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23"/>
  </p:notesMasterIdLst>
  <p:sldIdLst>
    <p:sldId id="256" r:id="rId2"/>
    <p:sldId id="257" r:id="rId3"/>
    <p:sldId id="274" r:id="rId4"/>
    <p:sldId id="275" r:id="rId5"/>
    <p:sldId id="276" r:id="rId6"/>
    <p:sldId id="278" r:id="rId7"/>
    <p:sldId id="279" r:id="rId8"/>
    <p:sldId id="273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8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D194-C275-49FB-A7F8-17F8BA590777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FB3C5-7B91-45CD-B1A3-997A15DD6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68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60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929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10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074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69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4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57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86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54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28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Спросить</a:t>
            </a:r>
            <a:r>
              <a:rPr lang="ru-RU" baseline="0" dirty="0" smtClean="0"/>
              <a:t> о каких паттернах народ уже знает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Спросить для чего по их мнению нужны порождающие паттерны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41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0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53A9D7-A23B-4BCE-A90C-01CA2614A178}" type="datetimeFigureOut">
              <a:rPr lang="ru-RU" smtClean="0"/>
              <a:t>12.10.2016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orbel (Заголовки)"/>
              </a:rPr>
              <a:t>Design Patterns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Порождающие</a:t>
            </a:r>
            <a:r>
              <a:rPr lang="ru-RU" sz="3600" dirty="0" smtClean="0"/>
              <a:t> паттерны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229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Corbel (Заголовки)"/>
              </a:rPr>
              <a:t>Абстрактная фабрика </a:t>
            </a:r>
            <a:br>
              <a:rPr lang="ru-RU" sz="3600" dirty="0" smtClean="0">
                <a:latin typeface="Corbel (Заголовки)"/>
              </a:rPr>
            </a:br>
            <a:r>
              <a:rPr lang="ru-RU" sz="3600" dirty="0" smtClean="0">
                <a:latin typeface="Corbel (Заголовки)"/>
              </a:rPr>
              <a:t>(</a:t>
            </a:r>
            <a:r>
              <a:rPr lang="en-US" sz="3600" dirty="0" smtClean="0">
                <a:latin typeface="Corbel (Заголовки)"/>
              </a:rPr>
              <a:t>Abstract factory</a:t>
            </a:r>
            <a:r>
              <a:rPr lang="ru-RU" sz="3600" dirty="0" smtClean="0">
                <a:latin typeface="Corbel (Заголовки)"/>
              </a:rPr>
              <a:t>)</a:t>
            </a:r>
            <a:endParaRPr lang="ru-RU" sz="3600" dirty="0">
              <a:latin typeface="Corbel (Заголовки)"/>
            </a:endParaRPr>
          </a:p>
        </p:txBody>
      </p:sp>
      <p:pic>
        <p:nvPicPr>
          <p:cNvPr id="5" name="Объект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333" y="1711624"/>
            <a:ext cx="9143787" cy="50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Участники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 fontScale="92500"/>
          </a:bodyPr>
          <a:lstStyle/>
          <a:p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AbstractFactory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ILunchFactory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объявляет интерфейс (с возможной базовой реализацией) для создания семейства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продуктов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AbstractProduct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IHotDash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IDessert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семейство продуктов, которые будут использоваться клиентом для выполнения своих задач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ConcreteFactoryN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MondayFactory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конкретная реализация фабрики по созданию продуктов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ContcreteProductN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(Puree, Muffin ) -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конкретные типы продуктов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Client(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Restourant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клиент фабрики, который получает конкретные продукты для реализации своего поведения</a:t>
            </a:r>
          </a:p>
        </p:txBody>
      </p:sp>
    </p:spTree>
    <p:extLst>
      <p:ext uri="{BB962C8B-B14F-4D97-AF65-F5344CB8AC3E}">
        <p14:creationId xmlns:p14="http://schemas.microsoft.com/office/powerpoint/2010/main" val="79331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В Итоге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Изолирует конкретные классы.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Упрощает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замену и создание новых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семейств продуктов.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Гарантирует сочетаемость продуктов.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Трудно поддержать новый вид продуктов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Вопросы </a:t>
            </a:r>
            <a:endParaRPr lang="ru-RU" sz="3600" dirty="0">
              <a:latin typeface="Corbel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39695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3721" y="522904"/>
            <a:ext cx="9965933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Corbel (Заголовки)"/>
              </a:rPr>
              <a:t>ФАБРИЧНЫЙ МЕТОД</a:t>
            </a:r>
            <a:br>
              <a:rPr lang="ru-RU" sz="3600" dirty="0" smtClean="0">
                <a:latin typeface="Corbel (Заголовки)"/>
              </a:rPr>
            </a:br>
            <a:r>
              <a:rPr lang="ru-RU" sz="3600" dirty="0" smtClean="0">
                <a:latin typeface="Corbel (Заголовки)"/>
              </a:rPr>
              <a:t>(</a:t>
            </a:r>
            <a:r>
              <a:rPr lang="en-US" sz="3600" dirty="0" smtClean="0">
                <a:latin typeface="Corbel (Заголовки)"/>
              </a:rPr>
              <a:t>factory</a:t>
            </a:r>
            <a:r>
              <a:rPr lang="ru-RU" sz="3600" dirty="0" smtClean="0">
                <a:latin typeface="Corbel (Заголовки)"/>
              </a:rPr>
              <a:t> </a:t>
            </a:r>
            <a:r>
              <a:rPr lang="en-US" sz="3600" dirty="0" smtClean="0">
                <a:latin typeface="Corbel (Заголовки)"/>
              </a:rPr>
              <a:t>METHOD</a:t>
            </a:r>
            <a:r>
              <a:rPr lang="ru-RU" sz="3600" dirty="0" smtClean="0">
                <a:latin typeface="Corbel (Заголовки)"/>
              </a:rPr>
              <a:t>)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9609" y="2003461"/>
            <a:ext cx="10428270" cy="4417888"/>
          </a:xfrm>
        </p:spPr>
        <p:txBody>
          <a:bodyPr>
            <a:normAutofit/>
          </a:bodyPr>
          <a:lstStyle/>
          <a:p>
            <a:r>
              <a:rPr lang="ru-RU" sz="2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Назначение</a:t>
            </a:r>
            <a:r>
              <a:rPr lang="ru-RU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– отделяет интерфейс для создания объекта, но оставляет подклассам решение о том, какой класс </a:t>
            </a:r>
            <a:r>
              <a:rPr lang="ru-RU" sz="2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инстанцировать</a:t>
            </a:r>
            <a:r>
              <a:rPr lang="ru-RU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Фабричный метод позволяет классу делегировать </a:t>
            </a:r>
            <a:r>
              <a:rPr lang="ru-RU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создание объектов </a:t>
            </a:r>
            <a:r>
              <a:rPr lang="ru-RU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подклассам.</a:t>
            </a:r>
          </a:p>
          <a:p>
            <a:r>
              <a:rPr lang="ru-RU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Применимость</a:t>
            </a:r>
            <a:r>
              <a:rPr lang="ru-RU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Классу заранее не известно, объекты каких классов ему нужно создавать, т.к. возможны варианты реализации.</a:t>
            </a:r>
          </a:p>
          <a:p>
            <a:pPr lvl="1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Класс спроектирован так, чтобы объекты, которые он создает, специфицировались подклассами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(спецификация порождаемого объекта  определена в наследниках).</a:t>
            </a:r>
          </a:p>
          <a:p>
            <a:pPr lvl="1"/>
            <a:r>
              <a:rPr lang="ru-RU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Класс выделяет и делегирует часть своих функций вспомогательному подклассу. При этом необходимо скрыть его реализацию для достижения большей гибкости или возможности расширения функциональности.</a:t>
            </a:r>
          </a:p>
          <a:p>
            <a:pPr marL="0" indent="0">
              <a:buNone/>
            </a:pP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191" y="522904"/>
            <a:ext cx="10911154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Corbel (Заголовки)"/>
              </a:rPr>
              <a:t>ФАБРИЧНЫЙ МЕТОД</a:t>
            </a:r>
            <a:br>
              <a:rPr lang="ru-RU" sz="3600" dirty="0" smtClean="0">
                <a:latin typeface="Corbel (Заголовки)"/>
              </a:rPr>
            </a:br>
            <a:r>
              <a:rPr lang="ru-RU" sz="3600" dirty="0" smtClean="0">
                <a:latin typeface="Corbel (Заголовки)"/>
              </a:rPr>
              <a:t>(</a:t>
            </a:r>
            <a:r>
              <a:rPr lang="en-US" sz="3600" dirty="0" smtClean="0">
                <a:latin typeface="Corbel (Заголовки)"/>
              </a:rPr>
              <a:t>factory</a:t>
            </a:r>
            <a:r>
              <a:rPr lang="ru-RU" sz="3600" dirty="0" smtClean="0">
                <a:latin typeface="Corbel (Заголовки)"/>
              </a:rPr>
              <a:t> </a:t>
            </a:r>
            <a:r>
              <a:rPr lang="en-US" sz="3600" dirty="0" smtClean="0">
                <a:latin typeface="Corbel (Заголовки)"/>
              </a:rPr>
              <a:t>METHOD</a:t>
            </a:r>
            <a:r>
              <a:rPr lang="ru-RU" sz="3600" dirty="0" smtClean="0">
                <a:latin typeface="Corbel (Заголовки)"/>
              </a:rPr>
              <a:t>)</a:t>
            </a:r>
            <a:endParaRPr lang="ru-RU" sz="3600" dirty="0">
              <a:latin typeface="Corbel (Заголовки)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777" r="4005"/>
          <a:stretch/>
        </p:blipFill>
        <p:spPr>
          <a:xfrm>
            <a:off x="719190" y="2013251"/>
            <a:ext cx="10911155" cy="39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Участники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8527" y="2093514"/>
            <a:ext cx="9298111" cy="419427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Creator (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LoggerBase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объявляет абстрактный или виртуальный метод создания продукта. Использует фабричный метод в своей реализации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Product (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StreamWriter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определяет интерфейс продуктов, создаваемых фабричным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методом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ConcreteCreator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FileLogger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реализует фабричный метод, который возвращает </a:t>
            </a:r>
            <a:r>
              <a:rPr lang="ru-RU" sz="24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ConcreteProduct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ConcreteProduct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StreamWriter</a:t>
            </a: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конкретные типы продуктов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2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1254" y="522904"/>
            <a:ext cx="10078948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Разновидности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1254" y="1931541"/>
            <a:ext cx="10078947" cy="4654193"/>
          </a:xfrm>
        </p:spPr>
        <p:txBody>
          <a:bodyPr>
            <a:normAutofit fontScale="92500"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Классический фабричный метод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является частным случаем шаблонного метода. Это значит, что фабричный метод привязан к текущей иерархии типов и не может быть использован повторно в другом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контексте</a:t>
            </a:r>
          </a:p>
          <a:p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Статический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фабричный метод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является самой простой формой фабричного метода. Статический метод создания позволяет обойти ограничения конструкторов. Например, тип создаваемого объекта может зависеть от аргументов метода, экземпляр может возвращаться из кэша, а не создаваться заново или же фабричный метод может быть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асинхронным</a:t>
            </a:r>
          </a:p>
          <a:p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Полиморфный фабричный метод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является стратегией создания экземпляров некоторого семейства типов, что позволяет использовать одну фабрику в разных контекстах. Тип создаваемого объекта определяется типом фабрики и обычно не зависит от аргументов фабричного метода</a:t>
            </a:r>
            <a:endParaRPr lang="ru-RU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1254" y="522904"/>
            <a:ext cx="10078948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Особенности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1254" y="1931541"/>
            <a:ext cx="10078947" cy="4654193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ru-RU" sz="2400" b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в качестве фабрики </a:t>
            </a:r>
            <a:endParaRPr lang="ru-RU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Конструктор 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vs.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фабричный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метод</a:t>
            </a:r>
          </a:p>
          <a:p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Именованный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конструктор</a:t>
            </a:r>
          </a:p>
          <a:p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Вызов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виртуального метода после создания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объектов</a:t>
            </a:r>
          </a:p>
          <a:p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Асинхронный конструктор</a:t>
            </a:r>
            <a:endParaRPr lang="ru-RU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Кэширование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00526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Вопросы </a:t>
            </a:r>
            <a:endParaRPr lang="ru-RU" sz="3600" dirty="0">
              <a:latin typeface="Corbel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25042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Сегодня 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latin typeface="Trebuchet MS (Основной текст)"/>
              </a:rPr>
              <a:t>Общая информация</a:t>
            </a:r>
            <a:endParaRPr lang="en-US" sz="2400" dirty="0" smtClean="0">
              <a:latin typeface="Trebuchet MS (Основной текст)"/>
            </a:endParaRPr>
          </a:p>
          <a:p>
            <a:r>
              <a:rPr lang="ru-RU" sz="2400" dirty="0">
                <a:latin typeface="Trebuchet MS (Основной текст)"/>
              </a:rPr>
              <a:t>Одиночка</a:t>
            </a:r>
            <a:r>
              <a:rPr lang="en-US" sz="2400" dirty="0">
                <a:latin typeface="Trebuchet MS (Основной текст)"/>
              </a:rPr>
              <a:t> </a:t>
            </a:r>
            <a:r>
              <a:rPr lang="ru-RU" sz="2400" dirty="0">
                <a:latin typeface="Trebuchet MS (Основной текст)"/>
              </a:rPr>
              <a:t>(</a:t>
            </a:r>
            <a:r>
              <a:rPr lang="en-US" sz="2400" dirty="0">
                <a:latin typeface="Trebuchet MS (Основной текст)"/>
              </a:rPr>
              <a:t>Singleton</a:t>
            </a:r>
            <a:r>
              <a:rPr lang="ru-RU" sz="2400" dirty="0" smtClean="0">
                <a:latin typeface="Trebuchet MS (Основной текст)"/>
              </a:rPr>
              <a:t>)</a:t>
            </a:r>
          </a:p>
          <a:p>
            <a:r>
              <a:rPr lang="ru-RU" sz="2400" dirty="0" smtClean="0">
                <a:latin typeface="Trebuchet MS (Основной текст)"/>
              </a:rPr>
              <a:t>Абстрактная фабрика</a:t>
            </a:r>
            <a:r>
              <a:rPr lang="en-US" sz="2400" dirty="0" smtClean="0">
                <a:latin typeface="Trebuchet MS (Основной текст)"/>
              </a:rPr>
              <a:t> (</a:t>
            </a:r>
            <a:r>
              <a:rPr lang="en-US" sz="2400" dirty="0" err="1" smtClean="0">
                <a:latin typeface="Trebuchet MS (Основной текст)"/>
              </a:rPr>
              <a:t>AbstractFactory</a:t>
            </a:r>
            <a:r>
              <a:rPr lang="en-US" sz="2400" dirty="0" smtClean="0">
                <a:latin typeface="Trebuchet MS (Основной текст)"/>
              </a:rPr>
              <a:t>)</a:t>
            </a:r>
            <a:endParaRPr lang="ru-RU" sz="2400" dirty="0" smtClean="0">
              <a:latin typeface="Trebuchet MS (Основной текст)"/>
            </a:endParaRPr>
          </a:p>
          <a:p>
            <a:r>
              <a:rPr lang="ru-RU" sz="2400" dirty="0" smtClean="0">
                <a:latin typeface="Trebuchet MS (Основной текст)"/>
              </a:rPr>
              <a:t>Шаблонный метод</a:t>
            </a:r>
            <a:r>
              <a:rPr lang="en-US" sz="2400" dirty="0" smtClean="0">
                <a:latin typeface="Trebuchet MS (Основной текст)"/>
              </a:rPr>
              <a:t>(</a:t>
            </a:r>
            <a:r>
              <a:rPr lang="en-US" sz="2400" dirty="0" err="1" smtClean="0">
                <a:latin typeface="Trebuchet MS (Основной текст)"/>
              </a:rPr>
              <a:t>FactoryMethod</a:t>
            </a:r>
            <a:r>
              <a:rPr lang="en-US" sz="2400" dirty="0" smtClean="0">
                <a:latin typeface="Trebuchet MS (Основной текст)"/>
              </a:rPr>
              <a:t>)</a:t>
            </a:r>
            <a:endParaRPr lang="ru-RU" sz="2400" dirty="0" smtClean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9751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Домашнее задание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Реализовать</a:t>
            </a:r>
            <a:r>
              <a:rPr lang="en-US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фабрику создания </a:t>
            </a:r>
            <a:r>
              <a:rPr lang="ru-RU" sz="24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автомобилей, в которой есть методы создания кузова, двигателя, салона и т.д.</a:t>
            </a:r>
            <a:endParaRPr lang="ru-RU" sz="24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Для данной фабрики реализовать 2 наследников например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BMW </a:t>
            </a:r>
            <a:r>
              <a:rPr lang="ru-RU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AUDI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6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445" y="2757874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Спасибо за внимание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15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Общая ИНФОРМАЦИЯ 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2208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Абстрагируют процесс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создания объектов, тем самым делая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систему независимой от способа создания, композиции и представления объектов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Скрывают детали того, как эти классы создаются и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стыкуются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нкапсулируют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знания о конкретных классах, которые применяются  в системе.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Предоставляют возможно реализовать сложную логику при создании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88839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Одиночка (</a:t>
            </a:r>
            <a:r>
              <a:rPr lang="en-US" sz="3600" dirty="0" smtClean="0">
                <a:latin typeface="Corbel (Заголовки)"/>
              </a:rPr>
              <a:t>Singleton</a:t>
            </a:r>
            <a:r>
              <a:rPr lang="ru-RU" sz="3600" dirty="0" smtClean="0">
                <a:latin typeface="Corbel (Заголовки)"/>
              </a:rPr>
              <a:t>)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2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Назначение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гарантирует, что у класса есть только один экземпляр, и предоставляет глобальную точку доступа к нему.</a:t>
            </a:r>
          </a:p>
          <a:p>
            <a:pPr marL="0" indent="0">
              <a:buNone/>
            </a:pPr>
            <a:r>
              <a:rPr lang="ru-RU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Применимость:</a:t>
            </a:r>
          </a:p>
          <a:p>
            <a:r>
              <a:rPr lang="ru-RU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Должен </a:t>
            </a:r>
            <a:r>
              <a:rPr lang="ru-RU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быть ровно одни экземпляр некоторого класса, легко доступный всем </a:t>
            </a:r>
            <a:r>
              <a:rPr lang="ru-RU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клиентам.</a:t>
            </a:r>
          </a:p>
          <a:p>
            <a:r>
              <a:rPr lang="ru-RU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Единственный </a:t>
            </a:r>
            <a:r>
              <a:rPr lang="ru-RU" sz="22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экземпляр должен расширяться путем порождения подклассов, и клиентам нужно иметь возможность работать с расширенным экземпляром без модификации своего кода.</a:t>
            </a:r>
          </a:p>
          <a:p>
            <a:pPr marL="0" indent="0">
              <a:buNone/>
            </a:pP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6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Одиночка (</a:t>
            </a:r>
            <a:r>
              <a:rPr lang="en-US" sz="3600" dirty="0" smtClean="0">
                <a:latin typeface="Corbel (Заголовки)"/>
              </a:rPr>
              <a:t>Singleton</a:t>
            </a:r>
            <a:r>
              <a:rPr lang="ru-RU" sz="3600" dirty="0" smtClean="0">
                <a:latin typeface="Corbel (Заголовки)"/>
              </a:rPr>
              <a:t>)</a:t>
            </a:r>
            <a:endParaRPr lang="ru-RU" sz="3600" dirty="0">
              <a:latin typeface="Corbel (Заголовки)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931" y1="81166" x2="37931" y2="81166"/>
                        <a14:foregroundMark x1="29246" y1="26009" x2="29246" y2="26009"/>
                        <a14:foregroundMark x1="39591" y1="19731" x2="39591" y2="19731"/>
                        <a14:foregroundMark x1="46743" y1="17040" x2="46743" y2="17040"/>
                        <a14:foregroundMark x1="21456" y1="17040" x2="21456" y2="17040"/>
                        <a14:foregroundMark x1="67688" y1="17489" x2="67688" y2="17489"/>
                        <a14:foregroundMark x1="68838" y1="14798" x2="68838" y2="14798"/>
                        <a14:foregroundMark x1="79566" y1="24664" x2="79566" y2="24664"/>
                        <a14:foregroundMark x1="43167" y1="24664" x2="43167" y2="24664"/>
                        <a14:foregroundMark x1="46871" y1="26457" x2="46871" y2="26457"/>
                        <a14:foregroundMark x1="55172" y1="28700" x2="55172" y2="28700"/>
                        <a14:foregroundMark x1="57854" y1="22870" x2="57854" y2="22870"/>
                        <a14:foregroundMark x1="51724" y1="35874" x2="51724" y2="35874"/>
                        <a14:foregroundMark x1="45849" y1="14350" x2="45849" y2="14350"/>
                        <a14:foregroundMark x1="14432" y1="14350" x2="14432" y2="14350"/>
                        <a14:foregroundMark x1="10856" y1="17040" x2="10856" y2="17040"/>
                        <a14:foregroundMark x1="56577" y1="26457" x2="56577" y2="26457"/>
                        <a14:foregroundMark x1="53001" y1="33632" x2="53001" y2="33632"/>
                        <a14:foregroundMark x1="50702" y1="38565" x2="50702" y2="38565"/>
                        <a14:foregroundMark x1="58748" y1="20628" x2="58748" y2="20628"/>
                        <a14:foregroundMark x1="53768" y1="31839" x2="53768" y2="318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9485" y="2393879"/>
            <a:ext cx="10822419" cy="30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Участники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220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Singleton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– одиночка.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Определяет операцию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которая позволяет клиентам получать доступ к единственному экземпляру. 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Может нести ответственность за создание собственного уникального экземпляра.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Клиенты получают доступ к экземпляру класса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Singleton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только через его операцию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Instance.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7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ОСОБЕНОСТИ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2208"/>
          </a:xfrm>
        </p:spPr>
        <p:txBody>
          <a:bodyPr>
            <a:normAutofit/>
          </a:bodyPr>
          <a:lstStyle/>
          <a:p>
            <a:r>
              <a:rPr lang="ru-RU" sz="3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Многопоточность</a:t>
            </a:r>
            <a:endParaRPr lang="en-US" sz="3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«Ленивость»</a:t>
            </a:r>
            <a:endParaRPr lang="en-US" sz="3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Singleton vs </a:t>
            </a:r>
            <a:r>
              <a:rPr lang="en-US" sz="3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Ambien</a:t>
            </a:r>
            <a:r>
              <a:rPr lang="en-US" sz="3200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endParaRPr lang="en-US" sz="3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Singleton vs </a:t>
            </a:r>
            <a:r>
              <a:rPr lang="en-US" sz="32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StaticClass</a:t>
            </a:r>
            <a:endParaRPr lang="ru-RU" sz="3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3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834589"/>
            <a:ext cx="7729728" cy="1188720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Corbel (Заголовки)"/>
              </a:rPr>
              <a:t>Вопросы </a:t>
            </a:r>
            <a:endParaRPr lang="ru-RU" sz="3600" dirty="0">
              <a:latin typeface="Corbel (Заголовки)"/>
            </a:endParaRPr>
          </a:p>
        </p:txBody>
      </p:sp>
    </p:spTree>
    <p:extLst>
      <p:ext uri="{BB962C8B-B14F-4D97-AF65-F5344CB8AC3E}">
        <p14:creationId xmlns:p14="http://schemas.microsoft.com/office/powerpoint/2010/main" val="31659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6333" y="522904"/>
            <a:ext cx="9380305" cy="118872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Corbel (Заголовки)"/>
              </a:rPr>
              <a:t>Абстрактная фабрика </a:t>
            </a:r>
            <a:br>
              <a:rPr lang="ru-RU" sz="3600" dirty="0" smtClean="0">
                <a:latin typeface="Corbel (Заголовки)"/>
              </a:rPr>
            </a:br>
            <a:r>
              <a:rPr lang="ru-RU" sz="3600" dirty="0" smtClean="0">
                <a:latin typeface="Corbel (Заголовки)"/>
              </a:rPr>
              <a:t>(</a:t>
            </a:r>
            <a:r>
              <a:rPr lang="en-US" sz="3600" dirty="0" smtClean="0">
                <a:latin typeface="Corbel (Заголовки)"/>
              </a:rPr>
              <a:t>Abstract factory</a:t>
            </a:r>
            <a:r>
              <a:rPr lang="ru-RU" sz="3600" dirty="0" smtClean="0">
                <a:latin typeface="Corbel (Заголовки)"/>
              </a:rPr>
              <a:t>)</a:t>
            </a:r>
            <a:endParaRPr lang="ru-RU" sz="3600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36333" y="2093514"/>
            <a:ext cx="9298111" cy="41942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Назначение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предоставляет интерфейс для создания семейств взаимосвязанных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или взаимозависимых объектов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не специфицируя их конкретных классов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Применимость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Система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должна зависеть от того, как создаются, компонуются и представляются входящие в нее объекты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Входящие в семейство взаимосвязанные объекты должны использоваться вместе и вам необходимо обеспечить выполнение этого ограничения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Система должна конфигурироваться одним из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семейств</a:t>
            </a:r>
          </a:p>
          <a:p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Необходимо </a:t>
            </a:r>
            <a:r>
              <a:rPr lang="ru-RU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предоставить библиотеку объектов, раскрывая только их интерфейсы</a:t>
            </a:r>
          </a:p>
          <a:p>
            <a:pPr marL="0" indent="0">
              <a:buNone/>
            </a:pPr>
            <a:endParaRPr lang="ru-RU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4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882</Words>
  <Application>Microsoft Office PowerPoint</Application>
  <PresentationFormat>Широкоэкранный</PresentationFormat>
  <Paragraphs>116</Paragraphs>
  <Slides>21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Corbel</vt:lpstr>
      <vt:lpstr>Corbel (Заголовки)</vt:lpstr>
      <vt:lpstr>Gill Sans MT</vt:lpstr>
      <vt:lpstr>Segoe UI</vt:lpstr>
      <vt:lpstr>Times New Roman</vt:lpstr>
      <vt:lpstr>Trebuchet MS (Основной текст)</vt:lpstr>
      <vt:lpstr>Parcel</vt:lpstr>
      <vt:lpstr>Design Patterns</vt:lpstr>
      <vt:lpstr>Сегодня </vt:lpstr>
      <vt:lpstr>Общая ИНФОРМАЦИЯ </vt:lpstr>
      <vt:lpstr>Одиночка (Singleton)</vt:lpstr>
      <vt:lpstr>Одиночка (Singleton)</vt:lpstr>
      <vt:lpstr>Участники</vt:lpstr>
      <vt:lpstr>ОСОБЕНОСТИ</vt:lpstr>
      <vt:lpstr>Вопросы </vt:lpstr>
      <vt:lpstr>Абстрактная фабрика  (Abstract factory)</vt:lpstr>
      <vt:lpstr>Абстрактная фабрика  (Abstract factory)</vt:lpstr>
      <vt:lpstr>Участники</vt:lpstr>
      <vt:lpstr>В Итоге</vt:lpstr>
      <vt:lpstr>Вопросы </vt:lpstr>
      <vt:lpstr>ФАБРИЧНЫЙ МЕТОД (factory METHOD)</vt:lpstr>
      <vt:lpstr>ФАБРИЧНЫЙ МЕТОД (factory METHOD)</vt:lpstr>
      <vt:lpstr>Участники</vt:lpstr>
      <vt:lpstr>Разновидности</vt:lpstr>
      <vt:lpstr>Особенности</vt:lpstr>
      <vt:lpstr>Вопросы </vt:lpstr>
      <vt:lpstr>Домашнее задание</vt:lpstr>
      <vt:lpstr>Спасибо за внимание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DESIGN</dc:title>
  <dc:creator>Андрей Севостьянов</dc:creator>
  <cp:lastModifiedBy>Евгений Елькин</cp:lastModifiedBy>
  <cp:revision>110</cp:revision>
  <dcterms:created xsi:type="dcterms:W3CDTF">2016-09-25T19:23:35Z</dcterms:created>
  <dcterms:modified xsi:type="dcterms:W3CDTF">2016-10-12T07:22:51Z</dcterms:modified>
</cp:coreProperties>
</file>