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4"/>
  </p:notesMasterIdLst>
  <p:sldIdLst>
    <p:sldId id="256" r:id="rId2"/>
    <p:sldId id="257" r:id="rId3"/>
    <p:sldId id="292" r:id="rId4"/>
    <p:sldId id="275" r:id="rId5"/>
    <p:sldId id="293" r:id="rId6"/>
    <p:sldId id="294" r:id="rId7"/>
    <p:sldId id="295" r:id="rId8"/>
    <p:sldId id="273" r:id="rId9"/>
    <p:sldId id="281" r:id="rId10"/>
    <p:sldId id="296" r:id="rId11"/>
    <p:sldId id="297" r:id="rId12"/>
    <p:sldId id="298" r:id="rId13"/>
    <p:sldId id="285" r:id="rId14"/>
    <p:sldId id="286" r:id="rId15"/>
    <p:sldId id="303" r:id="rId16"/>
    <p:sldId id="302" r:id="rId17"/>
    <p:sldId id="299" r:id="rId18"/>
    <p:sldId id="300" r:id="rId19"/>
    <p:sldId id="301" r:id="rId20"/>
    <p:sldId id="29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E10FD-1989-4D4B-9386-7BB6FD397AD6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680E0E-FA64-42C3-AEA0-9AA8B28838CB}">
      <dgm:prSet phldrT="[Текст]" custT="1"/>
      <dgm:spPr/>
      <dgm:t>
        <a:bodyPr/>
        <a:lstStyle/>
        <a:p>
          <a:r>
            <a:rPr lang="en-US" sz="2400" dirty="0" err="1" smtClean="0"/>
            <a:t>LoggerBase</a:t>
          </a:r>
          <a:endParaRPr lang="ru-RU" sz="2400" dirty="0"/>
        </a:p>
      </dgm:t>
    </dgm:pt>
    <dgm:pt modelId="{C36480A4-251B-44C9-A228-62AAD669030D}" type="parTrans" cxnId="{28FC972F-D843-4066-A995-455AD9026F28}">
      <dgm:prSet/>
      <dgm:spPr/>
      <dgm:t>
        <a:bodyPr/>
        <a:lstStyle/>
        <a:p>
          <a:endParaRPr lang="ru-RU"/>
        </a:p>
      </dgm:t>
    </dgm:pt>
    <dgm:pt modelId="{45EA681D-3507-4710-A7C5-2AC8BCA51A65}" type="sibTrans" cxnId="{28FC972F-D843-4066-A995-455AD9026F28}">
      <dgm:prSet/>
      <dgm:spPr/>
      <dgm:t>
        <a:bodyPr/>
        <a:lstStyle/>
        <a:p>
          <a:endParaRPr lang="ru-RU"/>
        </a:p>
      </dgm:t>
    </dgm:pt>
    <dgm:pt modelId="{281AD22C-698C-41B7-83DC-9700BE5B0273}">
      <dgm:prSet phldrT="[Текст]" custT="1"/>
      <dgm:spPr/>
      <dgm:t>
        <a:bodyPr/>
        <a:lstStyle/>
        <a:p>
          <a:r>
            <a:rPr lang="en-US" sz="2400" dirty="0" err="1" smtClean="0"/>
            <a:t>FileLoggerBase</a:t>
          </a:r>
          <a:endParaRPr lang="ru-RU" sz="2400" dirty="0"/>
        </a:p>
      </dgm:t>
    </dgm:pt>
    <dgm:pt modelId="{F3F44A5D-68F8-4FEB-9E40-9FB33E83AB00}" type="parTrans" cxnId="{7001C22D-935E-41A8-BE60-A52476FA8FC2}">
      <dgm:prSet/>
      <dgm:spPr/>
      <dgm:t>
        <a:bodyPr/>
        <a:lstStyle/>
        <a:p>
          <a:endParaRPr lang="ru-RU"/>
        </a:p>
      </dgm:t>
    </dgm:pt>
    <dgm:pt modelId="{09E9983C-BB26-4686-9A2D-1D96F40886D3}" type="sibTrans" cxnId="{7001C22D-935E-41A8-BE60-A52476FA8FC2}">
      <dgm:prSet/>
      <dgm:spPr/>
      <dgm:t>
        <a:bodyPr/>
        <a:lstStyle/>
        <a:p>
          <a:endParaRPr lang="ru-RU"/>
        </a:p>
      </dgm:t>
    </dgm:pt>
    <dgm:pt modelId="{35C87887-8F6F-4408-816E-3E1B915E3A77}">
      <dgm:prSet phldrT="[Текст]" custT="1"/>
      <dgm:spPr/>
      <dgm:t>
        <a:bodyPr/>
        <a:lstStyle/>
        <a:p>
          <a:r>
            <a:rPr lang="en-US" sz="2400" dirty="0" err="1" smtClean="0"/>
            <a:t>SimpleFileLogger</a:t>
          </a:r>
          <a:endParaRPr lang="ru-RU" sz="2400" dirty="0"/>
        </a:p>
      </dgm:t>
    </dgm:pt>
    <dgm:pt modelId="{9D5E541C-F19B-4FE5-A95F-1B6C94F7AA1A}" type="parTrans" cxnId="{6C42734C-BA08-4A29-884E-A557D8AD5A92}">
      <dgm:prSet/>
      <dgm:spPr/>
      <dgm:t>
        <a:bodyPr/>
        <a:lstStyle/>
        <a:p>
          <a:endParaRPr lang="ru-RU"/>
        </a:p>
      </dgm:t>
    </dgm:pt>
    <dgm:pt modelId="{7F09C7DD-D70B-4FF0-AD82-76CC018E2B76}" type="sibTrans" cxnId="{6C42734C-BA08-4A29-884E-A557D8AD5A92}">
      <dgm:prSet/>
      <dgm:spPr/>
      <dgm:t>
        <a:bodyPr/>
        <a:lstStyle/>
        <a:p>
          <a:endParaRPr lang="ru-RU"/>
        </a:p>
      </dgm:t>
    </dgm:pt>
    <dgm:pt modelId="{69E87A64-E7B6-4EC9-A6AC-32D0C66313A0}">
      <dgm:prSet phldrT="[Текст]" custT="1"/>
      <dgm:spPr/>
      <dgm:t>
        <a:bodyPr/>
        <a:lstStyle/>
        <a:p>
          <a:r>
            <a:rPr lang="en-US" sz="2400" dirty="0" err="1" smtClean="0"/>
            <a:t>MultilineFIleLogger</a:t>
          </a:r>
          <a:endParaRPr lang="ru-RU" sz="2400" dirty="0"/>
        </a:p>
      </dgm:t>
    </dgm:pt>
    <dgm:pt modelId="{29A82A3A-86C7-4FE1-8A21-FA977A36255B}" type="parTrans" cxnId="{1FD9C697-0857-4A41-BF7E-B4154DEC6B2E}">
      <dgm:prSet/>
      <dgm:spPr/>
      <dgm:t>
        <a:bodyPr/>
        <a:lstStyle/>
        <a:p>
          <a:endParaRPr lang="ru-RU"/>
        </a:p>
      </dgm:t>
    </dgm:pt>
    <dgm:pt modelId="{17CD7F5C-EC51-4EE2-AB4D-509CAA7A4FE1}" type="sibTrans" cxnId="{1FD9C697-0857-4A41-BF7E-B4154DEC6B2E}">
      <dgm:prSet/>
      <dgm:spPr/>
      <dgm:t>
        <a:bodyPr/>
        <a:lstStyle/>
        <a:p>
          <a:endParaRPr lang="ru-RU"/>
        </a:p>
      </dgm:t>
    </dgm:pt>
    <dgm:pt modelId="{D3E0497F-25DB-4F86-802E-49DCB407BD75}">
      <dgm:prSet phldrT="[Текст]" custT="1"/>
      <dgm:spPr/>
      <dgm:t>
        <a:bodyPr/>
        <a:lstStyle/>
        <a:p>
          <a:r>
            <a:rPr lang="en-US" sz="2400" dirty="0" err="1" smtClean="0"/>
            <a:t>ConsoleLoggerBase</a:t>
          </a:r>
          <a:endParaRPr lang="ru-RU" sz="2400" dirty="0"/>
        </a:p>
      </dgm:t>
    </dgm:pt>
    <dgm:pt modelId="{88EE2025-3882-4FF9-A06D-2D500397CED9}" type="parTrans" cxnId="{3D89918A-E056-47DC-90B9-0320C61BF793}">
      <dgm:prSet/>
      <dgm:spPr/>
      <dgm:t>
        <a:bodyPr/>
        <a:lstStyle/>
        <a:p>
          <a:endParaRPr lang="ru-RU"/>
        </a:p>
      </dgm:t>
    </dgm:pt>
    <dgm:pt modelId="{E785A441-60AA-4F49-8C3C-DA6800801FA4}" type="sibTrans" cxnId="{3D89918A-E056-47DC-90B9-0320C61BF793}">
      <dgm:prSet/>
      <dgm:spPr/>
      <dgm:t>
        <a:bodyPr/>
        <a:lstStyle/>
        <a:p>
          <a:endParaRPr lang="ru-RU"/>
        </a:p>
      </dgm:t>
    </dgm:pt>
    <dgm:pt modelId="{57E63E3D-84CB-48B8-8034-1026C300FAD5}">
      <dgm:prSet phldrT="[Текст]" custT="1"/>
      <dgm:spPr/>
      <dgm:t>
        <a:bodyPr/>
        <a:lstStyle/>
        <a:p>
          <a:r>
            <a:rPr lang="en-US" sz="2400" dirty="0" err="1" smtClean="0"/>
            <a:t>SimpleConsoleLogger</a:t>
          </a:r>
          <a:endParaRPr lang="ru-RU" sz="2400" dirty="0"/>
        </a:p>
      </dgm:t>
    </dgm:pt>
    <dgm:pt modelId="{1A47779E-0A5A-4C49-93B7-C1478895E28E}" type="parTrans" cxnId="{D0ADEE85-AC2D-4AB7-B0D8-862CCBA02028}">
      <dgm:prSet/>
      <dgm:spPr/>
      <dgm:t>
        <a:bodyPr/>
        <a:lstStyle/>
        <a:p>
          <a:endParaRPr lang="ru-RU"/>
        </a:p>
      </dgm:t>
    </dgm:pt>
    <dgm:pt modelId="{2034D8FC-2617-412C-836A-36537E093C7E}" type="sibTrans" cxnId="{D0ADEE85-AC2D-4AB7-B0D8-862CCBA02028}">
      <dgm:prSet/>
      <dgm:spPr/>
      <dgm:t>
        <a:bodyPr/>
        <a:lstStyle/>
        <a:p>
          <a:endParaRPr lang="ru-RU"/>
        </a:p>
      </dgm:t>
    </dgm:pt>
    <dgm:pt modelId="{CA86AAAA-5ADF-40CF-A463-EAA4D580499B}">
      <dgm:prSet phldrT="[Текст]" custT="1"/>
      <dgm:spPr/>
      <dgm:t>
        <a:bodyPr/>
        <a:lstStyle/>
        <a:p>
          <a:r>
            <a:rPr lang="en-US" sz="2400" dirty="0" err="1" smtClean="0"/>
            <a:t>MultilineConsoleLogger</a:t>
          </a:r>
          <a:endParaRPr lang="ru-RU" sz="2400" dirty="0"/>
        </a:p>
      </dgm:t>
    </dgm:pt>
    <dgm:pt modelId="{06AB9F83-B6E1-4F4C-8F14-2B9BAEF2105A}" type="parTrans" cxnId="{35CD60BB-BE1B-4865-A920-7E799354A1F8}">
      <dgm:prSet/>
      <dgm:spPr/>
      <dgm:t>
        <a:bodyPr/>
        <a:lstStyle/>
        <a:p>
          <a:endParaRPr lang="ru-RU"/>
        </a:p>
      </dgm:t>
    </dgm:pt>
    <dgm:pt modelId="{EE23C535-C49B-4865-BAA5-4F8FCECFB44E}" type="sibTrans" cxnId="{35CD60BB-BE1B-4865-A920-7E799354A1F8}">
      <dgm:prSet/>
      <dgm:spPr/>
      <dgm:t>
        <a:bodyPr/>
        <a:lstStyle/>
        <a:p>
          <a:endParaRPr lang="ru-RU"/>
        </a:p>
      </dgm:t>
    </dgm:pt>
    <dgm:pt modelId="{49A3F315-63BE-460B-8521-4B55C94DED56}" type="pres">
      <dgm:prSet presAssocID="{DFFE10FD-1989-4D4B-9386-7BB6FD397A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751254-C6FC-4C0C-B096-50C9464BF5A9}" type="pres">
      <dgm:prSet presAssocID="{55680E0E-FA64-42C3-AEA0-9AA8B28838CB}" presName="hierRoot1" presStyleCnt="0">
        <dgm:presLayoutVars>
          <dgm:hierBranch val="init"/>
        </dgm:presLayoutVars>
      </dgm:prSet>
      <dgm:spPr/>
    </dgm:pt>
    <dgm:pt modelId="{829ED12E-CC56-409B-A26F-2702139B90FC}" type="pres">
      <dgm:prSet presAssocID="{55680E0E-FA64-42C3-AEA0-9AA8B28838CB}" presName="rootComposite1" presStyleCnt="0"/>
      <dgm:spPr/>
    </dgm:pt>
    <dgm:pt modelId="{FBDCD573-4F83-4A86-85BE-2ADB67B13C01}" type="pres">
      <dgm:prSet presAssocID="{55680E0E-FA64-42C3-AEA0-9AA8B28838CB}" presName="rootText1" presStyleLbl="node0" presStyleIdx="0" presStyleCnt="1">
        <dgm:presLayoutVars>
          <dgm:chPref val="3"/>
        </dgm:presLayoutVars>
      </dgm:prSet>
      <dgm:spPr/>
    </dgm:pt>
    <dgm:pt modelId="{F0389BB7-7221-4EB6-813C-94FEC0CB2FFC}" type="pres">
      <dgm:prSet presAssocID="{55680E0E-FA64-42C3-AEA0-9AA8B28838CB}" presName="rootConnector1" presStyleLbl="node1" presStyleIdx="0" presStyleCnt="0"/>
      <dgm:spPr/>
    </dgm:pt>
    <dgm:pt modelId="{B5A40860-D9A1-45DC-98FA-5A9089A71AAF}" type="pres">
      <dgm:prSet presAssocID="{55680E0E-FA64-42C3-AEA0-9AA8B28838CB}" presName="hierChild2" presStyleCnt="0"/>
      <dgm:spPr/>
    </dgm:pt>
    <dgm:pt modelId="{48FC60E7-4806-436F-8BF3-6CA2B010640E}" type="pres">
      <dgm:prSet presAssocID="{F3F44A5D-68F8-4FEB-9E40-9FB33E83AB00}" presName="Name64" presStyleLbl="parChTrans1D2" presStyleIdx="0" presStyleCnt="2"/>
      <dgm:spPr/>
    </dgm:pt>
    <dgm:pt modelId="{0DDA2E4B-E60D-430B-9F12-2F510136AF54}" type="pres">
      <dgm:prSet presAssocID="{281AD22C-698C-41B7-83DC-9700BE5B0273}" presName="hierRoot2" presStyleCnt="0">
        <dgm:presLayoutVars>
          <dgm:hierBranch val="init"/>
        </dgm:presLayoutVars>
      </dgm:prSet>
      <dgm:spPr/>
    </dgm:pt>
    <dgm:pt modelId="{EA69F48A-3684-4D21-930E-A9901F8C4A98}" type="pres">
      <dgm:prSet presAssocID="{281AD22C-698C-41B7-83DC-9700BE5B0273}" presName="rootComposite" presStyleCnt="0"/>
      <dgm:spPr/>
    </dgm:pt>
    <dgm:pt modelId="{5155CFD0-2060-44B4-9C64-06669B5D8876}" type="pres">
      <dgm:prSet presAssocID="{281AD22C-698C-41B7-83DC-9700BE5B0273}" presName="rootText" presStyleLbl="node2" presStyleIdx="0" presStyleCnt="2">
        <dgm:presLayoutVars>
          <dgm:chPref val="3"/>
        </dgm:presLayoutVars>
      </dgm:prSet>
      <dgm:spPr/>
    </dgm:pt>
    <dgm:pt modelId="{9C75E577-8006-44EE-9E59-4F0BED7C992D}" type="pres">
      <dgm:prSet presAssocID="{281AD22C-698C-41B7-83DC-9700BE5B0273}" presName="rootConnector" presStyleLbl="node2" presStyleIdx="0" presStyleCnt="2"/>
      <dgm:spPr/>
    </dgm:pt>
    <dgm:pt modelId="{0FB941D4-4BA0-497A-89B9-B30F17F01221}" type="pres">
      <dgm:prSet presAssocID="{281AD22C-698C-41B7-83DC-9700BE5B0273}" presName="hierChild4" presStyleCnt="0"/>
      <dgm:spPr/>
    </dgm:pt>
    <dgm:pt modelId="{5A940322-472C-46D2-B500-3D6F8CFA0463}" type="pres">
      <dgm:prSet presAssocID="{9D5E541C-F19B-4FE5-A95F-1B6C94F7AA1A}" presName="Name64" presStyleLbl="parChTrans1D3" presStyleIdx="0" presStyleCnt="4"/>
      <dgm:spPr/>
    </dgm:pt>
    <dgm:pt modelId="{2FB60692-D1C4-41A8-B689-9DE21F555644}" type="pres">
      <dgm:prSet presAssocID="{35C87887-8F6F-4408-816E-3E1B915E3A77}" presName="hierRoot2" presStyleCnt="0">
        <dgm:presLayoutVars>
          <dgm:hierBranch val="init"/>
        </dgm:presLayoutVars>
      </dgm:prSet>
      <dgm:spPr/>
    </dgm:pt>
    <dgm:pt modelId="{843E4A9E-9310-49CA-AF23-29C30FC33368}" type="pres">
      <dgm:prSet presAssocID="{35C87887-8F6F-4408-816E-3E1B915E3A77}" presName="rootComposite" presStyleCnt="0"/>
      <dgm:spPr/>
    </dgm:pt>
    <dgm:pt modelId="{F46D5FBD-7708-42F6-9DEB-64A10958BBA8}" type="pres">
      <dgm:prSet presAssocID="{35C87887-8F6F-4408-816E-3E1B915E3A77}" presName="rootText" presStyleLbl="node3" presStyleIdx="0" presStyleCnt="4">
        <dgm:presLayoutVars>
          <dgm:chPref val="3"/>
        </dgm:presLayoutVars>
      </dgm:prSet>
      <dgm:spPr/>
    </dgm:pt>
    <dgm:pt modelId="{72780591-71F7-46DD-BDCD-02AE577CC0F4}" type="pres">
      <dgm:prSet presAssocID="{35C87887-8F6F-4408-816E-3E1B915E3A77}" presName="rootConnector" presStyleLbl="node3" presStyleIdx="0" presStyleCnt="4"/>
      <dgm:spPr/>
    </dgm:pt>
    <dgm:pt modelId="{D55BB781-2B8C-4BE9-B6C0-E4CE3B7928AF}" type="pres">
      <dgm:prSet presAssocID="{35C87887-8F6F-4408-816E-3E1B915E3A77}" presName="hierChild4" presStyleCnt="0"/>
      <dgm:spPr/>
    </dgm:pt>
    <dgm:pt modelId="{429DAC79-9A3C-44EB-AED0-67CDF6433AB6}" type="pres">
      <dgm:prSet presAssocID="{35C87887-8F6F-4408-816E-3E1B915E3A77}" presName="hierChild5" presStyleCnt="0"/>
      <dgm:spPr/>
    </dgm:pt>
    <dgm:pt modelId="{95405326-7C88-4377-A202-6A768C64CA2E}" type="pres">
      <dgm:prSet presAssocID="{29A82A3A-86C7-4FE1-8A21-FA977A36255B}" presName="Name64" presStyleLbl="parChTrans1D3" presStyleIdx="1" presStyleCnt="4"/>
      <dgm:spPr/>
    </dgm:pt>
    <dgm:pt modelId="{2D02A245-EA48-485B-9243-FAC13ED0308A}" type="pres">
      <dgm:prSet presAssocID="{69E87A64-E7B6-4EC9-A6AC-32D0C66313A0}" presName="hierRoot2" presStyleCnt="0">
        <dgm:presLayoutVars>
          <dgm:hierBranch val="init"/>
        </dgm:presLayoutVars>
      </dgm:prSet>
      <dgm:spPr/>
    </dgm:pt>
    <dgm:pt modelId="{8F5D094F-7C36-428B-B19B-3F84C46F918D}" type="pres">
      <dgm:prSet presAssocID="{69E87A64-E7B6-4EC9-A6AC-32D0C66313A0}" presName="rootComposite" presStyleCnt="0"/>
      <dgm:spPr/>
    </dgm:pt>
    <dgm:pt modelId="{066CAA17-1F09-4A13-9DB8-E61E4AE96509}" type="pres">
      <dgm:prSet presAssocID="{69E87A64-E7B6-4EC9-A6AC-32D0C66313A0}" presName="rootText" presStyleLbl="node3" presStyleIdx="1" presStyleCnt="4">
        <dgm:presLayoutVars>
          <dgm:chPref val="3"/>
        </dgm:presLayoutVars>
      </dgm:prSet>
      <dgm:spPr/>
    </dgm:pt>
    <dgm:pt modelId="{0C4B6EC4-6716-44F7-8E95-C5D0E5E1F647}" type="pres">
      <dgm:prSet presAssocID="{69E87A64-E7B6-4EC9-A6AC-32D0C66313A0}" presName="rootConnector" presStyleLbl="node3" presStyleIdx="1" presStyleCnt="4"/>
      <dgm:spPr/>
    </dgm:pt>
    <dgm:pt modelId="{5041861C-7239-49DA-9E17-4AA1416CF55F}" type="pres">
      <dgm:prSet presAssocID="{69E87A64-E7B6-4EC9-A6AC-32D0C66313A0}" presName="hierChild4" presStyleCnt="0"/>
      <dgm:spPr/>
    </dgm:pt>
    <dgm:pt modelId="{AAE9F837-0F49-49AF-8CA4-88B4EA219CB1}" type="pres">
      <dgm:prSet presAssocID="{69E87A64-E7B6-4EC9-A6AC-32D0C66313A0}" presName="hierChild5" presStyleCnt="0"/>
      <dgm:spPr/>
    </dgm:pt>
    <dgm:pt modelId="{2937470B-CAF4-497E-BA36-3EBD685A727C}" type="pres">
      <dgm:prSet presAssocID="{281AD22C-698C-41B7-83DC-9700BE5B0273}" presName="hierChild5" presStyleCnt="0"/>
      <dgm:spPr/>
    </dgm:pt>
    <dgm:pt modelId="{C5B7E73A-741C-4948-A239-F223F055DC9C}" type="pres">
      <dgm:prSet presAssocID="{88EE2025-3882-4FF9-A06D-2D500397CED9}" presName="Name64" presStyleLbl="parChTrans1D2" presStyleIdx="1" presStyleCnt="2"/>
      <dgm:spPr/>
    </dgm:pt>
    <dgm:pt modelId="{182A1DBF-323D-4BA7-BFCC-8C9881077D2C}" type="pres">
      <dgm:prSet presAssocID="{D3E0497F-25DB-4F86-802E-49DCB407BD75}" presName="hierRoot2" presStyleCnt="0">
        <dgm:presLayoutVars>
          <dgm:hierBranch val="init"/>
        </dgm:presLayoutVars>
      </dgm:prSet>
      <dgm:spPr/>
    </dgm:pt>
    <dgm:pt modelId="{F3E1E762-62D0-49CF-B237-43D3C6D570E1}" type="pres">
      <dgm:prSet presAssocID="{D3E0497F-25DB-4F86-802E-49DCB407BD75}" presName="rootComposite" presStyleCnt="0"/>
      <dgm:spPr/>
    </dgm:pt>
    <dgm:pt modelId="{ACB0506F-8A64-4B45-989D-622C2300BD9C}" type="pres">
      <dgm:prSet presAssocID="{D3E0497F-25DB-4F86-802E-49DCB407BD75}" presName="rootText" presStyleLbl="node2" presStyleIdx="1" presStyleCnt="2">
        <dgm:presLayoutVars>
          <dgm:chPref val="3"/>
        </dgm:presLayoutVars>
      </dgm:prSet>
      <dgm:spPr/>
    </dgm:pt>
    <dgm:pt modelId="{7ED45AE2-7575-47BD-A481-28F6E57CB503}" type="pres">
      <dgm:prSet presAssocID="{D3E0497F-25DB-4F86-802E-49DCB407BD75}" presName="rootConnector" presStyleLbl="node2" presStyleIdx="1" presStyleCnt="2"/>
      <dgm:spPr/>
    </dgm:pt>
    <dgm:pt modelId="{26AB8632-BA9C-4E9C-A94A-EB70C4747892}" type="pres">
      <dgm:prSet presAssocID="{D3E0497F-25DB-4F86-802E-49DCB407BD75}" presName="hierChild4" presStyleCnt="0"/>
      <dgm:spPr/>
    </dgm:pt>
    <dgm:pt modelId="{941712D5-594B-4100-ABBE-5012B7DB820B}" type="pres">
      <dgm:prSet presAssocID="{1A47779E-0A5A-4C49-93B7-C1478895E28E}" presName="Name64" presStyleLbl="parChTrans1D3" presStyleIdx="2" presStyleCnt="4"/>
      <dgm:spPr/>
    </dgm:pt>
    <dgm:pt modelId="{E7D67EFD-C5A3-468E-B809-D7FD4313C664}" type="pres">
      <dgm:prSet presAssocID="{57E63E3D-84CB-48B8-8034-1026C300FAD5}" presName="hierRoot2" presStyleCnt="0">
        <dgm:presLayoutVars>
          <dgm:hierBranch val="init"/>
        </dgm:presLayoutVars>
      </dgm:prSet>
      <dgm:spPr/>
    </dgm:pt>
    <dgm:pt modelId="{EB6597FD-BD28-4F65-9B0A-176DB0B342F2}" type="pres">
      <dgm:prSet presAssocID="{57E63E3D-84CB-48B8-8034-1026C300FAD5}" presName="rootComposite" presStyleCnt="0"/>
      <dgm:spPr/>
    </dgm:pt>
    <dgm:pt modelId="{E749CB2E-44DA-4677-9E8D-5BF5BBA2C3A3}" type="pres">
      <dgm:prSet presAssocID="{57E63E3D-84CB-48B8-8034-1026C300FAD5}" presName="rootText" presStyleLbl="node3" presStyleIdx="2" presStyleCnt="4">
        <dgm:presLayoutVars>
          <dgm:chPref val="3"/>
        </dgm:presLayoutVars>
      </dgm:prSet>
      <dgm:spPr/>
    </dgm:pt>
    <dgm:pt modelId="{E35E16C1-C294-4719-8C4F-468B5565A06E}" type="pres">
      <dgm:prSet presAssocID="{57E63E3D-84CB-48B8-8034-1026C300FAD5}" presName="rootConnector" presStyleLbl="node3" presStyleIdx="2" presStyleCnt="4"/>
      <dgm:spPr/>
    </dgm:pt>
    <dgm:pt modelId="{C9AB751A-7332-4CD8-8A97-20B2F9EE56B4}" type="pres">
      <dgm:prSet presAssocID="{57E63E3D-84CB-48B8-8034-1026C300FAD5}" presName="hierChild4" presStyleCnt="0"/>
      <dgm:spPr/>
    </dgm:pt>
    <dgm:pt modelId="{EE5061E1-94FE-4461-AA0B-E33C75EF39E0}" type="pres">
      <dgm:prSet presAssocID="{57E63E3D-84CB-48B8-8034-1026C300FAD5}" presName="hierChild5" presStyleCnt="0"/>
      <dgm:spPr/>
    </dgm:pt>
    <dgm:pt modelId="{2A82A92B-2AD9-4289-B09D-A11D95CAB3F2}" type="pres">
      <dgm:prSet presAssocID="{06AB9F83-B6E1-4F4C-8F14-2B9BAEF2105A}" presName="Name64" presStyleLbl="parChTrans1D3" presStyleIdx="3" presStyleCnt="4"/>
      <dgm:spPr/>
    </dgm:pt>
    <dgm:pt modelId="{FFDDC2B7-D8DE-413E-A59F-066B6A9AADCA}" type="pres">
      <dgm:prSet presAssocID="{CA86AAAA-5ADF-40CF-A463-EAA4D580499B}" presName="hierRoot2" presStyleCnt="0">
        <dgm:presLayoutVars>
          <dgm:hierBranch val="init"/>
        </dgm:presLayoutVars>
      </dgm:prSet>
      <dgm:spPr/>
    </dgm:pt>
    <dgm:pt modelId="{883D3075-9629-4B3E-9E5A-0405F1A60D45}" type="pres">
      <dgm:prSet presAssocID="{CA86AAAA-5ADF-40CF-A463-EAA4D580499B}" presName="rootComposite" presStyleCnt="0"/>
      <dgm:spPr/>
    </dgm:pt>
    <dgm:pt modelId="{DF029F7C-5132-43F2-8D1C-FB1573FFE18C}" type="pres">
      <dgm:prSet presAssocID="{CA86AAAA-5ADF-40CF-A463-EAA4D580499B}" presName="rootText" presStyleLbl="node3" presStyleIdx="3" presStyleCnt="4">
        <dgm:presLayoutVars>
          <dgm:chPref val="3"/>
        </dgm:presLayoutVars>
      </dgm:prSet>
      <dgm:spPr/>
    </dgm:pt>
    <dgm:pt modelId="{CB82CCC0-9C57-4232-B81D-57FB258CAE11}" type="pres">
      <dgm:prSet presAssocID="{CA86AAAA-5ADF-40CF-A463-EAA4D580499B}" presName="rootConnector" presStyleLbl="node3" presStyleIdx="3" presStyleCnt="4"/>
      <dgm:spPr/>
    </dgm:pt>
    <dgm:pt modelId="{FA1DD5BA-7184-4EFD-B9F6-2AA3530D5EF0}" type="pres">
      <dgm:prSet presAssocID="{CA86AAAA-5ADF-40CF-A463-EAA4D580499B}" presName="hierChild4" presStyleCnt="0"/>
      <dgm:spPr/>
    </dgm:pt>
    <dgm:pt modelId="{9632D518-F940-4497-BDCE-C4037902431E}" type="pres">
      <dgm:prSet presAssocID="{CA86AAAA-5ADF-40CF-A463-EAA4D580499B}" presName="hierChild5" presStyleCnt="0"/>
      <dgm:spPr/>
    </dgm:pt>
    <dgm:pt modelId="{94FC486C-5504-4BCE-B098-4198A0FFF26E}" type="pres">
      <dgm:prSet presAssocID="{D3E0497F-25DB-4F86-802E-49DCB407BD75}" presName="hierChild5" presStyleCnt="0"/>
      <dgm:spPr/>
    </dgm:pt>
    <dgm:pt modelId="{3AA0A223-9FBA-4568-B2DF-B62C86C6D51F}" type="pres">
      <dgm:prSet presAssocID="{55680E0E-FA64-42C3-AEA0-9AA8B28838CB}" presName="hierChild3" presStyleCnt="0"/>
      <dgm:spPr/>
    </dgm:pt>
  </dgm:ptLst>
  <dgm:cxnLst>
    <dgm:cxn modelId="{F1C9740D-DEA0-4AAC-B294-1452F936ABE4}" type="presOf" srcId="{1A47779E-0A5A-4C49-93B7-C1478895E28E}" destId="{941712D5-594B-4100-ABBE-5012B7DB820B}" srcOrd="0" destOrd="0" presId="urn:microsoft.com/office/officeart/2009/3/layout/HorizontalOrganizationChart"/>
    <dgm:cxn modelId="{538C1FA9-DCA3-4CBF-97E7-5BE424D9E4C0}" type="presOf" srcId="{CA86AAAA-5ADF-40CF-A463-EAA4D580499B}" destId="{DF029F7C-5132-43F2-8D1C-FB1573FFE18C}" srcOrd="0" destOrd="0" presId="urn:microsoft.com/office/officeart/2009/3/layout/HorizontalOrganizationChart"/>
    <dgm:cxn modelId="{BD940276-B9E2-4B8E-A933-1455FE9BDA31}" type="presOf" srcId="{55680E0E-FA64-42C3-AEA0-9AA8B28838CB}" destId="{FBDCD573-4F83-4A86-85BE-2ADB67B13C01}" srcOrd="0" destOrd="0" presId="urn:microsoft.com/office/officeart/2009/3/layout/HorizontalOrganizationChart"/>
    <dgm:cxn modelId="{5E03BB8A-1799-4205-B74C-565BE241F3F1}" type="presOf" srcId="{69E87A64-E7B6-4EC9-A6AC-32D0C66313A0}" destId="{066CAA17-1F09-4A13-9DB8-E61E4AE96509}" srcOrd="0" destOrd="0" presId="urn:microsoft.com/office/officeart/2009/3/layout/HorizontalOrganizationChart"/>
    <dgm:cxn modelId="{6C42734C-BA08-4A29-884E-A557D8AD5A92}" srcId="{281AD22C-698C-41B7-83DC-9700BE5B0273}" destId="{35C87887-8F6F-4408-816E-3E1B915E3A77}" srcOrd="0" destOrd="0" parTransId="{9D5E541C-F19B-4FE5-A95F-1B6C94F7AA1A}" sibTransId="{7F09C7DD-D70B-4FF0-AD82-76CC018E2B76}"/>
    <dgm:cxn modelId="{90FC86F1-6936-4B1A-A0E8-774FB72DD9F7}" type="presOf" srcId="{D3E0497F-25DB-4F86-802E-49DCB407BD75}" destId="{ACB0506F-8A64-4B45-989D-622C2300BD9C}" srcOrd="0" destOrd="0" presId="urn:microsoft.com/office/officeart/2009/3/layout/HorizontalOrganizationChart"/>
    <dgm:cxn modelId="{3D89918A-E056-47DC-90B9-0320C61BF793}" srcId="{55680E0E-FA64-42C3-AEA0-9AA8B28838CB}" destId="{D3E0497F-25DB-4F86-802E-49DCB407BD75}" srcOrd="1" destOrd="0" parTransId="{88EE2025-3882-4FF9-A06D-2D500397CED9}" sibTransId="{E785A441-60AA-4F49-8C3C-DA6800801FA4}"/>
    <dgm:cxn modelId="{CFF5FBF6-556C-4204-BB85-83ABB378DDC5}" type="presOf" srcId="{281AD22C-698C-41B7-83DC-9700BE5B0273}" destId="{5155CFD0-2060-44B4-9C64-06669B5D8876}" srcOrd="0" destOrd="0" presId="urn:microsoft.com/office/officeart/2009/3/layout/HorizontalOrganizationChart"/>
    <dgm:cxn modelId="{EF1A7E48-627C-44A0-B13B-96970487A904}" type="presOf" srcId="{DFFE10FD-1989-4D4B-9386-7BB6FD397AD6}" destId="{49A3F315-63BE-460B-8521-4B55C94DED56}" srcOrd="0" destOrd="0" presId="urn:microsoft.com/office/officeart/2009/3/layout/HorizontalOrganizationChart"/>
    <dgm:cxn modelId="{35CD60BB-BE1B-4865-A920-7E799354A1F8}" srcId="{D3E0497F-25DB-4F86-802E-49DCB407BD75}" destId="{CA86AAAA-5ADF-40CF-A463-EAA4D580499B}" srcOrd="1" destOrd="0" parTransId="{06AB9F83-B6E1-4F4C-8F14-2B9BAEF2105A}" sibTransId="{EE23C535-C49B-4865-BAA5-4F8FCECFB44E}"/>
    <dgm:cxn modelId="{D0ADEE85-AC2D-4AB7-B0D8-862CCBA02028}" srcId="{D3E0497F-25DB-4F86-802E-49DCB407BD75}" destId="{57E63E3D-84CB-48B8-8034-1026C300FAD5}" srcOrd="0" destOrd="0" parTransId="{1A47779E-0A5A-4C49-93B7-C1478895E28E}" sibTransId="{2034D8FC-2617-412C-836A-36537E093C7E}"/>
    <dgm:cxn modelId="{FCFA3AAE-4305-4D8E-AF79-8533BC927E25}" type="presOf" srcId="{35C87887-8F6F-4408-816E-3E1B915E3A77}" destId="{72780591-71F7-46DD-BDCD-02AE577CC0F4}" srcOrd="1" destOrd="0" presId="urn:microsoft.com/office/officeart/2009/3/layout/HorizontalOrganizationChart"/>
    <dgm:cxn modelId="{A5AF3A9B-B079-4522-A3F2-C626176AD975}" type="presOf" srcId="{9D5E541C-F19B-4FE5-A95F-1B6C94F7AA1A}" destId="{5A940322-472C-46D2-B500-3D6F8CFA0463}" srcOrd="0" destOrd="0" presId="urn:microsoft.com/office/officeart/2009/3/layout/HorizontalOrganizationChart"/>
    <dgm:cxn modelId="{7001C22D-935E-41A8-BE60-A52476FA8FC2}" srcId="{55680E0E-FA64-42C3-AEA0-9AA8B28838CB}" destId="{281AD22C-698C-41B7-83DC-9700BE5B0273}" srcOrd="0" destOrd="0" parTransId="{F3F44A5D-68F8-4FEB-9E40-9FB33E83AB00}" sibTransId="{09E9983C-BB26-4686-9A2D-1D96F40886D3}"/>
    <dgm:cxn modelId="{168E92BE-7037-4426-A3C2-63D4337D1A91}" type="presOf" srcId="{55680E0E-FA64-42C3-AEA0-9AA8B28838CB}" destId="{F0389BB7-7221-4EB6-813C-94FEC0CB2FFC}" srcOrd="1" destOrd="0" presId="urn:microsoft.com/office/officeart/2009/3/layout/HorizontalOrganizationChart"/>
    <dgm:cxn modelId="{67BA26AF-B13B-4F45-85D2-A55C84F8AFBD}" type="presOf" srcId="{F3F44A5D-68F8-4FEB-9E40-9FB33E83AB00}" destId="{48FC60E7-4806-436F-8BF3-6CA2B010640E}" srcOrd="0" destOrd="0" presId="urn:microsoft.com/office/officeart/2009/3/layout/HorizontalOrganizationChart"/>
    <dgm:cxn modelId="{4668CC26-81EA-4E76-A05A-B6169DFB926E}" type="presOf" srcId="{57E63E3D-84CB-48B8-8034-1026C300FAD5}" destId="{E35E16C1-C294-4719-8C4F-468B5565A06E}" srcOrd="1" destOrd="0" presId="urn:microsoft.com/office/officeart/2009/3/layout/HorizontalOrganizationChart"/>
    <dgm:cxn modelId="{AA2BF2D1-BBD9-4F65-BD57-733CFF04B754}" type="presOf" srcId="{06AB9F83-B6E1-4F4C-8F14-2B9BAEF2105A}" destId="{2A82A92B-2AD9-4289-B09D-A11D95CAB3F2}" srcOrd="0" destOrd="0" presId="urn:microsoft.com/office/officeart/2009/3/layout/HorizontalOrganizationChart"/>
    <dgm:cxn modelId="{1FD9C697-0857-4A41-BF7E-B4154DEC6B2E}" srcId="{281AD22C-698C-41B7-83DC-9700BE5B0273}" destId="{69E87A64-E7B6-4EC9-A6AC-32D0C66313A0}" srcOrd="1" destOrd="0" parTransId="{29A82A3A-86C7-4FE1-8A21-FA977A36255B}" sibTransId="{17CD7F5C-EC51-4EE2-AB4D-509CAA7A4FE1}"/>
    <dgm:cxn modelId="{C28A4349-8F48-4D22-8866-7A7821F0E5EC}" type="presOf" srcId="{69E87A64-E7B6-4EC9-A6AC-32D0C66313A0}" destId="{0C4B6EC4-6716-44F7-8E95-C5D0E5E1F647}" srcOrd="1" destOrd="0" presId="urn:microsoft.com/office/officeart/2009/3/layout/HorizontalOrganizationChart"/>
    <dgm:cxn modelId="{C5159C58-57E5-4283-8709-01AFB88A2BCE}" type="presOf" srcId="{281AD22C-698C-41B7-83DC-9700BE5B0273}" destId="{9C75E577-8006-44EE-9E59-4F0BED7C992D}" srcOrd="1" destOrd="0" presId="urn:microsoft.com/office/officeart/2009/3/layout/HorizontalOrganizationChart"/>
    <dgm:cxn modelId="{28FC972F-D843-4066-A995-455AD9026F28}" srcId="{DFFE10FD-1989-4D4B-9386-7BB6FD397AD6}" destId="{55680E0E-FA64-42C3-AEA0-9AA8B28838CB}" srcOrd="0" destOrd="0" parTransId="{C36480A4-251B-44C9-A228-62AAD669030D}" sibTransId="{45EA681D-3507-4710-A7C5-2AC8BCA51A65}"/>
    <dgm:cxn modelId="{65C43D65-391E-4B11-A5D4-E05F5471BB94}" type="presOf" srcId="{88EE2025-3882-4FF9-A06D-2D500397CED9}" destId="{C5B7E73A-741C-4948-A239-F223F055DC9C}" srcOrd="0" destOrd="0" presId="urn:microsoft.com/office/officeart/2009/3/layout/HorizontalOrganizationChart"/>
    <dgm:cxn modelId="{00559750-E1CD-4F80-876E-ED9021881DE3}" type="presOf" srcId="{29A82A3A-86C7-4FE1-8A21-FA977A36255B}" destId="{95405326-7C88-4377-A202-6A768C64CA2E}" srcOrd="0" destOrd="0" presId="urn:microsoft.com/office/officeart/2009/3/layout/HorizontalOrganizationChart"/>
    <dgm:cxn modelId="{E207673C-2BBC-451E-914B-D7A5A9371501}" type="presOf" srcId="{57E63E3D-84CB-48B8-8034-1026C300FAD5}" destId="{E749CB2E-44DA-4677-9E8D-5BF5BBA2C3A3}" srcOrd="0" destOrd="0" presId="urn:microsoft.com/office/officeart/2009/3/layout/HorizontalOrganizationChart"/>
    <dgm:cxn modelId="{9C8E4130-FCF0-4024-B711-EB9748658E35}" type="presOf" srcId="{CA86AAAA-5ADF-40CF-A463-EAA4D580499B}" destId="{CB82CCC0-9C57-4232-B81D-57FB258CAE11}" srcOrd="1" destOrd="0" presId="urn:microsoft.com/office/officeart/2009/3/layout/HorizontalOrganizationChart"/>
    <dgm:cxn modelId="{3351744E-E7D3-47DA-9179-8349ED4E2CB2}" type="presOf" srcId="{D3E0497F-25DB-4F86-802E-49DCB407BD75}" destId="{7ED45AE2-7575-47BD-A481-28F6E57CB503}" srcOrd="1" destOrd="0" presId="urn:microsoft.com/office/officeart/2009/3/layout/HorizontalOrganizationChart"/>
    <dgm:cxn modelId="{88E1A01E-F245-4FF6-B820-89349B0BB465}" type="presOf" srcId="{35C87887-8F6F-4408-816E-3E1B915E3A77}" destId="{F46D5FBD-7708-42F6-9DEB-64A10958BBA8}" srcOrd="0" destOrd="0" presId="urn:microsoft.com/office/officeart/2009/3/layout/HorizontalOrganizationChart"/>
    <dgm:cxn modelId="{EB0616B3-49C9-4002-A00B-2A1C9AE35B5F}" type="presParOf" srcId="{49A3F315-63BE-460B-8521-4B55C94DED56}" destId="{60751254-C6FC-4C0C-B096-50C9464BF5A9}" srcOrd="0" destOrd="0" presId="urn:microsoft.com/office/officeart/2009/3/layout/HorizontalOrganizationChart"/>
    <dgm:cxn modelId="{101A77A2-0762-47CC-BA15-BF7F0808E5AB}" type="presParOf" srcId="{60751254-C6FC-4C0C-B096-50C9464BF5A9}" destId="{829ED12E-CC56-409B-A26F-2702139B90FC}" srcOrd="0" destOrd="0" presId="urn:microsoft.com/office/officeart/2009/3/layout/HorizontalOrganizationChart"/>
    <dgm:cxn modelId="{6DCF2CC6-08E9-490C-8837-04D768F99062}" type="presParOf" srcId="{829ED12E-CC56-409B-A26F-2702139B90FC}" destId="{FBDCD573-4F83-4A86-85BE-2ADB67B13C01}" srcOrd="0" destOrd="0" presId="urn:microsoft.com/office/officeart/2009/3/layout/HorizontalOrganizationChart"/>
    <dgm:cxn modelId="{C7B2999F-9F7D-4BFF-803A-D15BD5305405}" type="presParOf" srcId="{829ED12E-CC56-409B-A26F-2702139B90FC}" destId="{F0389BB7-7221-4EB6-813C-94FEC0CB2FFC}" srcOrd="1" destOrd="0" presId="urn:microsoft.com/office/officeart/2009/3/layout/HorizontalOrganizationChart"/>
    <dgm:cxn modelId="{9A65D7E5-77C4-4C3E-8AF3-691805B73DB7}" type="presParOf" srcId="{60751254-C6FC-4C0C-B096-50C9464BF5A9}" destId="{B5A40860-D9A1-45DC-98FA-5A9089A71AAF}" srcOrd="1" destOrd="0" presId="urn:microsoft.com/office/officeart/2009/3/layout/HorizontalOrganizationChart"/>
    <dgm:cxn modelId="{2D772BE0-278D-46CA-B648-EB3E286067A7}" type="presParOf" srcId="{B5A40860-D9A1-45DC-98FA-5A9089A71AAF}" destId="{48FC60E7-4806-436F-8BF3-6CA2B010640E}" srcOrd="0" destOrd="0" presId="urn:microsoft.com/office/officeart/2009/3/layout/HorizontalOrganizationChart"/>
    <dgm:cxn modelId="{8E080289-7927-4BEB-B980-225773D0758D}" type="presParOf" srcId="{B5A40860-D9A1-45DC-98FA-5A9089A71AAF}" destId="{0DDA2E4B-E60D-430B-9F12-2F510136AF54}" srcOrd="1" destOrd="0" presId="urn:microsoft.com/office/officeart/2009/3/layout/HorizontalOrganizationChart"/>
    <dgm:cxn modelId="{A0892765-BFC0-4A0E-9001-F013C6F7C2BF}" type="presParOf" srcId="{0DDA2E4B-E60D-430B-9F12-2F510136AF54}" destId="{EA69F48A-3684-4D21-930E-A9901F8C4A98}" srcOrd="0" destOrd="0" presId="urn:microsoft.com/office/officeart/2009/3/layout/HorizontalOrganizationChart"/>
    <dgm:cxn modelId="{27013DB4-A940-47CA-9602-43F67B16319E}" type="presParOf" srcId="{EA69F48A-3684-4D21-930E-A9901F8C4A98}" destId="{5155CFD0-2060-44B4-9C64-06669B5D8876}" srcOrd="0" destOrd="0" presId="urn:microsoft.com/office/officeart/2009/3/layout/HorizontalOrganizationChart"/>
    <dgm:cxn modelId="{3BC1F778-B040-4C2B-9510-37D17045842A}" type="presParOf" srcId="{EA69F48A-3684-4D21-930E-A9901F8C4A98}" destId="{9C75E577-8006-44EE-9E59-4F0BED7C992D}" srcOrd="1" destOrd="0" presId="urn:microsoft.com/office/officeart/2009/3/layout/HorizontalOrganizationChart"/>
    <dgm:cxn modelId="{1DE361DE-F9BE-4C26-BEDD-3B00408899AA}" type="presParOf" srcId="{0DDA2E4B-E60D-430B-9F12-2F510136AF54}" destId="{0FB941D4-4BA0-497A-89B9-B30F17F01221}" srcOrd="1" destOrd="0" presId="urn:microsoft.com/office/officeart/2009/3/layout/HorizontalOrganizationChart"/>
    <dgm:cxn modelId="{67378134-DA36-4294-9115-7FB4B1899C66}" type="presParOf" srcId="{0FB941D4-4BA0-497A-89B9-B30F17F01221}" destId="{5A940322-472C-46D2-B500-3D6F8CFA0463}" srcOrd="0" destOrd="0" presId="urn:microsoft.com/office/officeart/2009/3/layout/HorizontalOrganizationChart"/>
    <dgm:cxn modelId="{4F2F653B-7745-4E0A-BF71-A450D09F955E}" type="presParOf" srcId="{0FB941D4-4BA0-497A-89B9-B30F17F01221}" destId="{2FB60692-D1C4-41A8-B689-9DE21F555644}" srcOrd="1" destOrd="0" presId="urn:microsoft.com/office/officeart/2009/3/layout/HorizontalOrganizationChart"/>
    <dgm:cxn modelId="{DB0399A6-02CB-45BE-8546-EAC040530809}" type="presParOf" srcId="{2FB60692-D1C4-41A8-B689-9DE21F555644}" destId="{843E4A9E-9310-49CA-AF23-29C30FC33368}" srcOrd="0" destOrd="0" presId="urn:microsoft.com/office/officeart/2009/3/layout/HorizontalOrganizationChart"/>
    <dgm:cxn modelId="{0881E105-7851-49F4-9101-4447D0710C50}" type="presParOf" srcId="{843E4A9E-9310-49CA-AF23-29C30FC33368}" destId="{F46D5FBD-7708-42F6-9DEB-64A10958BBA8}" srcOrd="0" destOrd="0" presId="urn:microsoft.com/office/officeart/2009/3/layout/HorizontalOrganizationChart"/>
    <dgm:cxn modelId="{4BB9FC2F-1108-4DF0-A7FE-F5E419537544}" type="presParOf" srcId="{843E4A9E-9310-49CA-AF23-29C30FC33368}" destId="{72780591-71F7-46DD-BDCD-02AE577CC0F4}" srcOrd="1" destOrd="0" presId="urn:microsoft.com/office/officeart/2009/3/layout/HorizontalOrganizationChart"/>
    <dgm:cxn modelId="{0B7D6B5E-53C2-4569-90A3-2A89113D726D}" type="presParOf" srcId="{2FB60692-D1C4-41A8-B689-9DE21F555644}" destId="{D55BB781-2B8C-4BE9-B6C0-E4CE3B7928AF}" srcOrd="1" destOrd="0" presId="urn:microsoft.com/office/officeart/2009/3/layout/HorizontalOrganizationChart"/>
    <dgm:cxn modelId="{DC939CCF-2B6F-43C0-96F7-C98A603266C9}" type="presParOf" srcId="{2FB60692-D1C4-41A8-B689-9DE21F555644}" destId="{429DAC79-9A3C-44EB-AED0-67CDF6433AB6}" srcOrd="2" destOrd="0" presId="urn:microsoft.com/office/officeart/2009/3/layout/HorizontalOrganizationChart"/>
    <dgm:cxn modelId="{F07C483C-E36E-4116-932D-3C0C80AEB5E9}" type="presParOf" srcId="{0FB941D4-4BA0-497A-89B9-B30F17F01221}" destId="{95405326-7C88-4377-A202-6A768C64CA2E}" srcOrd="2" destOrd="0" presId="urn:microsoft.com/office/officeart/2009/3/layout/HorizontalOrganizationChart"/>
    <dgm:cxn modelId="{66B63DEF-5D09-4188-81F1-FC0246E1B2AE}" type="presParOf" srcId="{0FB941D4-4BA0-497A-89B9-B30F17F01221}" destId="{2D02A245-EA48-485B-9243-FAC13ED0308A}" srcOrd="3" destOrd="0" presId="urn:microsoft.com/office/officeart/2009/3/layout/HorizontalOrganizationChart"/>
    <dgm:cxn modelId="{84C9FB2A-3041-41EF-9298-562CBF2A06D7}" type="presParOf" srcId="{2D02A245-EA48-485B-9243-FAC13ED0308A}" destId="{8F5D094F-7C36-428B-B19B-3F84C46F918D}" srcOrd="0" destOrd="0" presId="urn:microsoft.com/office/officeart/2009/3/layout/HorizontalOrganizationChart"/>
    <dgm:cxn modelId="{852E71A3-3773-4736-AC7F-C24BD35EDAEA}" type="presParOf" srcId="{8F5D094F-7C36-428B-B19B-3F84C46F918D}" destId="{066CAA17-1F09-4A13-9DB8-E61E4AE96509}" srcOrd="0" destOrd="0" presId="urn:microsoft.com/office/officeart/2009/3/layout/HorizontalOrganizationChart"/>
    <dgm:cxn modelId="{DA1D1B9A-4406-4269-AF42-C17179B36B1D}" type="presParOf" srcId="{8F5D094F-7C36-428B-B19B-3F84C46F918D}" destId="{0C4B6EC4-6716-44F7-8E95-C5D0E5E1F647}" srcOrd="1" destOrd="0" presId="urn:microsoft.com/office/officeart/2009/3/layout/HorizontalOrganizationChart"/>
    <dgm:cxn modelId="{6CE735A4-E025-4DE0-B163-83998E31F181}" type="presParOf" srcId="{2D02A245-EA48-485B-9243-FAC13ED0308A}" destId="{5041861C-7239-49DA-9E17-4AA1416CF55F}" srcOrd="1" destOrd="0" presId="urn:microsoft.com/office/officeart/2009/3/layout/HorizontalOrganizationChart"/>
    <dgm:cxn modelId="{150088A3-08F3-4233-B99F-4082C6EB1E89}" type="presParOf" srcId="{2D02A245-EA48-485B-9243-FAC13ED0308A}" destId="{AAE9F837-0F49-49AF-8CA4-88B4EA219CB1}" srcOrd="2" destOrd="0" presId="urn:microsoft.com/office/officeart/2009/3/layout/HorizontalOrganizationChart"/>
    <dgm:cxn modelId="{57E35491-876A-4A15-B02B-FED1D29F7868}" type="presParOf" srcId="{0DDA2E4B-E60D-430B-9F12-2F510136AF54}" destId="{2937470B-CAF4-497E-BA36-3EBD685A727C}" srcOrd="2" destOrd="0" presId="urn:microsoft.com/office/officeart/2009/3/layout/HorizontalOrganizationChart"/>
    <dgm:cxn modelId="{8F92F303-8D5B-43E9-9C40-189AA7DD3A04}" type="presParOf" srcId="{B5A40860-D9A1-45DC-98FA-5A9089A71AAF}" destId="{C5B7E73A-741C-4948-A239-F223F055DC9C}" srcOrd="2" destOrd="0" presId="urn:microsoft.com/office/officeart/2009/3/layout/HorizontalOrganizationChart"/>
    <dgm:cxn modelId="{0A55D031-570D-4AC2-832B-0A44919F5D63}" type="presParOf" srcId="{B5A40860-D9A1-45DC-98FA-5A9089A71AAF}" destId="{182A1DBF-323D-4BA7-BFCC-8C9881077D2C}" srcOrd="3" destOrd="0" presId="urn:microsoft.com/office/officeart/2009/3/layout/HorizontalOrganizationChart"/>
    <dgm:cxn modelId="{890AF951-ED94-442D-9135-1963ABD87B1B}" type="presParOf" srcId="{182A1DBF-323D-4BA7-BFCC-8C9881077D2C}" destId="{F3E1E762-62D0-49CF-B237-43D3C6D570E1}" srcOrd="0" destOrd="0" presId="urn:microsoft.com/office/officeart/2009/3/layout/HorizontalOrganizationChart"/>
    <dgm:cxn modelId="{1CE7380D-AC14-463E-BC96-AAA9B2FFEC80}" type="presParOf" srcId="{F3E1E762-62D0-49CF-B237-43D3C6D570E1}" destId="{ACB0506F-8A64-4B45-989D-622C2300BD9C}" srcOrd="0" destOrd="0" presId="urn:microsoft.com/office/officeart/2009/3/layout/HorizontalOrganizationChart"/>
    <dgm:cxn modelId="{59923E86-B941-4A50-8D12-BCB6CFD0ED13}" type="presParOf" srcId="{F3E1E762-62D0-49CF-B237-43D3C6D570E1}" destId="{7ED45AE2-7575-47BD-A481-28F6E57CB503}" srcOrd="1" destOrd="0" presId="urn:microsoft.com/office/officeart/2009/3/layout/HorizontalOrganizationChart"/>
    <dgm:cxn modelId="{5E39B0E9-5E46-49FF-8E5F-467FFADC363C}" type="presParOf" srcId="{182A1DBF-323D-4BA7-BFCC-8C9881077D2C}" destId="{26AB8632-BA9C-4E9C-A94A-EB70C4747892}" srcOrd="1" destOrd="0" presId="urn:microsoft.com/office/officeart/2009/3/layout/HorizontalOrganizationChart"/>
    <dgm:cxn modelId="{1BDB7F37-DDE9-43D6-BB78-64CBE265FD7C}" type="presParOf" srcId="{26AB8632-BA9C-4E9C-A94A-EB70C4747892}" destId="{941712D5-594B-4100-ABBE-5012B7DB820B}" srcOrd="0" destOrd="0" presId="urn:microsoft.com/office/officeart/2009/3/layout/HorizontalOrganizationChart"/>
    <dgm:cxn modelId="{DB65DE9D-B51F-4DCF-AB88-8B195F426C42}" type="presParOf" srcId="{26AB8632-BA9C-4E9C-A94A-EB70C4747892}" destId="{E7D67EFD-C5A3-468E-B809-D7FD4313C664}" srcOrd="1" destOrd="0" presId="urn:microsoft.com/office/officeart/2009/3/layout/HorizontalOrganizationChart"/>
    <dgm:cxn modelId="{3BE4CA2E-B176-429C-9DB7-79C8B578EDB7}" type="presParOf" srcId="{E7D67EFD-C5A3-468E-B809-D7FD4313C664}" destId="{EB6597FD-BD28-4F65-9B0A-176DB0B342F2}" srcOrd="0" destOrd="0" presId="urn:microsoft.com/office/officeart/2009/3/layout/HorizontalOrganizationChart"/>
    <dgm:cxn modelId="{72F8FD59-D779-4B71-BE33-8F1B213ED505}" type="presParOf" srcId="{EB6597FD-BD28-4F65-9B0A-176DB0B342F2}" destId="{E749CB2E-44DA-4677-9E8D-5BF5BBA2C3A3}" srcOrd="0" destOrd="0" presId="urn:microsoft.com/office/officeart/2009/3/layout/HorizontalOrganizationChart"/>
    <dgm:cxn modelId="{F110F342-DD5F-4891-ABD8-FF59F2B0544F}" type="presParOf" srcId="{EB6597FD-BD28-4F65-9B0A-176DB0B342F2}" destId="{E35E16C1-C294-4719-8C4F-468B5565A06E}" srcOrd="1" destOrd="0" presId="urn:microsoft.com/office/officeart/2009/3/layout/HorizontalOrganizationChart"/>
    <dgm:cxn modelId="{7A3B51A8-242D-46D2-9CA7-09BD3DAF8595}" type="presParOf" srcId="{E7D67EFD-C5A3-468E-B809-D7FD4313C664}" destId="{C9AB751A-7332-4CD8-8A97-20B2F9EE56B4}" srcOrd="1" destOrd="0" presId="urn:microsoft.com/office/officeart/2009/3/layout/HorizontalOrganizationChart"/>
    <dgm:cxn modelId="{D392C2A2-D80D-4E2B-8E63-11AB10F02F61}" type="presParOf" srcId="{E7D67EFD-C5A3-468E-B809-D7FD4313C664}" destId="{EE5061E1-94FE-4461-AA0B-E33C75EF39E0}" srcOrd="2" destOrd="0" presId="urn:microsoft.com/office/officeart/2009/3/layout/HorizontalOrganizationChart"/>
    <dgm:cxn modelId="{C5183411-67B4-4D1D-B96D-394DB4263CD8}" type="presParOf" srcId="{26AB8632-BA9C-4E9C-A94A-EB70C4747892}" destId="{2A82A92B-2AD9-4289-B09D-A11D95CAB3F2}" srcOrd="2" destOrd="0" presId="urn:microsoft.com/office/officeart/2009/3/layout/HorizontalOrganizationChart"/>
    <dgm:cxn modelId="{BE9E09C8-837F-43F1-A317-C4BA8B94AF2A}" type="presParOf" srcId="{26AB8632-BA9C-4E9C-A94A-EB70C4747892}" destId="{FFDDC2B7-D8DE-413E-A59F-066B6A9AADCA}" srcOrd="3" destOrd="0" presId="urn:microsoft.com/office/officeart/2009/3/layout/HorizontalOrganizationChart"/>
    <dgm:cxn modelId="{6454F6C5-341F-43E9-93AB-478847510CE5}" type="presParOf" srcId="{FFDDC2B7-D8DE-413E-A59F-066B6A9AADCA}" destId="{883D3075-9629-4B3E-9E5A-0405F1A60D45}" srcOrd="0" destOrd="0" presId="urn:microsoft.com/office/officeart/2009/3/layout/HorizontalOrganizationChart"/>
    <dgm:cxn modelId="{45D948B7-4039-4DEF-9C73-9890B9EBBBD8}" type="presParOf" srcId="{883D3075-9629-4B3E-9E5A-0405F1A60D45}" destId="{DF029F7C-5132-43F2-8D1C-FB1573FFE18C}" srcOrd="0" destOrd="0" presId="urn:microsoft.com/office/officeart/2009/3/layout/HorizontalOrganizationChart"/>
    <dgm:cxn modelId="{38826BF0-FBCC-4093-B012-90C0F4C56078}" type="presParOf" srcId="{883D3075-9629-4B3E-9E5A-0405F1A60D45}" destId="{CB82CCC0-9C57-4232-B81D-57FB258CAE11}" srcOrd="1" destOrd="0" presId="urn:microsoft.com/office/officeart/2009/3/layout/HorizontalOrganizationChart"/>
    <dgm:cxn modelId="{D24634CE-79B7-4C35-8ABA-E7AF9C24722B}" type="presParOf" srcId="{FFDDC2B7-D8DE-413E-A59F-066B6A9AADCA}" destId="{FA1DD5BA-7184-4EFD-B9F6-2AA3530D5EF0}" srcOrd="1" destOrd="0" presId="urn:microsoft.com/office/officeart/2009/3/layout/HorizontalOrganizationChart"/>
    <dgm:cxn modelId="{793570EC-3B01-42D0-BB0B-CAB9662CA3A4}" type="presParOf" srcId="{FFDDC2B7-D8DE-413E-A59F-066B6A9AADCA}" destId="{9632D518-F940-4497-BDCE-C4037902431E}" srcOrd="2" destOrd="0" presId="urn:microsoft.com/office/officeart/2009/3/layout/HorizontalOrganizationChart"/>
    <dgm:cxn modelId="{B030A1FE-E338-434A-AA77-75A49F8B0A0A}" type="presParOf" srcId="{182A1DBF-323D-4BA7-BFCC-8C9881077D2C}" destId="{94FC486C-5504-4BCE-B098-4198A0FFF26E}" srcOrd="2" destOrd="0" presId="urn:microsoft.com/office/officeart/2009/3/layout/HorizontalOrganizationChart"/>
    <dgm:cxn modelId="{88D2C30E-2BBD-42C0-9199-073881594431}" type="presParOf" srcId="{60751254-C6FC-4C0C-B096-50C9464BF5A9}" destId="{3AA0A223-9FBA-4568-B2DF-B62C86C6D51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A92B-2AD9-4289-B09D-A11D95CAB3F2}">
      <dsp:nvSpPr>
        <dsp:cNvPr id="0" name=""/>
        <dsp:cNvSpPr/>
      </dsp:nvSpPr>
      <dsp:spPr>
        <a:xfrm>
          <a:off x="6598513" y="3399565"/>
          <a:ext cx="553748" cy="595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74" y="0"/>
              </a:lnTo>
              <a:lnTo>
                <a:pt x="276874" y="595279"/>
              </a:lnTo>
              <a:lnTo>
                <a:pt x="553748" y="595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712D5-594B-4100-ABBE-5012B7DB820B}">
      <dsp:nvSpPr>
        <dsp:cNvPr id="0" name=""/>
        <dsp:cNvSpPr/>
      </dsp:nvSpPr>
      <dsp:spPr>
        <a:xfrm>
          <a:off x="6598513" y="2804285"/>
          <a:ext cx="553748" cy="595279"/>
        </a:xfrm>
        <a:custGeom>
          <a:avLst/>
          <a:gdLst/>
          <a:ahLst/>
          <a:cxnLst/>
          <a:rect l="0" t="0" r="0" b="0"/>
          <a:pathLst>
            <a:path>
              <a:moveTo>
                <a:pt x="0" y="595279"/>
              </a:moveTo>
              <a:lnTo>
                <a:pt x="276874" y="595279"/>
              </a:lnTo>
              <a:lnTo>
                <a:pt x="276874" y="0"/>
              </a:lnTo>
              <a:lnTo>
                <a:pt x="55374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7E73A-741C-4948-A239-F223F055DC9C}">
      <dsp:nvSpPr>
        <dsp:cNvPr id="0" name=""/>
        <dsp:cNvSpPr/>
      </dsp:nvSpPr>
      <dsp:spPr>
        <a:xfrm>
          <a:off x="3276024" y="2209006"/>
          <a:ext cx="553748" cy="1190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74" y="0"/>
              </a:lnTo>
              <a:lnTo>
                <a:pt x="276874" y="1190558"/>
              </a:lnTo>
              <a:lnTo>
                <a:pt x="553748" y="1190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5326-7C88-4377-A202-6A768C64CA2E}">
      <dsp:nvSpPr>
        <dsp:cNvPr id="0" name=""/>
        <dsp:cNvSpPr/>
      </dsp:nvSpPr>
      <dsp:spPr>
        <a:xfrm>
          <a:off x="6598513" y="1018447"/>
          <a:ext cx="553748" cy="595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74" y="0"/>
              </a:lnTo>
              <a:lnTo>
                <a:pt x="276874" y="595279"/>
              </a:lnTo>
              <a:lnTo>
                <a:pt x="553748" y="595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0322-472C-46D2-B500-3D6F8CFA0463}">
      <dsp:nvSpPr>
        <dsp:cNvPr id="0" name=""/>
        <dsp:cNvSpPr/>
      </dsp:nvSpPr>
      <dsp:spPr>
        <a:xfrm>
          <a:off x="6598513" y="423168"/>
          <a:ext cx="553748" cy="595279"/>
        </a:xfrm>
        <a:custGeom>
          <a:avLst/>
          <a:gdLst/>
          <a:ahLst/>
          <a:cxnLst/>
          <a:rect l="0" t="0" r="0" b="0"/>
          <a:pathLst>
            <a:path>
              <a:moveTo>
                <a:pt x="0" y="595279"/>
              </a:moveTo>
              <a:lnTo>
                <a:pt x="276874" y="595279"/>
              </a:lnTo>
              <a:lnTo>
                <a:pt x="276874" y="0"/>
              </a:lnTo>
              <a:lnTo>
                <a:pt x="55374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C60E7-4806-436F-8BF3-6CA2B010640E}">
      <dsp:nvSpPr>
        <dsp:cNvPr id="0" name=""/>
        <dsp:cNvSpPr/>
      </dsp:nvSpPr>
      <dsp:spPr>
        <a:xfrm>
          <a:off x="3276024" y="1018447"/>
          <a:ext cx="553748" cy="1190558"/>
        </a:xfrm>
        <a:custGeom>
          <a:avLst/>
          <a:gdLst/>
          <a:ahLst/>
          <a:cxnLst/>
          <a:rect l="0" t="0" r="0" b="0"/>
          <a:pathLst>
            <a:path>
              <a:moveTo>
                <a:pt x="0" y="1190558"/>
              </a:moveTo>
              <a:lnTo>
                <a:pt x="276874" y="1190558"/>
              </a:lnTo>
              <a:lnTo>
                <a:pt x="276874" y="0"/>
              </a:lnTo>
              <a:lnTo>
                <a:pt x="5537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D573-4F83-4A86-85BE-2ADB67B13C01}">
      <dsp:nvSpPr>
        <dsp:cNvPr id="0" name=""/>
        <dsp:cNvSpPr/>
      </dsp:nvSpPr>
      <dsp:spPr>
        <a:xfrm>
          <a:off x="507284" y="1786773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LoggerBase</a:t>
          </a:r>
          <a:endParaRPr lang="ru-RU" sz="2400" kern="1200" dirty="0"/>
        </a:p>
      </dsp:txBody>
      <dsp:txXfrm>
        <a:off x="507284" y="1786773"/>
        <a:ext cx="2768740" cy="844465"/>
      </dsp:txXfrm>
    </dsp:sp>
    <dsp:sp modelId="{5155CFD0-2060-44B4-9C64-06669B5D8876}">
      <dsp:nvSpPr>
        <dsp:cNvPr id="0" name=""/>
        <dsp:cNvSpPr/>
      </dsp:nvSpPr>
      <dsp:spPr>
        <a:xfrm>
          <a:off x="3829773" y="596215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FileLoggerBase</a:t>
          </a:r>
          <a:endParaRPr lang="ru-RU" sz="2400" kern="1200" dirty="0"/>
        </a:p>
      </dsp:txBody>
      <dsp:txXfrm>
        <a:off x="3829773" y="596215"/>
        <a:ext cx="2768740" cy="844465"/>
      </dsp:txXfrm>
    </dsp:sp>
    <dsp:sp modelId="{F46D5FBD-7708-42F6-9DEB-64A10958BBA8}">
      <dsp:nvSpPr>
        <dsp:cNvPr id="0" name=""/>
        <dsp:cNvSpPr/>
      </dsp:nvSpPr>
      <dsp:spPr>
        <a:xfrm>
          <a:off x="7152262" y="935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SimpleFileLogger</a:t>
          </a:r>
          <a:endParaRPr lang="ru-RU" sz="2400" kern="1200" dirty="0"/>
        </a:p>
      </dsp:txBody>
      <dsp:txXfrm>
        <a:off x="7152262" y="935"/>
        <a:ext cx="2768740" cy="844465"/>
      </dsp:txXfrm>
    </dsp:sp>
    <dsp:sp modelId="{066CAA17-1F09-4A13-9DB8-E61E4AE96509}">
      <dsp:nvSpPr>
        <dsp:cNvPr id="0" name=""/>
        <dsp:cNvSpPr/>
      </dsp:nvSpPr>
      <dsp:spPr>
        <a:xfrm>
          <a:off x="7152262" y="1191494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MultilineFIleLogger</a:t>
          </a:r>
          <a:endParaRPr lang="ru-RU" sz="2400" kern="1200" dirty="0"/>
        </a:p>
      </dsp:txBody>
      <dsp:txXfrm>
        <a:off x="7152262" y="1191494"/>
        <a:ext cx="2768740" cy="844465"/>
      </dsp:txXfrm>
    </dsp:sp>
    <dsp:sp modelId="{ACB0506F-8A64-4B45-989D-622C2300BD9C}">
      <dsp:nvSpPr>
        <dsp:cNvPr id="0" name=""/>
        <dsp:cNvSpPr/>
      </dsp:nvSpPr>
      <dsp:spPr>
        <a:xfrm>
          <a:off x="3829773" y="2977332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ConsoleLoggerBase</a:t>
          </a:r>
          <a:endParaRPr lang="ru-RU" sz="2400" kern="1200" dirty="0"/>
        </a:p>
      </dsp:txBody>
      <dsp:txXfrm>
        <a:off x="3829773" y="2977332"/>
        <a:ext cx="2768740" cy="844465"/>
      </dsp:txXfrm>
    </dsp:sp>
    <dsp:sp modelId="{E749CB2E-44DA-4677-9E8D-5BF5BBA2C3A3}">
      <dsp:nvSpPr>
        <dsp:cNvPr id="0" name=""/>
        <dsp:cNvSpPr/>
      </dsp:nvSpPr>
      <dsp:spPr>
        <a:xfrm>
          <a:off x="7152262" y="2382052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SimpleConsoleLogger</a:t>
          </a:r>
          <a:endParaRPr lang="ru-RU" sz="2400" kern="1200" dirty="0"/>
        </a:p>
      </dsp:txBody>
      <dsp:txXfrm>
        <a:off x="7152262" y="2382052"/>
        <a:ext cx="2768740" cy="844465"/>
      </dsp:txXfrm>
    </dsp:sp>
    <dsp:sp modelId="{DF029F7C-5132-43F2-8D1C-FB1573FFE18C}">
      <dsp:nvSpPr>
        <dsp:cNvPr id="0" name=""/>
        <dsp:cNvSpPr/>
      </dsp:nvSpPr>
      <dsp:spPr>
        <a:xfrm>
          <a:off x="7152262" y="3572611"/>
          <a:ext cx="2768740" cy="844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MultilineConsoleLogger</a:t>
          </a:r>
          <a:endParaRPr lang="ru-RU" sz="2400" kern="1200" dirty="0"/>
        </a:p>
      </dsp:txBody>
      <dsp:txXfrm>
        <a:off x="7152262" y="3572611"/>
        <a:ext cx="2768740" cy="844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6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9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5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99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8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0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1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5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8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6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8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Структурные паттерны. Часть 2.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Приспособленец(</a:t>
            </a:r>
            <a:r>
              <a:rPr lang="en-US" sz="3600" dirty="0">
                <a:latin typeface="Corbel (Заголовки)"/>
              </a:rPr>
              <a:t>Flyweight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0029" y="1913111"/>
            <a:ext cx="7812911" cy="47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FlyweightFactory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WindowsFactory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фабричный метод для создания приспособленцев, инкапсулирует в себе логику кэширования уже созданных объектов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Flyweight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(Windows)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базвый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интерфейс описывающий структуру приспособленцев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UnsharedConcreteFlyweight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(-Text)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объект хранящий внешние свойства приспособленца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ConcreteFlyweight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WindowsConfig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объект хранящий внутренние (общие свойства) приспособленца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0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Использование паттерна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Убедитесь, что существует проблема повышенных накладных расходов.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Разделите состояние целевого класса на разделяемое (внутреннее) и неразделяемое (внешнее).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Удалите из атрибутов (членов данных) класса неразделяемое состояние и добавьте его в список аргументов, передаваемых методам.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Создайте фабрику, которая может кэшировать и повторно использовать существующие экземпляры класса.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создания новых объектов клиент использует эту фабрику вместо оператора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Клиент (или третья сторона) должен находить или вычислять неразделяемое состояние и передавать его методам класса.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96954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Мост(</a:t>
            </a:r>
            <a:r>
              <a:rPr lang="en-US" sz="3600" dirty="0">
                <a:latin typeface="Corbel (Заголовки)"/>
              </a:rPr>
              <a:t>Bridge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9" y="2003461"/>
            <a:ext cx="10428270" cy="4417888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разделяет абстракцию и реализацию на две отдельные иерархии классов так, что их можно изменять независимо друг от 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друга</a:t>
            </a:r>
          </a:p>
          <a:p>
            <a:r>
              <a:rPr lang="ru-RU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Независимо изменять интерфейс работы с клиентом и реализацию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Выбирать реализацию в процессе работы программы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Использовать одну реализацию в нескольких абстракциях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Уменьшить число классов, получающихся при использовании наследования</a:t>
            </a:r>
          </a:p>
          <a:p>
            <a:pPr marL="0" indent="0"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Исходная реализация</a:t>
            </a:r>
            <a:endParaRPr lang="ru-RU" sz="3600" dirty="0">
              <a:latin typeface="Corbel (Заголовки)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99020"/>
              </p:ext>
            </p:extLst>
          </p:nvPr>
        </p:nvGraphicFramePr>
        <p:xfrm>
          <a:off x="1109663" y="2003425"/>
          <a:ext cx="10428287" cy="441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7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Реализация паттерна</a:t>
            </a:r>
            <a:endParaRPr lang="ru-RU" sz="3600" dirty="0">
              <a:latin typeface="Corbel (Заголовки)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184160" y="2004758"/>
            <a:ext cx="6978082" cy="4415346"/>
            <a:chOff x="2184160" y="2004758"/>
            <a:chExt cx="6978082" cy="4415346"/>
          </a:xfrm>
        </p:grpSpPr>
        <p:sp>
          <p:nvSpPr>
            <p:cNvPr id="6" name="Полилиния 5"/>
            <p:cNvSpPr/>
            <p:nvPr/>
          </p:nvSpPr>
          <p:spPr>
            <a:xfrm>
              <a:off x="2184160" y="2004758"/>
              <a:ext cx="2523054" cy="1261527"/>
            </a:xfrm>
            <a:custGeom>
              <a:avLst/>
              <a:gdLst>
                <a:gd name="connsiteX0" fmla="*/ 0 w 2523054"/>
                <a:gd name="connsiteY0" fmla="*/ 126153 h 1261527"/>
                <a:gd name="connsiteX1" fmla="*/ 126153 w 2523054"/>
                <a:gd name="connsiteY1" fmla="*/ 0 h 1261527"/>
                <a:gd name="connsiteX2" fmla="*/ 2396901 w 2523054"/>
                <a:gd name="connsiteY2" fmla="*/ 0 h 1261527"/>
                <a:gd name="connsiteX3" fmla="*/ 2523054 w 2523054"/>
                <a:gd name="connsiteY3" fmla="*/ 126153 h 1261527"/>
                <a:gd name="connsiteX4" fmla="*/ 2523054 w 2523054"/>
                <a:gd name="connsiteY4" fmla="*/ 1135374 h 1261527"/>
                <a:gd name="connsiteX5" fmla="*/ 2396901 w 2523054"/>
                <a:gd name="connsiteY5" fmla="*/ 1261527 h 1261527"/>
                <a:gd name="connsiteX6" fmla="*/ 126153 w 2523054"/>
                <a:gd name="connsiteY6" fmla="*/ 1261527 h 1261527"/>
                <a:gd name="connsiteX7" fmla="*/ 0 w 2523054"/>
                <a:gd name="connsiteY7" fmla="*/ 1135374 h 1261527"/>
                <a:gd name="connsiteX8" fmla="*/ 0 w 2523054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3054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2396901" y="0"/>
                  </a:lnTo>
                  <a:cubicBezTo>
                    <a:pt x="2466573" y="0"/>
                    <a:pt x="2523054" y="56481"/>
                    <a:pt x="2523054" y="126153"/>
                  </a:cubicBezTo>
                  <a:lnTo>
                    <a:pt x="2523054" y="1135374"/>
                  </a:lnTo>
                  <a:cubicBezTo>
                    <a:pt x="2523054" y="1205046"/>
                    <a:pt x="2466573" y="1261527"/>
                    <a:pt x="2396901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LoggerBase</a:t>
              </a:r>
              <a:endParaRPr lang="ru-RU" sz="2400" kern="1200" dirty="0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2436466" y="3266285"/>
              <a:ext cx="252305" cy="9461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6145"/>
                  </a:lnTo>
                  <a:lnTo>
                    <a:pt x="252305" y="94614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Полилиния 7"/>
            <p:cNvSpPr/>
            <p:nvPr/>
          </p:nvSpPr>
          <p:spPr>
            <a:xfrm>
              <a:off x="2688771" y="3581667"/>
              <a:ext cx="2018443" cy="1261527"/>
            </a:xfrm>
            <a:custGeom>
              <a:avLst/>
              <a:gdLst>
                <a:gd name="connsiteX0" fmla="*/ 0 w 2018443"/>
                <a:gd name="connsiteY0" fmla="*/ 126153 h 1261527"/>
                <a:gd name="connsiteX1" fmla="*/ 126153 w 2018443"/>
                <a:gd name="connsiteY1" fmla="*/ 0 h 1261527"/>
                <a:gd name="connsiteX2" fmla="*/ 1892290 w 2018443"/>
                <a:gd name="connsiteY2" fmla="*/ 0 h 1261527"/>
                <a:gd name="connsiteX3" fmla="*/ 2018443 w 2018443"/>
                <a:gd name="connsiteY3" fmla="*/ 126153 h 1261527"/>
                <a:gd name="connsiteX4" fmla="*/ 2018443 w 2018443"/>
                <a:gd name="connsiteY4" fmla="*/ 1135374 h 1261527"/>
                <a:gd name="connsiteX5" fmla="*/ 1892290 w 2018443"/>
                <a:gd name="connsiteY5" fmla="*/ 1261527 h 1261527"/>
                <a:gd name="connsiteX6" fmla="*/ 126153 w 2018443"/>
                <a:gd name="connsiteY6" fmla="*/ 1261527 h 1261527"/>
                <a:gd name="connsiteX7" fmla="*/ 0 w 2018443"/>
                <a:gd name="connsiteY7" fmla="*/ 1135374 h 1261527"/>
                <a:gd name="connsiteX8" fmla="*/ 0 w 2018443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443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1892290" y="0"/>
                  </a:lnTo>
                  <a:cubicBezTo>
                    <a:pt x="1961962" y="0"/>
                    <a:pt x="2018443" y="56481"/>
                    <a:pt x="2018443" y="126153"/>
                  </a:cubicBezTo>
                  <a:lnTo>
                    <a:pt x="2018443" y="1135374"/>
                  </a:lnTo>
                  <a:cubicBezTo>
                    <a:pt x="2018443" y="1205046"/>
                    <a:pt x="1961962" y="1261527"/>
                    <a:pt x="1892290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FileLogger</a:t>
              </a:r>
              <a:endParaRPr lang="ru-RU" sz="24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2436466" y="3266285"/>
              <a:ext cx="252305" cy="25230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23054"/>
                  </a:lnTo>
                  <a:lnTo>
                    <a:pt x="252305" y="252305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олилиния 9"/>
            <p:cNvSpPr/>
            <p:nvPr/>
          </p:nvSpPr>
          <p:spPr>
            <a:xfrm>
              <a:off x="2688771" y="5158577"/>
              <a:ext cx="2018443" cy="1261527"/>
            </a:xfrm>
            <a:custGeom>
              <a:avLst/>
              <a:gdLst>
                <a:gd name="connsiteX0" fmla="*/ 0 w 2018443"/>
                <a:gd name="connsiteY0" fmla="*/ 126153 h 1261527"/>
                <a:gd name="connsiteX1" fmla="*/ 126153 w 2018443"/>
                <a:gd name="connsiteY1" fmla="*/ 0 h 1261527"/>
                <a:gd name="connsiteX2" fmla="*/ 1892290 w 2018443"/>
                <a:gd name="connsiteY2" fmla="*/ 0 h 1261527"/>
                <a:gd name="connsiteX3" fmla="*/ 2018443 w 2018443"/>
                <a:gd name="connsiteY3" fmla="*/ 126153 h 1261527"/>
                <a:gd name="connsiteX4" fmla="*/ 2018443 w 2018443"/>
                <a:gd name="connsiteY4" fmla="*/ 1135374 h 1261527"/>
                <a:gd name="connsiteX5" fmla="*/ 1892290 w 2018443"/>
                <a:gd name="connsiteY5" fmla="*/ 1261527 h 1261527"/>
                <a:gd name="connsiteX6" fmla="*/ 126153 w 2018443"/>
                <a:gd name="connsiteY6" fmla="*/ 1261527 h 1261527"/>
                <a:gd name="connsiteX7" fmla="*/ 0 w 2018443"/>
                <a:gd name="connsiteY7" fmla="*/ 1135374 h 1261527"/>
                <a:gd name="connsiteX8" fmla="*/ 0 w 2018443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443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1892290" y="0"/>
                  </a:lnTo>
                  <a:cubicBezTo>
                    <a:pt x="1961962" y="0"/>
                    <a:pt x="2018443" y="56481"/>
                    <a:pt x="2018443" y="126153"/>
                  </a:cubicBezTo>
                  <a:lnTo>
                    <a:pt x="2018443" y="1135374"/>
                  </a:lnTo>
                  <a:cubicBezTo>
                    <a:pt x="2018443" y="1205046"/>
                    <a:pt x="1961962" y="1261527"/>
                    <a:pt x="1892290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ConsoleLogger</a:t>
              </a:r>
              <a:endParaRPr lang="ru-RU" sz="2400" kern="120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6639188" y="2004758"/>
              <a:ext cx="2523054" cy="1261527"/>
            </a:xfrm>
            <a:custGeom>
              <a:avLst/>
              <a:gdLst>
                <a:gd name="connsiteX0" fmla="*/ 0 w 2523054"/>
                <a:gd name="connsiteY0" fmla="*/ 126153 h 1261527"/>
                <a:gd name="connsiteX1" fmla="*/ 126153 w 2523054"/>
                <a:gd name="connsiteY1" fmla="*/ 0 h 1261527"/>
                <a:gd name="connsiteX2" fmla="*/ 2396901 w 2523054"/>
                <a:gd name="connsiteY2" fmla="*/ 0 h 1261527"/>
                <a:gd name="connsiteX3" fmla="*/ 2523054 w 2523054"/>
                <a:gd name="connsiteY3" fmla="*/ 126153 h 1261527"/>
                <a:gd name="connsiteX4" fmla="*/ 2523054 w 2523054"/>
                <a:gd name="connsiteY4" fmla="*/ 1135374 h 1261527"/>
                <a:gd name="connsiteX5" fmla="*/ 2396901 w 2523054"/>
                <a:gd name="connsiteY5" fmla="*/ 1261527 h 1261527"/>
                <a:gd name="connsiteX6" fmla="*/ 126153 w 2523054"/>
                <a:gd name="connsiteY6" fmla="*/ 1261527 h 1261527"/>
                <a:gd name="connsiteX7" fmla="*/ 0 w 2523054"/>
                <a:gd name="connsiteY7" fmla="*/ 1135374 h 1261527"/>
                <a:gd name="connsiteX8" fmla="*/ 0 w 2523054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3054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2396901" y="0"/>
                  </a:lnTo>
                  <a:cubicBezTo>
                    <a:pt x="2466573" y="0"/>
                    <a:pt x="2523054" y="56481"/>
                    <a:pt x="2523054" y="126153"/>
                  </a:cubicBezTo>
                  <a:lnTo>
                    <a:pt x="2523054" y="1135374"/>
                  </a:lnTo>
                  <a:cubicBezTo>
                    <a:pt x="2523054" y="1205046"/>
                    <a:pt x="2466573" y="1261527"/>
                    <a:pt x="2396901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ILogParser</a:t>
              </a:r>
              <a:endParaRPr lang="ru-RU" sz="2400" kern="12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6891493" y="3266285"/>
              <a:ext cx="252305" cy="9461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6145"/>
                  </a:lnTo>
                  <a:lnTo>
                    <a:pt x="252305" y="94614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олилиния 12"/>
            <p:cNvSpPr/>
            <p:nvPr/>
          </p:nvSpPr>
          <p:spPr>
            <a:xfrm>
              <a:off x="7143799" y="3581667"/>
              <a:ext cx="2018443" cy="1261527"/>
            </a:xfrm>
            <a:custGeom>
              <a:avLst/>
              <a:gdLst>
                <a:gd name="connsiteX0" fmla="*/ 0 w 2018443"/>
                <a:gd name="connsiteY0" fmla="*/ 126153 h 1261527"/>
                <a:gd name="connsiteX1" fmla="*/ 126153 w 2018443"/>
                <a:gd name="connsiteY1" fmla="*/ 0 h 1261527"/>
                <a:gd name="connsiteX2" fmla="*/ 1892290 w 2018443"/>
                <a:gd name="connsiteY2" fmla="*/ 0 h 1261527"/>
                <a:gd name="connsiteX3" fmla="*/ 2018443 w 2018443"/>
                <a:gd name="connsiteY3" fmla="*/ 126153 h 1261527"/>
                <a:gd name="connsiteX4" fmla="*/ 2018443 w 2018443"/>
                <a:gd name="connsiteY4" fmla="*/ 1135374 h 1261527"/>
                <a:gd name="connsiteX5" fmla="*/ 1892290 w 2018443"/>
                <a:gd name="connsiteY5" fmla="*/ 1261527 h 1261527"/>
                <a:gd name="connsiteX6" fmla="*/ 126153 w 2018443"/>
                <a:gd name="connsiteY6" fmla="*/ 1261527 h 1261527"/>
                <a:gd name="connsiteX7" fmla="*/ 0 w 2018443"/>
                <a:gd name="connsiteY7" fmla="*/ 1135374 h 1261527"/>
                <a:gd name="connsiteX8" fmla="*/ 0 w 2018443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443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1892290" y="0"/>
                  </a:lnTo>
                  <a:cubicBezTo>
                    <a:pt x="1961962" y="0"/>
                    <a:pt x="2018443" y="56481"/>
                    <a:pt x="2018443" y="126153"/>
                  </a:cubicBezTo>
                  <a:lnTo>
                    <a:pt x="2018443" y="1135374"/>
                  </a:lnTo>
                  <a:cubicBezTo>
                    <a:pt x="2018443" y="1205046"/>
                    <a:pt x="1961962" y="1261527"/>
                    <a:pt x="1892290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SimpleParser</a:t>
              </a:r>
              <a:endParaRPr lang="ru-RU" sz="2400" kern="12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891493" y="3266285"/>
              <a:ext cx="252305" cy="25230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23054"/>
                  </a:lnTo>
                  <a:lnTo>
                    <a:pt x="252305" y="252305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7143799" y="5158577"/>
              <a:ext cx="2018443" cy="1261527"/>
            </a:xfrm>
            <a:custGeom>
              <a:avLst/>
              <a:gdLst>
                <a:gd name="connsiteX0" fmla="*/ 0 w 2018443"/>
                <a:gd name="connsiteY0" fmla="*/ 126153 h 1261527"/>
                <a:gd name="connsiteX1" fmla="*/ 126153 w 2018443"/>
                <a:gd name="connsiteY1" fmla="*/ 0 h 1261527"/>
                <a:gd name="connsiteX2" fmla="*/ 1892290 w 2018443"/>
                <a:gd name="connsiteY2" fmla="*/ 0 h 1261527"/>
                <a:gd name="connsiteX3" fmla="*/ 2018443 w 2018443"/>
                <a:gd name="connsiteY3" fmla="*/ 126153 h 1261527"/>
                <a:gd name="connsiteX4" fmla="*/ 2018443 w 2018443"/>
                <a:gd name="connsiteY4" fmla="*/ 1135374 h 1261527"/>
                <a:gd name="connsiteX5" fmla="*/ 1892290 w 2018443"/>
                <a:gd name="connsiteY5" fmla="*/ 1261527 h 1261527"/>
                <a:gd name="connsiteX6" fmla="*/ 126153 w 2018443"/>
                <a:gd name="connsiteY6" fmla="*/ 1261527 h 1261527"/>
                <a:gd name="connsiteX7" fmla="*/ 0 w 2018443"/>
                <a:gd name="connsiteY7" fmla="*/ 1135374 h 1261527"/>
                <a:gd name="connsiteX8" fmla="*/ 0 w 2018443"/>
                <a:gd name="connsiteY8" fmla="*/ 126153 h 12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443" h="1261527">
                  <a:moveTo>
                    <a:pt x="0" y="126153"/>
                  </a:moveTo>
                  <a:cubicBezTo>
                    <a:pt x="0" y="56481"/>
                    <a:pt x="56481" y="0"/>
                    <a:pt x="126153" y="0"/>
                  </a:cubicBezTo>
                  <a:lnTo>
                    <a:pt x="1892290" y="0"/>
                  </a:lnTo>
                  <a:cubicBezTo>
                    <a:pt x="1961962" y="0"/>
                    <a:pt x="2018443" y="56481"/>
                    <a:pt x="2018443" y="126153"/>
                  </a:cubicBezTo>
                  <a:lnTo>
                    <a:pt x="2018443" y="1135374"/>
                  </a:lnTo>
                  <a:cubicBezTo>
                    <a:pt x="2018443" y="1205046"/>
                    <a:pt x="1961962" y="1261527"/>
                    <a:pt x="1892290" y="1261527"/>
                  </a:cubicBezTo>
                  <a:lnTo>
                    <a:pt x="126153" y="1261527"/>
                  </a:lnTo>
                  <a:cubicBezTo>
                    <a:pt x="56481" y="1261527"/>
                    <a:pt x="0" y="1205046"/>
                    <a:pt x="0" y="1135374"/>
                  </a:cubicBezTo>
                  <a:lnTo>
                    <a:pt x="0" y="126153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669" tIns="67429" rIns="82669" bIns="6742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MultilineParser</a:t>
              </a:r>
              <a:endParaRPr lang="ru-RU" sz="2400" kern="1200" dirty="0"/>
            </a:p>
          </p:txBody>
        </p:sp>
      </p:grpSp>
      <p:cxnSp>
        <p:nvCxnSpPr>
          <p:cNvPr id="17" name="Прямая со стрелкой 16"/>
          <p:cNvCxnSpPr/>
          <p:nvPr/>
        </p:nvCxnSpPr>
        <p:spPr>
          <a:xfrm>
            <a:off x="4707214" y="2527443"/>
            <a:ext cx="19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Мост(</a:t>
            </a:r>
            <a:r>
              <a:rPr lang="en-US" sz="3600" dirty="0">
                <a:latin typeface="Corbel (Заголовки)"/>
              </a:rPr>
              <a:t>Bridge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516" y="1871100"/>
            <a:ext cx="7292342" cy="47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 err="1" smtClean="0">
                <a:latin typeface="Corbel (Заголовки)"/>
              </a:rPr>
              <a:t>Участнки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9" y="2003461"/>
            <a:ext cx="10428270" cy="44178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LoggerBase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Определяет интерфейс абстракции для работы с клиентом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Хранит ссылку на объект типа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Implementor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RefinedAbstraction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FileLogger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ConsoleLogger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уточненная абстракция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Расширяет интерфейс, определенный абстракцией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Implementor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ILogParser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Определяет интерфейс для классов реализации. Он не обязан точно соответствовать интерфейсу класса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Abstraction. 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ConcreteImplementor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SimpleLogParser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MultilineLogParser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конкретная реализация. Содержит конкретную реализацию интерфейса класса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Implementor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 err="1" smtClean="0">
                <a:latin typeface="Corbel (Заголовки)"/>
              </a:rPr>
              <a:t>ОСОбенности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9" y="2003461"/>
            <a:ext cx="10428270" cy="44178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Проще расширять систему новыми типами за счет сокращения общего числа родственных подклассов.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Возможность динамического изменения реализации в процессе выполнения программы.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олностью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скрывает реализацию от клиента. В случае модификации реализации пользовательский код не требует перекомпиляции.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Адаптер (</a:t>
            </a:r>
            <a:r>
              <a:rPr lang="en-US" sz="2400" dirty="0">
                <a:latin typeface="Trebuchet MS (Основной текст)"/>
              </a:rPr>
              <a:t>Adapter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Фасад (</a:t>
            </a:r>
            <a:r>
              <a:rPr lang="en-US" sz="2400" dirty="0">
                <a:latin typeface="Trebuchet MS (Основной текст)"/>
              </a:rPr>
              <a:t>Facade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Компоновщик</a:t>
            </a:r>
            <a:r>
              <a:rPr lang="en-US" sz="2400" dirty="0">
                <a:latin typeface="Trebuchet MS (Основной текст)"/>
              </a:rPr>
              <a:t> (Composite)</a:t>
            </a: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250428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ЗАДАние</a:t>
            </a:r>
            <a:r>
              <a:rPr lang="ru-RU" sz="3600" dirty="0"/>
              <a:t>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 вас имеется клиент чата с методами: «отправить сообщение», и «получить сообщения». У сообщений есть 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автор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адресат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, и 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текст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 Необходимо написать следующие декораторы: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Декоратор выполняющий сокрытие пользователей (заменяет имена на какие-нибудь коды)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Декоратор выполняющий шифрование\дешифрование сообщения (без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э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нтузиазма, достаточно просто оборачивать текст в тег зашифрован)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Декоратор (</a:t>
            </a:r>
            <a:r>
              <a:rPr lang="en-US" sz="2400" dirty="0">
                <a:latin typeface="Trebuchet MS (Основной текст)"/>
              </a:rPr>
              <a:t>Decorator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Приспособленец (</a:t>
            </a:r>
            <a:r>
              <a:rPr lang="en-US" sz="2400" dirty="0">
                <a:latin typeface="Trebuchet MS (Основной текст)"/>
              </a:rPr>
              <a:t>Flyweight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Мост</a:t>
            </a:r>
            <a:r>
              <a:rPr lang="en-US" sz="2400" dirty="0">
                <a:latin typeface="Trebuchet MS (Основной текст)"/>
              </a:rPr>
              <a:t> (Bridge)</a:t>
            </a:r>
          </a:p>
        </p:txBody>
      </p:sp>
    </p:spTree>
    <p:extLst>
      <p:ext uri="{BB962C8B-B14F-4D97-AF65-F5344CB8AC3E}">
        <p14:creationId xmlns:p14="http://schemas.microsoft.com/office/powerpoint/2010/main" val="26678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Декоратор (</a:t>
            </a:r>
            <a:r>
              <a:rPr lang="en-US" sz="3600" dirty="0">
                <a:latin typeface="Corbel (Заголовки)"/>
              </a:rPr>
              <a:t>Decorator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динамически добавляет объекту новые обязанности. Является гибкой альтернативой порождению подклассов с целью расширения функциональности</a:t>
            </a:r>
          </a:p>
          <a:p>
            <a:pPr marL="0" indent="0">
              <a:buNone/>
            </a:pPr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Применимость: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Кэширование результатов работы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Замер времени исполнения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Контроль доступа</a:t>
            </a:r>
            <a:endParaRPr lang="ru-RU" dirty="0"/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модификации аргументов или результата работы методов упаковки/распаковки, шифрования и т. п.</a:t>
            </a:r>
          </a:p>
        </p:txBody>
      </p:sp>
    </p:spTree>
    <p:extLst>
      <p:ext uri="{BB962C8B-B14F-4D97-AF65-F5344CB8AC3E}">
        <p14:creationId xmlns:p14="http://schemas.microsoft.com/office/powerpoint/2010/main" val="336462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Декоратор (</a:t>
            </a:r>
            <a:r>
              <a:rPr lang="en-US" sz="3600" dirty="0">
                <a:latin typeface="Corbel (Заголовки)"/>
              </a:rPr>
              <a:t>Decorator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13" y="1890280"/>
            <a:ext cx="8755519" cy="45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112" y="1754816"/>
            <a:ext cx="8755519" cy="458363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ICalculator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класс компонента, чье поведение будет расширяться декораторами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ConcreateComponent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ClassicCalculator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конкретная реализация компонента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CalculatorDecoratorBase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класс декоратора, предназначенный для расширения поведения компонента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ConcreateDecorator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LoggerDecorator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TimerDecorator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конкретный декоратор, который добавляет декорируемому объекту специфическое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4796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112" y="1754816"/>
            <a:ext cx="8755519" cy="4583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 декораторов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ответственности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 к порядку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отладки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26282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1659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Приспособленец(</a:t>
            </a:r>
            <a:r>
              <a:rPr lang="en-US" sz="3600" dirty="0">
                <a:latin typeface="Corbel (Заголовки)"/>
              </a:rPr>
              <a:t>Flyweight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Оптимизация работы путём предотвращения создания экземпляров элементов, имеющих общую неизменяемую сущность.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Необходимость поддержки большого числа мелких (и схожих) объектов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Существует проблема повышенных накладных расходов при создании типовых объектов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Создаваемые объекты отличаются небольшим кол-вом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9174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755</Words>
  <Application>Microsoft Office PowerPoint</Application>
  <PresentationFormat>Широкоэкранный</PresentationFormat>
  <Paragraphs>125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Corbel (Заголовки)</vt:lpstr>
      <vt:lpstr>Gill Sans MT</vt:lpstr>
      <vt:lpstr>Segoe UI</vt:lpstr>
      <vt:lpstr>Times New Roman</vt:lpstr>
      <vt:lpstr>Trebuchet MS (Основной текст)</vt:lpstr>
      <vt:lpstr>Parcel</vt:lpstr>
      <vt:lpstr>Design Patterns</vt:lpstr>
      <vt:lpstr>Предыдущий материал</vt:lpstr>
      <vt:lpstr>Сегодня</vt:lpstr>
      <vt:lpstr>Декоратор (Decorator)</vt:lpstr>
      <vt:lpstr>Декоратор (Decorator)</vt:lpstr>
      <vt:lpstr>Участники</vt:lpstr>
      <vt:lpstr>Итого</vt:lpstr>
      <vt:lpstr>Вопросы </vt:lpstr>
      <vt:lpstr>Приспособленец(Flyweight)</vt:lpstr>
      <vt:lpstr>Приспособленец(Flyweight)</vt:lpstr>
      <vt:lpstr>Участники</vt:lpstr>
      <vt:lpstr>Использование паттерна</vt:lpstr>
      <vt:lpstr>Вопросы </vt:lpstr>
      <vt:lpstr>Мост(Bridge)</vt:lpstr>
      <vt:lpstr>Исходная реализация</vt:lpstr>
      <vt:lpstr>Реализация паттерна</vt:lpstr>
      <vt:lpstr>Мост(Bridge)</vt:lpstr>
      <vt:lpstr>Участнки</vt:lpstr>
      <vt:lpstr>ОСОбенности</vt:lpstr>
      <vt:lpstr>Вопросы </vt:lpstr>
      <vt:lpstr>ЗАДАние 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admin</cp:lastModifiedBy>
  <cp:revision>124</cp:revision>
  <dcterms:created xsi:type="dcterms:W3CDTF">2016-09-25T19:23:35Z</dcterms:created>
  <dcterms:modified xsi:type="dcterms:W3CDTF">2016-11-02T11:00:46Z</dcterms:modified>
</cp:coreProperties>
</file>