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24"/>
  </p:notesMasterIdLst>
  <p:sldIdLst>
    <p:sldId id="256" r:id="rId2"/>
    <p:sldId id="257" r:id="rId3"/>
    <p:sldId id="303" r:id="rId4"/>
    <p:sldId id="292" r:id="rId5"/>
    <p:sldId id="275" r:id="rId6"/>
    <p:sldId id="293" r:id="rId7"/>
    <p:sldId id="294" r:id="rId8"/>
    <p:sldId id="295" r:id="rId9"/>
    <p:sldId id="273" r:id="rId10"/>
    <p:sldId id="281" r:id="rId11"/>
    <p:sldId id="296" r:id="rId12"/>
    <p:sldId id="297" r:id="rId13"/>
    <p:sldId id="298" r:id="rId14"/>
    <p:sldId id="299" r:id="rId15"/>
    <p:sldId id="285" r:id="rId16"/>
    <p:sldId id="286" r:id="rId17"/>
    <p:sldId id="300" r:id="rId18"/>
    <p:sldId id="301" r:id="rId19"/>
    <p:sldId id="302" r:id="rId20"/>
    <p:sldId id="29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98" autoAdjust="0"/>
  </p:normalViewPr>
  <p:slideViewPr>
    <p:cSldViewPr snapToGrid="0">
      <p:cViewPr varScale="1">
        <p:scale>
          <a:sx n="93" d="100"/>
          <a:sy n="93" d="100"/>
        </p:scale>
        <p:origin x="5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65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7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328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35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11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11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1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8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51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98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/>
              <a:t>Спросить</a:t>
            </a:r>
            <a:r>
              <a:rPr lang="ru-RU" baseline="0" dirty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62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78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09.11.2016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Паттерны поведения. Часть 1.</a:t>
            </a:r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"/>
    </mc:Choice>
    <mc:Fallback xmlns="">
      <p:transition spd="slow" advTm="1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СТРАТЕГИЯ (</a:t>
            </a:r>
            <a:r>
              <a:rPr lang="en-US" sz="3600" dirty="0">
                <a:latin typeface="Corbel (Заголовки)"/>
              </a:rPr>
              <a:t>STRATEGY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определяет семейство алгоритмов, инкапсулирует каждый из них и делает их взаимозаменяемыми. Стратегия позволяет изменять алгоритмы независимо от клиентов, которые ими пользуются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Необходимость инкапсуляции поведения или алгоритма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Необходимость замены поведения или алгоритма во время исполнения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!Важно: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необходимо выполнение обоих условий одновременно 	</a:t>
            </a:r>
          </a:p>
        </p:txBody>
      </p:sp>
    </p:spTree>
    <p:extLst>
      <p:ext uri="{BB962C8B-B14F-4D97-AF65-F5344CB8AC3E}">
        <p14:creationId xmlns:p14="http://schemas.microsoft.com/office/powerpoint/2010/main" val="29174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СТРАТЕГИЯ(</a:t>
            </a:r>
            <a:r>
              <a:rPr lang="en-US" sz="3600" dirty="0">
                <a:latin typeface="Corbel (Заголовки)"/>
              </a:rPr>
              <a:t>STRATEGY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7563" y="2251134"/>
            <a:ext cx="11017843" cy="32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(Game) –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является клиентом стратегии, который непосредственно использует этапы(части) стратегии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IGameStrategy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базовый интерфейс стратегии,  определяет интерфейс алгоритма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ConcreteStrategy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SimpleStrategy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RandomStrategy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являются конкретными реализациями стратегии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0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Паттерн «Стратегия» не определяет, как стратегия получит данные, необходимые для выполнения своей работы. Они могут передаваться в аргументах метода </a:t>
            </a:r>
            <a:r>
              <a:rPr lang="ru-RU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AlgorithmInterface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или стратегия может получать ссылку на сам контекст и получать требуемые данные самостоятельно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Паттерн «Стратегия» не определяет, каким образом контекст получает экземпляр стратегии. Контекст может получать ее в аргументах конструктора, через метод, свойство или у третьей стороны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7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Систему проще поддерживать и модифицировать, т.к. семейство алгоритмов переносится в отдельную иерархию классов.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редоставляет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возможность замены одного алгоритма другим в процессе выполнения программы.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Позволяет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скрыть детали реализации алгоритмов от клиента.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 правильной настройки системы пользователь должен знать об особенностях всех алгоритмов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6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96954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orbel (Заголовки)"/>
              </a:rPr>
              <a:t>Цепочка обязанностей</a:t>
            </a:r>
            <a:br>
              <a:rPr lang="ru-RU" sz="3600" dirty="0">
                <a:latin typeface="Corbel (Заголовки)"/>
              </a:rPr>
            </a:br>
            <a:r>
              <a:rPr lang="ru-RU" sz="3600" dirty="0">
                <a:latin typeface="Corbel (Заголовки)"/>
              </a:rPr>
              <a:t> (</a:t>
            </a:r>
            <a:r>
              <a:rPr lang="en-US" sz="3600" dirty="0">
                <a:latin typeface="Corbel (Заголовки)"/>
              </a:rPr>
              <a:t>Chain of Responsibility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8" y="2003461"/>
            <a:ext cx="10569773" cy="4386948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en-US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позволяет избежать привязки отправителя запроса к его получателю, давая шанс обработать запрос нескольким объектам. Связывает объекты-получатели в цепочку и передает запрос вдоль этой цепочки, пока его не обработают.</a:t>
            </a:r>
          </a:p>
          <a:p>
            <a:r>
              <a:rPr lang="ru-RU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Имеется большое кол-во различных обработчиков и заранее не известно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какой из них 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должен обработать запрос</a:t>
            </a: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Набор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обработчиков, 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способных обработать запрос, должен задаваться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динамически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Каждое событие может быть обработано несколькими обработчиками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orbel (Заголовки)"/>
              </a:rPr>
              <a:t>Цепочка обязанностей</a:t>
            </a:r>
            <a:br>
              <a:rPr lang="ru-RU" sz="3600" dirty="0">
                <a:latin typeface="Corbel (Заголовки)"/>
              </a:rPr>
            </a:br>
            <a:r>
              <a:rPr lang="ru-RU" sz="3600" dirty="0">
                <a:latin typeface="Corbel (Заголовки)"/>
              </a:rPr>
              <a:t> (</a:t>
            </a:r>
            <a:r>
              <a:rPr lang="en-US" sz="3600" dirty="0">
                <a:latin typeface="Corbel (Заголовки)"/>
              </a:rPr>
              <a:t>Chain of Responsibility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3720" y="1871590"/>
            <a:ext cx="9965933" cy="42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4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8" y="2003461"/>
            <a:ext cx="10569773" cy="438694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код который конструирует цепочку и вызывает обработку события 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Handler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BanknoteHandler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бъявляет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интерфейс для обработки запросов. Содержит базовую логику по вызову запросов в цепочке</a:t>
            </a: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ConcreteHandler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TenRubleHandler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брабатывает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запрос, за который отвечает, если </a:t>
            </a:r>
            <a:r>
              <a:rPr lang="en-US" sz="24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ConcreteHandler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 может обработать текущий запрос, вызывается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Handler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базового класса, который вызывает следующий обработчик из цепочки.</a:t>
            </a:r>
          </a:p>
          <a:p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4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8" y="2003461"/>
            <a:ext cx="10569773" cy="4386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Достоинства: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Ослабление связанности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Дополнительная гибкость при распределении обязанностей между объектами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Недостатки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Обработка запроса не гарантирована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Особенности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Совместное использование с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Builder, 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Использование нескольких переходов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Предыдущий материал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Декоратор (</a:t>
            </a:r>
            <a:r>
              <a:rPr lang="en-US" sz="2400" dirty="0">
                <a:latin typeface="Trebuchet MS (Основной текст)"/>
              </a:rPr>
              <a:t>Decorator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Приспособленец (</a:t>
            </a:r>
            <a:r>
              <a:rPr lang="en-US" sz="2400" dirty="0" err="1">
                <a:latin typeface="Trebuchet MS (Основной текст)"/>
              </a:rPr>
              <a:t>Flylight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>
                <a:latin typeface="Trebuchet MS (Основной текст)"/>
              </a:rPr>
              <a:t>Мост</a:t>
            </a:r>
            <a:r>
              <a:rPr lang="en-US" sz="2400" dirty="0">
                <a:latin typeface="Trebuchet MS (Основной текст)"/>
              </a:rPr>
              <a:t> (Bridge)</a:t>
            </a: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250428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Необходимо добавить банкомату возможность вывода денежных средств разными валютами. Дописать цепочку обязанностей из примера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Example_06.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Добавить каждому обработчику метод который будет обналичивать переданную сумму. Стоит обратить внимание на: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Порядок создания цепочки</a:t>
            </a:r>
          </a:p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Возможность обналичивания переданной суммы</a:t>
            </a: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Примеры:</a:t>
            </a: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2050 рублей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=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1000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x2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+ 50</a:t>
            </a:r>
          </a:p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2033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$ = 100x20 + 33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не валидная сумма =(</a:t>
            </a: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1506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8395" y="288595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Паттерны поведения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86222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Сегодня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rebuchet MS (Основной текст)"/>
              </a:rPr>
              <a:t>Шаблонный метод (</a:t>
            </a:r>
            <a:r>
              <a:rPr lang="en-US" sz="2400" dirty="0" err="1">
                <a:latin typeface="Trebuchet MS (Основной текст)"/>
              </a:rPr>
              <a:t>TemplateMethod</a:t>
            </a:r>
            <a:r>
              <a:rPr lang="ru-RU" sz="2400" dirty="0">
                <a:latin typeface="Trebuchet MS (Основной текст)"/>
              </a:rPr>
              <a:t>)</a:t>
            </a:r>
            <a:endParaRPr lang="en-US" sz="2400" dirty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Стратегия (</a:t>
            </a:r>
            <a:r>
              <a:rPr lang="en-US" sz="2400" dirty="0">
                <a:latin typeface="Trebuchet MS (Основной текст)"/>
              </a:rPr>
              <a:t>Strategy</a:t>
            </a:r>
            <a:r>
              <a:rPr lang="ru-RU" sz="2400" dirty="0">
                <a:latin typeface="Trebuchet MS (Основной текст)"/>
              </a:rPr>
              <a:t>)</a:t>
            </a:r>
          </a:p>
          <a:p>
            <a:r>
              <a:rPr lang="ru-RU" sz="2400" dirty="0">
                <a:latin typeface="Trebuchet MS (Основной текст)"/>
              </a:rPr>
              <a:t>Цепочка обязанностей</a:t>
            </a:r>
            <a:r>
              <a:rPr lang="en-US" sz="2400" dirty="0">
                <a:latin typeface="Trebuchet MS (Основной текст)"/>
              </a:rPr>
              <a:t> (</a:t>
            </a:r>
            <a:r>
              <a:rPr lang="en-US" sz="2400" dirty="0" err="1">
                <a:latin typeface="Trebuchet MS (Основной текст)"/>
              </a:rPr>
              <a:t>ChainOfResponsibility</a:t>
            </a:r>
            <a:r>
              <a:rPr lang="en-US" sz="2400" dirty="0">
                <a:latin typeface="Trebuchet MS (Основной текст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8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8240" y="1068601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orbel (Заголовки)"/>
              </a:rPr>
              <a:t>Шаблонный метод</a:t>
            </a:r>
            <a:r>
              <a:rPr lang="en-US" sz="3600" dirty="0">
                <a:latin typeface="Corbel (Заголовки)"/>
              </a:rPr>
              <a:t/>
            </a:r>
            <a:br>
              <a:rPr lang="en-US" sz="3600" dirty="0">
                <a:latin typeface="Corbel (Заголовки)"/>
              </a:rPr>
            </a:br>
            <a:r>
              <a:rPr lang="ru-RU" sz="3600" dirty="0">
                <a:latin typeface="Corbel (Заголовки)"/>
              </a:rPr>
              <a:t> (</a:t>
            </a:r>
            <a:r>
              <a:rPr lang="en-US" sz="3600" dirty="0">
                <a:latin typeface="Corbel (Заголовки)"/>
              </a:rPr>
              <a:t>Template method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1510" y="2575698"/>
            <a:ext cx="8928978" cy="374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определяет основу алгоритма и позволяет подклассам переопределять некоторые шаги алгоритма, не изменяя его структуры в целом</a:t>
            </a:r>
          </a:p>
          <a:p>
            <a:pPr marL="0" indent="0">
              <a:buNone/>
            </a:pPr>
            <a:r>
              <a:rPr lang="ru-RU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Применимость:</a:t>
            </a: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Повторное использовании кода с помощью наследования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Формализация отношений между базовым классом и наследником с помощью контрактов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Локализация и вычленение общего для нескольких классов кода для избегания дублирования.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6462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Corbel (Заголовки)"/>
              </a:rPr>
              <a:t>Шаблонный метод</a:t>
            </a:r>
            <a:r>
              <a:rPr lang="en-US" sz="3600" dirty="0">
                <a:latin typeface="Corbel (Заголовки)"/>
              </a:rPr>
              <a:t/>
            </a:r>
            <a:br>
              <a:rPr lang="en-US" sz="3600" dirty="0">
                <a:latin typeface="Corbel (Заголовки)"/>
              </a:rPr>
            </a:br>
            <a:r>
              <a:rPr lang="ru-RU" sz="3600" dirty="0">
                <a:latin typeface="Corbel (Заголовки)"/>
              </a:rPr>
              <a:t> (</a:t>
            </a:r>
            <a:r>
              <a:rPr lang="en-US" sz="3600" dirty="0">
                <a:latin typeface="Corbel (Заголовки)"/>
              </a:rPr>
              <a:t>Template method</a:t>
            </a:r>
            <a:r>
              <a:rPr lang="ru-RU" sz="3600" dirty="0">
                <a:latin typeface="Corbel (Заголовки)"/>
              </a:rPr>
              <a:t>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112" y="1838036"/>
            <a:ext cx="8755519" cy="41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Участники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112" y="1754816"/>
            <a:ext cx="8755519" cy="4583639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AbstractClass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не виртуальный метод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(Play),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вызывает внутри примитивные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защищенные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 д.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ConcreteClass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реализует примитивные шаги алгоритма.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конкретно нашем случае это шаги нашей игры.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9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113" y="403583"/>
            <a:ext cx="8755519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Итого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5112" y="1754816"/>
            <a:ext cx="8755519" cy="45836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Многократное использование кода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уровней абстракции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в тестах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Жесткая привязка к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иерархии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должен знать особенности всех реализаций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2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rbel (Заголовки)"/>
              </a:rPr>
              <a:t>Вопросы </a:t>
            </a:r>
          </a:p>
        </p:txBody>
      </p:sp>
    </p:spTree>
    <p:extLst>
      <p:ext uri="{BB962C8B-B14F-4D97-AF65-F5344CB8AC3E}">
        <p14:creationId xmlns:p14="http://schemas.microsoft.com/office/powerpoint/2010/main" val="31659655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758</Words>
  <Application>Microsoft Office PowerPoint</Application>
  <PresentationFormat>Широкоэкранный</PresentationFormat>
  <Paragraphs>113</Paragraphs>
  <Slides>22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Corbel</vt:lpstr>
      <vt:lpstr>Corbel (Заголовки)</vt:lpstr>
      <vt:lpstr>Gill Sans MT</vt:lpstr>
      <vt:lpstr>Segoe UI</vt:lpstr>
      <vt:lpstr>Times New Roman</vt:lpstr>
      <vt:lpstr>Trebuchet MS (Основной текст)</vt:lpstr>
      <vt:lpstr>Parcel</vt:lpstr>
      <vt:lpstr>Design Patterns</vt:lpstr>
      <vt:lpstr>Предыдущий материал</vt:lpstr>
      <vt:lpstr>Паттерны поведения</vt:lpstr>
      <vt:lpstr>Сегодня</vt:lpstr>
      <vt:lpstr>Шаблонный метод  (Template method)</vt:lpstr>
      <vt:lpstr>Шаблонный метод  (Template method)</vt:lpstr>
      <vt:lpstr>Участники</vt:lpstr>
      <vt:lpstr>Итого</vt:lpstr>
      <vt:lpstr>Вопросы </vt:lpstr>
      <vt:lpstr>СТРАТЕГИЯ (STRATEGY)</vt:lpstr>
      <vt:lpstr>СТРАТЕГИЯ(STRATEGY)</vt:lpstr>
      <vt:lpstr>Участники</vt:lpstr>
      <vt:lpstr>Особенности</vt:lpstr>
      <vt:lpstr>ИТОГО</vt:lpstr>
      <vt:lpstr>Вопросы </vt:lpstr>
      <vt:lpstr>Цепочка обязанностей  (Chain of Responsibility)</vt:lpstr>
      <vt:lpstr>Цепочка обязанностей  (Chain of Responsibility)</vt:lpstr>
      <vt:lpstr>УЧАСТНИКИ</vt:lpstr>
      <vt:lpstr>ИТОГО</vt:lpstr>
      <vt:lpstr>Вопросы </vt:lpstr>
      <vt:lpstr>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admin</cp:lastModifiedBy>
  <cp:revision>130</cp:revision>
  <dcterms:created xsi:type="dcterms:W3CDTF">2016-09-25T19:23:35Z</dcterms:created>
  <dcterms:modified xsi:type="dcterms:W3CDTF">2016-11-09T08:26:17Z</dcterms:modified>
</cp:coreProperties>
</file>