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725569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725569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725569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725569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0b64ee00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0b64ee00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0b64ee00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0b64ee0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0b64ee0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0b64ee0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0b64ee0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0b64ee0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0b64ee0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0b64ee0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0b64ee00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0b64ee00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0b64ee0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90b64ee0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90b64ee00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90b64ee0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90b64ee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90b64ee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0b64ee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0b64ee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90b64ee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90b64ee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47255697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47255697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0b64ee00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0b64ee00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we are making are that these are all static, client rendered apps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47255697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47255697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7255697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7255697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7255697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7255697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6000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Optimizing </a:t>
            </a:r>
            <a:r>
              <a:rPr lang="en">
                <a:solidFill>
                  <a:srgbClr val="6D9EEB"/>
                </a:solidFill>
              </a:rPr>
              <a:t>Microsit</a:t>
            </a:r>
            <a:r>
              <a:rPr lang="en">
                <a:solidFill>
                  <a:srgbClr val="6D9EEB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Architectures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0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Webpack </a:t>
            </a:r>
            <a:r>
              <a:rPr lang="en">
                <a:solidFill>
                  <a:srgbClr val="6D9EEB"/>
                </a:solidFill>
              </a:rPr>
              <a:t>Module Federation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546250"/>
            <a:ext cx="914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Ideas by Zack Johnson, inventor of Module federation / </a:t>
            </a:r>
            <a:r>
              <a:rPr lang="en" sz="1200">
                <a:solidFill>
                  <a:srgbClr val="B7B7B7"/>
                </a:solidFill>
              </a:rPr>
              <a:t>Principal @Lululemon,   </a:t>
            </a:r>
            <a:endParaRPr sz="12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and </a:t>
            </a:r>
            <a:r>
              <a:rPr lang="en" sz="1200">
                <a:solidFill>
                  <a:srgbClr val="B7B7B7"/>
                </a:solidFill>
              </a:rPr>
              <a:t>Jack Herrington, author of Module Federation Dashboard / </a:t>
            </a:r>
            <a:r>
              <a:rPr lang="en" sz="1200">
                <a:solidFill>
                  <a:srgbClr val="B7B7B7"/>
                </a:solidFill>
              </a:rPr>
              <a:t>Principal</a:t>
            </a:r>
            <a:r>
              <a:rPr lang="en" sz="1200">
                <a:solidFill>
                  <a:srgbClr val="B7B7B7"/>
                </a:solidFill>
              </a:rPr>
              <a:t> @Nike. </a:t>
            </a:r>
            <a:endParaRPr sz="12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R+D and presentation by Alex Bennett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2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</a:t>
            </a:r>
            <a:r>
              <a:rPr lang="en"/>
              <a:t>! The business just came in with new requirements for two new websites.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website has the need for components that already exist.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we put those components in npm modules? Do we duplicate that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are our current options with this traditional approach?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possibilities?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70275" y="1373463"/>
            <a:ext cx="36945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One of the very exciting </a:t>
            </a:r>
            <a:r>
              <a:rPr lang="en" sz="1400"/>
              <a:t>possibilities</a:t>
            </a:r>
            <a:r>
              <a:rPr lang="en" sz="1400"/>
              <a:t> of our current microsite architecture is that it can be </a:t>
            </a:r>
            <a:r>
              <a:rPr lang="en" sz="1400">
                <a:highlight>
                  <a:srgbClr val="FFF2CC"/>
                </a:highlight>
              </a:rPr>
              <a:t>extended to make code sharing easier across independent </a:t>
            </a:r>
            <a:r>
              <a:rPr lang="en" sz="1400">
                <a:highlight>
                  <a:srgbClr val="FFF2CC"/>
                </a:highlight>
              </a:rPr>
              <a:t>applications. </a:t>
            </a:r>
            <a:endParaRPr sz="14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But, aren’t we already sharing code between our apps? </a:t>
            </a:r>
            <a:r>
              <a:rPr i="1" lang="en" sz="1400"/>
              <a:t>Why</a:t>
            </a:r>
            <a:r>
              <a:rPr lang="en" sz="1400"/>
              <a:t> would we want to change the way we are already doing this?</a:t>
            </a:r>
            <a:endParaRPr sz="10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175" y="1170125"/>
            <a:ext cx="4774427" cy="380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Shari</a:t>
            </a:r>
            <a:r>
              <a:rPr lang="en"/>
              <a:t>n</a:t>
            </a:r>
            <a:r>
              <a:rPr lang="en"/>
              <a:t>g Currently: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24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we are currently sharing code is through NPM </a:t>
            </a:r>
            <a:r>
              <a:rPr lang="en"/>
              <a:t>Modules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Modules are published to a central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Modules</a:t>
            </a:r>
            <a:r>
              <a:rPr lang="en"/>
              <a:t> are downloaded by developers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Modules</a:t>
            </a:r>
            <a:r>
              <a:rPr lang="en"/>
              <a:t> are bundled into our application source code at </a:t>
            </a:r>
            <a:r>
              <a:rPr lang="en">
                <a:highlight>
                  <a:srgbClr val="FFF2CC"/>
                </a:highlight>
              </a:rPr>
              <a:t>compile time</a:t>
            </a:r>
            <a:r>
              <a:rPr lang="en"/>
              <a:t> by webpack.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Finally, built app code is deployed, and bundled module code is then downloaded and executed alongside the rest of the application at the same time at runtime.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not optimal?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time a shared packages gets updated, the consuming microsites must </a:t>
            </a:r>
            <a:r>
              <a:rPr b="1" i="1" lang="en"/>
              <a:t>redownload</a:t>
            </a:r>
            <a:r>
              <a:rPr lang="en"/>
              <a:t> the dependency, </a:t>
            </a:r>
            <a:r>
              <a:rPr b="1" i="1" lang="en"/>
              <a:t>recompile</a:t>
            </a:r>
            <a:r>
              <a:rPr lang="en"/>
              <a:t> the app source code to bundle it in, and </a:t>
            </a:r>
            <a:r>
              <a:rPr b="1" i="1" lang="en"/>
              <a:t>redeploy</a:t>
            </a:r>
            <a:r>
              <a:rPr lang="en"/>
              <a:t> the app. Furthermore, once the site has been deployed, no further configuration can be made to the dependency during </a:t>
            </a:r>
            <a:r>
              <a:rPr lang="en"/>
              <a:t>runtime. In addition to this, microsites that share the same shared dependencies will have to </a:t>
            </a:r>
            <a:r>
              <a:rPr b="1" i="1" lang="en"/>
              <a:t>redownload</a:t>
            </a:r>
            <a:r>
              <a:rPr lang="en"/>
              <a:t> each shared module as the user navigates around the megasite. This is sure to </a:t>
            </a:r>
            <a:r>
              <a:rPr b="1" i="1" lang="en"/>
              <a:t>retry </a:t>
            </a:r>
            <a:r>
              <a:rPr lang="en"/>
              <a:t>the patience of our users every step of the way.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Notice all the </a:t>
            </a:r>
            <a:r>
              <a:rPr b="1" i="1" lang="en"/>
              <a:t>(re-) </a:t>
            </a:r>
            <a:r>
              <a:rPr lang="en"/>
              <a:t>words in there? </a:t>
            </a:r>
            <a:r>
              <a:rPr lang="en">
                <a:highlight>
                  <a:srgbClr val="FFF2CC"/>
                </a:highlight>
              </a:rPr>
              <a:t>What if we didn’t have to do any of those things </a:t>
            </a:r>
            <a:r>
              <a:rPr lang="en"/>
              <a:t>anytime</a:t>
            </a:r>
            <a:r>
              <a:rPr b="1" i="1" lang="en"/>
              <a:t> </a:t>
            </a:r>
            <a:r>
              <a:rPr lang="en"/>
              <a:t>a shared dependency changes?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Sharing in the Future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download and bunde our shared code dependencies into our </a:t>
            </a:r>
            <a:r>
              <a:rPr lang="en"/>
              <a:t>applications</a:t>
            </a:r>
            <a:r>
              <a:rPr lang="en"/>
              <a:t> at </a:t>
            </a:r>
            <a:r>
              <a:rPr lang="en">
                <a:highlight>
                  <a:srgbClr val="FFF2CC"/>
                </a:highlight>
              </a:rPr>
              <a:t>compile time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of code sharing is:</a:t>
            </a:r>
            <a:r>
              <a:rPr lang="en"/>
              <a:t> requesting shared code over http at </a:t>
            </a:r>
            <a:r>
              <a:rPr lang="en">
                <a:highlight>
                  <a:srgbClr val="FFF2CC"/>
                </a:highlight>
              </a:rPr>
              <a:t>runtime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Wat?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telling me that we’re going to fetch js code with js code, just as we’re fetching data </a:t>
            </a:r>
            <a:r>
              <a:rPr i="1" lang="en"/>
              <a:t>but</a:t>
            </a:r>
            <a:r>
              <a:rPr lang="en"/>
              <a:t> instead we’re going to execute the code we are requesting?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we really going to use http calls to load code that will go on to make more http calls?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the heck?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Yes.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exactly what we’re going to do, we’re going to treat our shared </a:t>
            </a:r>
            <a:r>
              <a:rPr lang="en"/>
              <a:t>application</a:t>
            </a:r>
            <a:r>
              <a:rPr lang="en"/>
              <a:t> code exactly like data. We’re going to request it over HTTP, and we’re going to load it into our app and execute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OK, </a:t>
            </a:r>
            <a:r>
              <a:rPr i="1" lang="en"/>
              <a:t>but, </a:t>
            </a:r>
            <a:r>
              <a:rPr lang="en"/>
              <a:t>thats sounds like a lot of http calls. You are correct! (Hold on to that thought for later.)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Concerns aside: how is this even possible? Why would we even want this? Show me something!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dynamic code sharing is exciting: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35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this new </a:t>
            </a:r>
            <a:r>
              <a:rPr lang="en" sz="1200"/>
              <a:t>approach</a:t>
            </a:r>
            <a:r>
              <a:rPr lang="en" sz="1200"/>
              <a:t> to code sharing, we can begin to t</a:t>
            </a:r>
            <a:r>
              <a:rPr lang="en" sz="1200">
                <a:highlight>
                  <a:srgbClr val="FFF2CC"/>
                </a:highlight>
              </a:rPr>
              <a:t>hink about each one of our disperate microsites as its own component or set of components which can be mixed and matched N number of ways. </a:t>
            </a:r>
            <a:endParaRPr sz="120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Even as </a:t>
            </a:r>
            <a:r>
              <a:rPr lang="en" sz="1200"/>
              <a:t>components</a:t>
            </a:r>
            <a:r>
              <a:rPr lang="en" sz="1200"/>
              <a:t> from microsites or even entire microsites are shared with others each microsite will maintain its integrity as fully functioning stand-alone app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For example: if what we have today is the collection of microsites in this image to the right, let’s explore a real world use case of how this architecture support handle future business requirements. (See next slide)</a:t>
            </a:r>
            <a:endParaRPr sz="12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175" y="1170125"/>
            <a:ext cx="4774427" cy="380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federation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Module federation works by making your app bundle </a:t>
            </a:r>
            <a:r>
              <a:rPr lang="en"/>
              <a:t>accessible</a:t>
            </a:r>
            <a:r>
              <a:rPr lang="en"/>
              <a:t> to other apps. In turn, module federation can also request the code of another app, whos bundle has also been made accessible. The sharing and consuming </a:t>
            </a:r>
            <a:r>
              <a:rPr lang="en"/>
              <a:t>relationship</a:t>
            </a:r>
            <a:r>
              <a:rPr lang="en"/>
              <a:t> of federated app can be uni or bi-directional. Module federation will also handle circular dependencies.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Microsite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28013"/>
            <a:ext cx="2803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Many stand-alone websites hosted under the same domain.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 this example we have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shopping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dashboard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blog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sites hosted under mysite.com.</a:t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258" y="216425"/>
            <a:ext cx="5948942" cy="4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Pros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21188"/>
            <a:ext cx="2803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Each site is independently deployed.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Each site is </a:t>
            </a:r>
            <a:r>
              <a:rPr lang="en" sz="1200"/>
              <a:t>independently </a:t>
            </a:r>
            <a:r>
              <a:rPr lang="en" sz="1200"/>
              <a:t>maintained.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Code can be shared through shared dependencies (see light green).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Other benefits of Domain Driven Design like clearer boundaries of responsibility. </a:t>
            </a:r>
            <a:endParaRPr sz="1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258" y="216425"/>
            <a:ext cx="5948942" cy="4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20025"/>
            <a:ext cx="28035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Updates to shared deps require new deploys from consuming microsites.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User’s browser</a:t>
            </a:r>
            <a:r>
              <a:rPr lang="en" sz="1200"/>
              <a:t> redownloads shared deps as they navigate between sites.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Individual application bundles tend to be bigger, increasing load times.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Any identical </a:t>
            </a:r>
            <a:r>
              <a:rPr lang="en" sz="1200"/>
              <a:t>functionality</a:t>
            </a:r>
            <a:r>
              <a:rPr lang="en" sz="1200"/>
              <a:t> that isn’t in the shared lib will be duplicated.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25" y="232225"/>
            <a:ext cx="5963801" cy="4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97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Why does this matter?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732300"/>
            <a:ext cx="85206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🤔</a:t>
            </a:r>
            <a:endParaRPr sz="6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take a look at a hypothetical situation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02900"/>
            <a:ext cx="9144002" cy="37276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New Requirements</a:t>
            </a:r>
            <a:endParaRPr>
              <a:solidFill>
                <a:srgbClr val="6D9EEB"/>
              </a:solidFill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6254300" y="874150"/>
            <a:ext cx="16200" cy="6111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8"/>
          <p:cNvCxnSpPr/>
          <p:nvPr/>
        </p:nvCxnSpPr>
        <p:spPr>
          <a:xfrm>
            <a:off x="7911925" y="874150"/>
            <a:ext cx="16200" cy="6111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75" y="152400"/>
            <a:ext cx="7374224" cy="469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35025"/>
            <a:ext cx="293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Apps are static, pre-built, client-side html/css/js bundles that are rendered by the browser.</a:t>
            </a:r>
            <a:endParaRPr sz="15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2425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Assumptions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60200" y="4381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Options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01800" y="1121200"/>
            <a:ext cx="381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1) Share dependencies: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Package existing components as node modules.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2) Don’t share dependencies: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Rewrite that functionality with every new app.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97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What if we could share code differently?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732300"/>
            <a:ext cx="85206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🤔</a:t>
            </a:r>
            <a:endParaRPr sz="6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Let's take a look at a real-world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