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3" y="1984918"/>
            <a:ext cx="1973766" cy="1973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577" y="1103971"/>
            <a:ext cx="1315838" cy="13629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" y="101595"/>
            <a:ext cx="3367668" cy="33676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1159727" y="3958684"/>
            <a:ext cx="99580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166CC-8D21-460B-BB0A-6A25A347C775}"/>
              </a:ext>
            </a:extLst>
          </p:cNvPr>
          <p:cNvSpPr/>
          <p:nvPr/>
        </p:nvSpPr>
        <p:spPr>
          <a:xfrm>
            <a:off x="8244038" y="5450481"/>
            <a:ext cx="24625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200" b="0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Pasupuleti</a:t>
            </a:r>
            <a:r>
              <a:rPr lang="en-US" sz="22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Vinod</a:t>
            </a:r>
          </a:p>
        </p:txBody>
      </p:sp>
    </p:spTree>
    <p:extLst>
      <p:ext uri="{BB962C8B-B14F-4D97-AF65-F5344CB8AC3E}">
        <p14:creationId xmlns:p14="http://schemas.microsoft.com/office/powerpoint/2010/main" val="379009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27FE8-4647-423B-B185-EE380A38FAEF}"/>
              </a:ext>
            </a:extLst>
          </p:cNvPr>
          <p:cNvSpPr/>
          <p:nvPr/>
        </p:nvSpPr>
        <p:spPr>
          <a:xfrm>
            <a:off x="-144846" y="197630"/>
            <a:ext cx="6862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10min – Objectives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8124A-D133-4065-86CC-EBF8B17A11C8}"/>
              </a:ext>
            </a:extLst>
          </p:cNvPr>
          <p:cNvSpPr/>
          <p:nvPr/>
        </p:nvSpPr>
        <p:spPr>
          <a:xfrm>
            <a:off x="963360" y="1322769"/>
            <a:ext cx="856458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We are going to work on Data Science - Pandas</a:t>
            </a:r>
            <a:r>
              <a:rPr lang="en-U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Read data from different format of 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Gen the file data to another file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Gen Manual data to another file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Query Base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Some easy ways to read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862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E73BC3C-FBD0-4721-A825-5ADC36E50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33364"/>
            <a:ext cx="3233355" cy="457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AA69F7-DA87-40C5-9D07-915AD8FFD7B3}"/>
              </a:ext>
            </a:extLst>
          </p:cNvPr>
          <p:cNvSpPr/>
          <p:nvPr/>
        </p:nvSpPr>
        <p:spPr>
          <a:xfrm>
            <a:off x="3838575" y="5008170"/>
            <a:ext cx="3433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rrington" panose="04040505050A02020702" pitchFamily="82" charset="0"/>
              </a:rPr>
              <a:t>POKEMON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E36F2F-4E0A-4984-8C31-DAD41AC91391}"/>
              </a:ext>
            </a:extLst>
          </p:cNvPr>
          <p:cNvSpPr/>
          <p:nvPr/>
        </p:nvSpPr>
        <p:spPr>
          <a:xfrm>
            <a:off x="768627" y="554143"/>
            <a:ext cx="109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HP</a:t>
            </a:r>
            <a:r>
              <a:rPr lang="en-US" dirty="0"/>
              <a:t> </a:t>
            </a:r>
          </a:p>
        </p:txBody>
      </p:sp>
      <p:pic>
        <p:nvPicPr>
          <p:cNvPr id="1028" name="Picture 4" descr="Image result for pokemon images">
            <a:extLst>
              <a:ext uri="{FF2B5EF4-FFF2-40B4-BE49-F238E27FC236}">
                <a16:creationId xmlns:a16="http://schemas.microsoft.com/office/drawing/2014/main" id="{7CB8C146-DAB3-4532-9B6F-0D999D6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90" y="2032760"/>
            <a:ext cx="18954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kemon images">
            <a:extLst>
              <a:ext uri="{FF2B5EF4-FFF2-40B4-BE49-F238E27FC236}">
                <a16:creationId xmlns:a16="http://schemas.microsoft.com/office/drawing/2014/main" id="{18B85AD5-E71E-45DC-8419-F2DF78AE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40" y="588377"/>
            <a:ext cx="20574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kemon images">
            <a:extLst>
              <a:ext uri="{FF2B5EF4-FFF2-40B4-BE49-F238E27FC236}">
                <a16:creationId xmlns:a16="http://schemas.microsoft.com/office/drawing/2014/main" id="{B5E8DE6C-B722-4EBE-8C7F-AD0EDF4E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16" y="3910427"/>
            <a:ext cx="1809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58D71C5-7965-49F1-8592-00343902DFD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4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41503A-7BEE-44FF-8C7A-CEAD60AE0FCD}"/>
              </a:ext>
            </a:extLst>
          </p:cNvPr>
          <p:cNvSpPr/>
          <p:nvPr/>
        </p:nvSpPr>
        <p:spPr>
          <a:xfrm>
            <a:off x="6096000" y="197631"/>
            <a:ext cx="5920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Let’s Catch Data</a:t>
            </a:r>
          </a:p>
        </p:txBody>
      </p:sp>
    </p:spTree>
    <p:extLst>
      <p:ext uri="{BB962C8B-B14F-4D97-AF65-F5344CB8AC3E}">
        <p14:creationId xmlns:p14="http://schemas.microsoft.com/office/powerpoint/2010/main" val="197673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53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Harrington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</dc:creator>
  <cp:lastModifiedBy>VINOD</cp:lastModifiedBy>
  <cp:revision>9</cp:revision>
  <dcterms:created xsi:type="dcterms:W3CDTF">2019-07-02T06:09:33Z</dcterms:created>
  <dcterms:modified xsi:type="dcterms:W3CDTF">2019-07-02T07:09:52Z</dcterms:modified>
</cp:coreProperties>
</file>