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anose="020B060402020202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HR and Marketing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A fake email sent that pretends to be legitimate and from a reliable source to get your personal imformation (such as passwords and bank card details).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sz="1400" dirty="0"/>
              <a:t>Look at the senders email address to see if it’s legitimate. 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Check for spelling and grammar mistakes. 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Be cautious if the email is urgent or time based.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Look out for suspicious links.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GB" dirty="0"/>
              <a:t>Do not click on any suspicious links.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Don’t add your personal information in a site if you go to a link that looks suspicious. </a:t>
            </a:r>
          </a:p>
          <a:p>
            <a:pPr marL="285750" indent="-285750">
              <a:spcAft>
                <a:spcPts val="1200"/>
              </a:spcAft>
            </a:pPr>
            <a:r>
              <a:rPr lang="en-GB" dirty="0"/>
              <a:t>Report any suspected </a:t>
            </a:r>
            <a:r>
              <a:rPr lang="en-GB"/>
              <a:t>phishing emails.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120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Lato</vt:lpstr>
      <vt:lpstr>Arial</vt:lpstr>
      <vt:lpstr>Streamline</vt:lpstr>
      <vt:lpstr>Familiarize yourself with phishing attacks HR and Marketing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 HR and Marketing</dc:title>
  <cp:lastModifiedBy>Alexa Gunning</cp:lastModifiedBy>
  <cp:revision>5</cp:revision>
  <dcterms:modified xsi:type="dcterms:W3CDTF">2023-05-16T00:21:07Z</dcterms:modified>
</cp:coreProperties>
</file>