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B49583-62B4-4717-B20E-619D9A1B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D5B1BF-5D87-4356-94D2-3D06C20C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088121-358D-4BA2-9583-7A62C1FD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F5BE-E8B6-4E30-A8D6-1C9AE941F9E5}" type="datetimeFigureOut">
              <a:rPr lang="hu-HU" smtClean="0"/>
              <a:t>2021. 10. 24.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6D5B47-275C-4850-8647-22D43C02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79F1CC-C1F2-4D46-8D2C-45DF66FF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7F8D-D4D7-467A-88BF-110B9797A2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729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DA7322-6262-4035-8172-8921C3C6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667717-F3C6-4AE8-A7D6-A976E29A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E7136E-373A-4270-842E-4C1FC707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F5BE-E8B6-4E30-A8D6-1C9AE941F9E5}" type="datetimeFigureOut">
              <a:rPr lang="hu-HU" smtClean="0"/>
              <a:t>2021. 10. 24.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546436-B918-4D67-9A5D-E479821D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0B1360-C65D-4AD6-91C4-E1FF3192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7F8D-D4D7-467A-88BF-110B9797A2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13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257EC0C-9361-4936-9341-20EF28D5E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D0C4104-796B-4F87-87BD-5F338042C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0EDBC2-EB25-4A02-BA61-028BB319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F5BE-E8B6-4E30-A8D6-1C9AE941F9E5}" type="datetimeFigureOut">
              <a:rPr lang="hu-HU" smtClean="0"/>
              <a:t>2021. 10. 24.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3C2507-BE8F-4F10-BB93-D71D67D1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6B09A-2D89-42D2-A0E7-3D303F46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7F8D-D4D7-467A-88BF-110B9797A2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9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39997C-913A-425F-B205-0FE84812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3A71E9-04B7-4694-8757-38FC352E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3F5AFA-B3D2-461D-9A63-E33EF833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F5BE-E8B6-4E30-A8D6-1C9AE941F9E5}" type="datetimeFigureOut">
              <a:rPr lang="hu-HU" smtClean="0"/>
              <a:t>2021. 10. 24.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5A1C2E-FF15-4091-8D5F-97BC69D3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FE54B3A-7DD6-4657-BC91-F85FE3A5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7F8D-D4D7-467A-88BF-110B9797A2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605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3116C2-AE00-477D-88CE-B1C99A4F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24B3F89-6569-499D-8F7B-17FBBD46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A83F17-43D0-424E-9E39-CF7F3DBA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F5BE-E8B6-4E30-A8D6-1C9AE941F9E5}" type="datetimeFigureOut">
              <a:rPr lang="hu-HU" smtClean="0"/>
              <a:t>2021. 10. 24.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3885A99-6DF3-4434-9ECC-D1C20376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164607-6139-4BA7-A560-E4E8F073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7F8D-D4D7-467A-88BF-110B9797A2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285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E942FA-4CEB-464D-98B7-BDE66B7C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5E82C0-79CE-45E7-B590-28DA70646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A70C3BD-EEB1-4BF7-A55B-EE3657809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91A0BE8-F12E-41A7-BF3E-39FD5C29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F5BE-E8B6-4E30-A8D6-1C9AE941F9E5}" type="datetimeFigureOut">
              <a:rPr lang="hu-HU" smtClean="0"/>
              <a:t>2021. 10. 24.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2874A23-703D-4F27-806F-B2422F81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0F903F-5B2E-41B6-BFE2-5D11F28F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7F8D-D4D7-467A-88BF-110B9797A2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88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D6D6FB-2E79-4DBD-A8B9-A761096D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3F0F3CF-3B15-438A-93D7-6290E5A7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A6B3DB5-ECF2-4635-B635-F7DDCB64B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98A54D0-E5B0-4861-BB12-87069AC7E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0CE520-C1A9-4112-A9BC-87F0FBA39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A5F7EE4-0A20-4DC8-A54E-347DCF39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F5BE-E8B6-4E30-A8D6-1C9AE941F9E5}" type="datetimeFigureOut">
              <a:rPr lang="hu-HU" smtClean="0"/>
              <a:t>2021. 10. 24.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1E7BC97-AA01-45C4-8EA0-914E62B9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9A3EE19-63E5-42D3-B02E-142D7D49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7F8D-D4D7-467A-88BF-110B9797A2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672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854069-94F1-4EDC-ACB9-6210727F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A06BFBA-6F49-48FF-82C5-E4838744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F5BE-E8B6-4E30-A8D6-1C9AE941F9E5}" type="datetimeFigureOut">
              <a:rPr lang="hu-HU" smtClean="0"/>
              <a:t>2021. 10. 24.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69991C1-6C57-4BB3-93B6-6B4BDD15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84E123-BDC6-4363-AC00-849A4B67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7F8D-D4D7-467A-88BF-110B9797A2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38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D6BBE49-6669-4DBE-ABCA-8F95560D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F5BE-E8B6-4E30-A8D6-1C9AE941F9E5}" type="datetimeFigureOut">
              <a:rPr lang="hu-HU" smtClean="0"/>
              <a:t>2021. 10. 24.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9E4B25E-974C-4D6E-8761-40CBAE22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4A0CFF-C7B1-4380-B82D-4ADE9C51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7F8D-D4D7-467A-88BF-110B9797A2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34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F2485E-A853-4A36-B582-237DB439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460A94-5729-449D-93AD-76610E072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6C22C6E-C10C-4A02-9F6B-C71814489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D07625B-3E25-4FE7-8F7B-72BFE53E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F5BE-E8B6-4E30-A8D6-1C9AE941F9E5}" type="datetimeFigureOut">
              <a:rPr lang="hu-HU" smtClean="0"/>
              <a:t>2021. 10. 24.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8658E47-35B8-41CA-AEEA-D2F2770D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D7629E-4ADC-4336-A04B-A0F04A67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7F8D-D4D7-467A-88BF-110B9797A2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9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2E150D-E35D-4E76-8214-9E1C6A98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F539AB4-9180-47CC-B235-FDB2FDCD7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08001EB-D5E8-4965-970C-D9523FE02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559438-F5DE-4634-8E51-BA0450E2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F5BE-E8B6-4E30-A8D6-1C9AE941F9E5}" type="datetimeFigureOut">
              <a:rPr lang="hu-HU" smtClean="0"/>
              <a:t>2021. 10. 24.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212796-4E81-400B-BB28-B0A4E5F5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44C596-C3D2-40F7-A8C5-A00AD43F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7F8D-D4D7-467A-88BF-110B9797A2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01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5B61B98-EAF6-4A8D-94BB-2E09EF7F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870A395-DFFF-4951-ABD5-47CE0F9C1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DBF29F-AE4C-4EA6-B946-B6E3F5B0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4F5BE-E8B6-4E30-A8D6-1C9AE941F9E5}" type="datetimeFigureOut">
              <a:rPr lang="hu-HU" smtClean="0"/>
              <a:t>2021. 10. 24.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D0BC23-5317-48E9-BE0B-67D735354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06C57E-8AFA-458F-859F-4E65735C7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D7F8D-D4D7-467A-88BF-110B9797A2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401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0D93AA20-7CD3-40B5-AAB6-0C007CA5B62E}"/>
              </a:ext>
            </a:extLst>
          </p:cNvPr>
          <p:cNvGrpSpPr/>
          <p:nvPr/>
        </p:nvGrpSpPr>
        <p:grpSpPr>
          <a:xfrm>
            <a:off x="768428" y="798911"/>
            <a:ext cx="1440000" cy="1440000"/>
            <a:chOff x="768428" y="798911"/>
            <a:chExt cx="1440000" cy="1440000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371CED14-A56D-4C76-9DD8-1F746E83EB10}"/>
                </a:ext>
              </a:extLst>
            </p:cNvPr>
            <p:cNvSpPr/>
            <p:nvPr/>
          </p:nvSpPr>
          <p:spPr>
            <a:xfrm>
              <a:off x="768428" y="798911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DB3A209-B7A3-4FCC-870A-3E74C07336EB}"/>
                </a:ext>
              </a:extLst>
            </p:cNvPr>
            <p:cNvSpPr/>
            <p:nvPr/>
          </p:nvSpPr>
          <p:spPr>
            <a:xfrm>
              <a:off x="1153539" y="798911"/>
              <a:ext cx="704676" cy="14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F385AD89-69CD-4074-88D0-A5449D827068}"/>
              </a:ext>
            </a:extLst>
          </p:cNvPr>
          <p:cNvGrpSpPr/>
          <p:nvPr/>
        </p:nvGrpSpPr>
        <p:grpSpPr>
          <a:xfrm>
            <a:off x="768428" y="3955968"/>
            <a:ext cx="1440000" cy="1440000"/>
            <a:chOff x="768428" y="3955968"/>
            <a:chExt cx="1440000" cy="1440000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2FCBF96A-5AAA-4E78-95E1-CD8342E25335}"/>
                </a:ext>
              </a:extLst>
            </p:cNvPr>
            <p:cNvSpPr/>
            <p:nvPr/>
          </p:nvSpPr>
          <p:spPr>
            <a:xfrm>
              <a:off x="768428" y="3955968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49E1E189-349B-4D00-9B1E-4F05D1FB452A}"/>
                </a:ext>
              </a:extLst>
            </p:cNvPr>
            <p:cNvSpPr/>
            <p:nvPr/>
          </p:nvSpPr>
          <p:spPr>
            <a:xfrm>
              <a:off x="1488428" y="4315968"/>
              <a:ext cx="704676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C37DCB6E-D56A-4D4F-8BA2-95F3D3BD4D19}"/>
                </a:ext>
              </a:extLst>
            </p:cNvPr>
            <p:cNvSpPr/>
            <p:nvPr/>
          </p:nvSpPr>
          <p:spPr>
            <a:xfrm>
              <a:off x="1136090" y="3955968"/>
              <a:ext cx="704676" cy="108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0E6BB7D0-52FF-48C2-A0A8-7DD07624A65F}"/>
              </a:ext>
            </a:extLst>
          </p:cNvPr>
          <p:cNvGrpSpPr/>
          <p:nvPr/>
        </p:nvGrpSpPr>
        <p:grpSpPr>
          <a:xfrm>
            <a:off x="5135446" y="816360"/>
            <a:ext cx="1440000" cy="1440000"/>
            <a:chOff x="6096000" y="2975658"/>
            <a:chExt cx="1440000" cy="1440000"/>
          </a:xfrm>
        </p:grpSpPr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393968E8-B18B-41E6-8CF3-6CF9F0AF5A6C}"/>
                </a:ext>
              </a:extLst>
            </p:cNvPr>
            <p:cNvSpPr/>
            <p:nvPr/>
          </p:nvSpPr>
          <p:spPr>
            <a:xfrm>
              <a:off x="6096000" y="2975658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B0095DA5-49E3-44C6-9DFE-3666F34DD283}"/>
                </a:ext>
              </a:extLst>
            </p:cNvPr>
            <p:cNvSpPr/>
            <p:nvPr/>
          </p:nvSpPr>
          <p:spPr>
            <a:xfrm>
              <a:off x="6463662" y="2975658"/>
              <a:ext cx="704676" cy="14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07F336A3-AFD0-4C51-891F-2B52228C03C0}"/>
                </a:ext>
              </a:extLst>
            </p:cNvPr>
            <p:cNvSpPr/>
            <p:nvPr/>
          </p:nvSpPr>
          <p:spPr>
            <a:xfrm rot="5400000">
              <a:off x="6647493" y="3159489"/>
              <a:ext cx="704676" cy="1072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D297B8CC-685A-4E93-987B-E5CBBD8226B0}"/>
              </a:ext>
            </a:extLst>
          </p:cNvPr>
          <p:cNvGrpSpPr/>
          <p:nvPr/>
        </p:nvGrpSpPr>
        <p:grpSpPr>
          <a:xfrm rot="5400000">
            <a:off x="3060021" y="798911"/>
            <a:ext cx="1440000" cy="1440000"/>
            <a:chOff x="768428" y="798911"/>
            <a:chExt cx="1440000" cy="1440000"/>
          </a:xfrm>
        </p:grpSpPr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BA1A57F7-EC15-42DD-94A8-4294804FBBCA}"/>
                </a:ext>
              </a:extLst>
            </p:cNvPr>
            <p:cNvSpPr/>
            <p:nvPr/>
          </p:nvSpPr>
          <p:spPr>
            <a:xfrm>
              <a:off x="768428" y="798911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AD3D4CD3-A28E-4D80-A573-0E8B9D76DE4B}"/>
                </a:ext>
              </a:extLst>
            </p:cNvPr>
            <p:cNvSpPr/>
            <p:nvPr/>
          </p:nvSpPr>
          <p:spPr>
            <a:xfrm>
              <a:off x="1153539" y="798911"/>
              <a:ext cx="704676" cy="14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D93FB6EF-BEB4-4F2C-8FF6-EF15587A840D}"/>
              </a:ext>
            </a:extLst>
          </p:cNvPr>
          <p:cNvGrpSpPr/>
          <p:nvPr/>
        </p:nvGrpSpPr>
        <p:grpSpPr>
          <a:xfrm rot="5400000">
            <a:off x="2422457" y="3955968"/>
            <a:ext cx="1440000" cy="1440000"/>
            <a:chOff x="768428" y="3955968"/>
            <a:chExt cx="1440000" cy="1440000"/>
          </a:xfrm>
        </p:grpSpPr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A18EF57D-63A1-4CBE-BECA-FDCC759A3F4B}"/>
                </a:ext>
              </a:extLst>
            </p:cNvPr>
            <p:cNvSpPr/>
            <p:nvPr/>
          </p:nvSpPr>
          <p:spPr>
            <a:xfrm>
              <a:off x="768428" y="3955968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848613EA-EFC1-4C34-B0C5-5BF1E95DD812}"/>
                </a:ext>
              </a:extLst>
            </p:cNvPr>
            <p:cNvSpPr/>
            <p:nvPr/>
          </p:nvSpPr>
          <p:spPr>
            <a:xfrm>
              <a:off x="1488428" y="4315968"/>
              <a:ext cx="704676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82111BEF-73F9-43B1-BE8F-8358063ABD1E}"/>
                </a:ext>
              </a:extLst>
            </p:cNvPr>
            <p:cNvSpPr/>
            <p:nvPr/>
          </p:nvSpPr>
          <p:spPr>
            <a:xfrm>
              <a:off x="1136090" y="3955968"/>
              <a:ext cx="704676" cy="108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DA93D3E9-DAAD-43CF-9BA8-16426532ABFC}"/>
              </a:ext>
            </a:extLst>
          </p:cNvPr>
          <p:cNvGrpSpPr/>
          <p:nvPr/>
        </p:nvGrpSpPr>
        <p:grpSpPr>
          <a:xfrm rot="10800000">
            <a:off x="4138951" y="3955968"/>
            <a:ext cx="1440000" cy="1440000"/>
            <a:chOff x="768428" y="3955968"/>
            <a:chExt cx="1440000" cy="1440000"/>
          </a:xfrm>
        </p:grpSpPr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F3BF73F4-9DCD-41F3-A3B4-3BCB33A40D57}"/>
                </a:ext>
              </a:extLst>
            </p:cNvPr>
            <p:cNvSpPr/>
            <p:nvPr/>
          </p:nvSpPr>
          <p:spPr>
            <a:xfrm>
              <a:off x="768428" y="3955968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78B53744-2C16-4BCA-B408-027EE36EBC09}"/>
                </a:ext>
              </a:extLst>
            </p:cNvPr>
            <p:cNvSpPr/>
            <p:nvPr/>
          </p:nvSpPr>
          <p:spPr>
            <a:xfrm>
              <a:off x="1488428" y="4315968"/>
              <a:ext cx="704676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7A622847-AA5E-42DF-9E7C-D58600B8F217}"/>
                </a:ext>
              </a:extLst>
            </p:cNvPr>
            <p:cNvSpPr/>
            <p:nvPr/>
          </p:nvSpPr>
          <p:spPr>
            <a:xfrm>
              <a:off x="1136090" y="3955968"/>
              <a:ext cx="704676" cy="108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F406C9BD-A67B-4D07-B4D6-B890E009EA26}"/>
              </a:ext>
            </a:extLst>
          </p:cNvPr>
          <p:cNvGrpSpPr/>
          <p:nvPr/>
        </p:nvGrpSpPr>
        <p:grpSpPr>
          <a:xfrm rot="16200000">
            <a:off x="5855446" y="3940644"/>
            <a:ext cx="1440000" cy="1440000"/>
            <a:chOff x="768428" y="3955968"/>
            <a:chExt cx="1440000" cy="1440000"/>
          </a:xfrm>
        </p:grpSpPr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338903C6-471D-46D6-950E-480910610760}"/>
                </a:ext>
              </a:extLst>
            </p:cNvPr>
            <p:cNvSpPr/>
            <p:nvPr/>
          </p:nvSpPr>
          <p:spPr>
            <a:xfrm>
              <a:off x="768428" y="3955968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A775BB0B-0F57-4F55-82C8-0D085DA261AE}"/>
                </a:ext>
              </a:extLst>
            </p:cNvPr>
            <p:cNvSpPr/>
            <p:nvPr/>
          </p:nvSpPr>
          <p:spPr>
            <a:xfrm>
              <a:off x="1488428" y="4315968"/>
              <a:ext cx="704676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3D63A61B-2D26-4446-823F-850E263BA664}"/>
                </a:ext>
              </a:extLst>
            </p:cNvPr>
            <p:cNvSpPr/>
            <p:nvPr/>
          </p:nvSpPr>
          <p:spPr>
            <a:xfrm>
              <a:off x="1136090" y="3955968"/>
              <a:ext cx="704676" cy="108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7" name="Csoportba foglalás 36">
            <a:extLst>
              <a:ext uri="{FF2B5EF4-FFF2-40B4-BE49-F238E27FC236}">
                <a16:creationId xmlns:a16="http://schemas.microsoft.com/office/drawing/2014/main" id="{5A155D27-680C-497E-A7B1-331304E2CA70}"/>
              </a:ext>
            </a:extLst>
          </p:cNvPr>
          <p:cNvGrpSpPr/>
          <p:nvPr/>
        </p:nvGrpSpPr>
        <p:grpSpPr>
          <a:xfrm rot="5400000">
            <a:off x="6763937" y="816360"/>
            <a:ext cx="1440000" cy="1440000"/>
            <a:chOff x="6096000" y="2975658"/>
            <a:chExt cx="1440000" cy="1440000"/>
          </a:xfrm>
        </p:grpSpPr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39A98409-EE9D-4B4C-AF4A-A3164178D9D4}"/>
                </a:ext>
              </a:extLst>
            </p:cNvPr>
            <p:cNvSpPr/>
            <p:nvPr/>
          </p:nvSpPr>
          <p:spPr>
            <a:xfrm>
              <a:off x="6096000" y="2975658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3020F74B-B480-48F9-994A-042FDBB487DC}"/>
                </a:ext>
              </a:extLst>
            </p:cNvPr>
            <p:cNvSpPr/>
            <p:nvPr/>
          </p:nvSpPr>
          <p:spPr>
            <a:xfrm>
              <a:off x="6463662" y="2975658"/>
              <a:ext cx="704676" cy="14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7798F32E-CAA6-4D9F-A928-9DEFFD524E0C}"/>
                </a:ext>
              </a:extLst>
            </p:cNvPr>
            <p:cNvSpPr/>
            <p:nvPr/>
          </p:nvSpPr>
          <p:spPr>
            <a:xfrm rot="5400000">
              <a:off x="6647493" y="3159489"/>
              <a:ext cx="704676" cy="1072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3E20676A-FC5B-4942-A1B3-8928D6857C79}"/>
              </a:ext>
            </a:extLst>
          </p:cNvPr>
          <p:cNvGrpSpPr/>
          <p:nvPr/>
        </p:nvGrpSpPr>
        <p:grpSpPr>
          <a:xfrm rot="10800000">
            <a:off x="8591876" y="816864"/>
            <a:ext cx="1440000" cy="1440000"/>
            <a:chOff x="6096000" y="2975658"/>
            <a:chExt cx="1440000" cy="1440000"/>
          </a:xfrm>
        </p:grpSpPr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2468350E-3290-4501-9665-0CCB94B7135C}"/>
                </a:ext>
              </a:extLst>
            </p:cNvPr>
            <p:cNvSpPr/>
            <p:nvPr/>
          </p:nvSpPr>
          <p:spPr>
            <a:xfrm>
              <a:off x="6096000" y="2975658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985D861F-B8CA-4117-B533-4FC833C21E86}"/>
                </a:ext>
              </a:extLst>
            </p:cNvPr>
            <p:cNvSpPr/>
            <p:nvPr/>
          </p:nvSpPr>
          <p:spPr>
            <a:xfrm>
              <a:off x="6463662" y="2975658"/>
              <a:ext cx="704676" cy="14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9A7FC2B4-D993-4BA3-B5EE-A50245D1478E}"/>
                </a:ext>
              </a:extLst>
            </p:cNvPr>
            <p:cNvSpPr/>
            <p:nvPr/>
          </p:nvSpPr>
          <p:spPr>
            <a:xfrm rot="5400000">
              <a:off x="6647493" y="3159489"/>
              <a:ext cx="704676" cy="1072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45" name="Csoportba foglalás 44">
            <a:extLst>
              <a:ext uri="{FF2B5EF4-FFF2-40B4-BE49-F238E27FC236}">
                <a16:creationId xmlns:a16="http://schemas.microsoft.com/office/drawing/2014/main" id="{C17E369B-BD83-4F37-A131-D078EA447833}"/>
              </a:ext>
            </a:extLst>
          </p:cNvPr>
          <p:cNvGrpSpPr/>
          <p:nvPr/>
        </p:nvGrpSpPr>
        <p:grpSpPr>
          <a:xfrm rot="16200000">
            <a:off x="10399538" y="816360"/>
            <a:ext cx="1440000" cy="1440000"/>
            <a:chOff x="6096000" y="2975658"/>
            <a:chExt cx="1440000" cy="1440000"/>
          </a:xfrm>
        </p:grpSpPr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69266D78-0B95-48DF-AE7B-6905D838E219}"/>
                </a:ext>
              </a:extLst>
            </p:cNvPr>
            <p:cNvSpPr/>
            <p:nvPr/>
          </p:nvSpPr>
          <p:spPr>
            <a:xfrm>
              <a:off x="6096000" y="2975658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CA21CA11-B626-4956-A986-1EDD713626C9}"/>
                </a:ext>
              </a:extLst>
            </p:cNvPr>
            <p:cNvSpPr/>
            <p:nvPr/>
          </p:nvSpPr>
          <p:spPr>
            <a:xfrm>
              <a:off x="6463662" y="2975658"/>
              <a:ext cx="704676" cy="14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F49B876B-4334-483C-90E3-AA23830F6B31}"/>
                </a:ext>
              </a:extLst>
            </p:cNvPr>
            <p:cNvSpPr/>
            <p:nvPr/>
          </p:nvSpPr>
          <p:spPr>
            <a:xfrm rot="5400000">
              <a:off x="6647493" y="3159489"/>
              <a:ext cx="704676" cy="1072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424997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Rácz Alexandra</dc:creator>
  <cp:lastModifiedBy>Rácz Alexandra</cp:lastModifiedBy>
  <cp:revision>1</cp:revision>
  <dcterms:created xsi:type="dcterms:W3CDTF">2021-10-24T20:21:32Z</dcterms:created>
  <dcterms:modified xsi:type="dcterms:W3CDTF">2021-10-26T08:40:16Z</dcterms:modified>
</cp:coreProperties>
</file>