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67AAD-FE9E-3AF8-B55D-87102A33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8491C-C657-AF35-0EEF-AB65E064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E9F42-5ECF-C9F1-75CF-3D8FFCFE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204C8-12A5-D392-BA7F-3018F726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6282D-5425-F26F-CED9-8787E15D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2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4E5B-7CE0-E152-A56B-174F0B0A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5D147-3435-2156-72A2-8002B9552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8CFEC-797D-4DC9-8B70-14F87CE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A0DF1-E84A-5872-02F7-45501F0E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F33B99-CFE2-BE61-F922-7984B77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5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C3E186-4347-1E16-4876-76F1FE927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F1E067-B783-BE89-BF8C-4BAD73D8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C2243-4CED-CD83-36EC-67C560C4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3EDC6-F4CB-34D1-C18C-9BB7D5E7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2B106-547D-2EA3-3EC9-A4384C1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8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89AA-FF5E-D697-F01A-8ED5D717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F1966-3A29-8086-3877-B0F1E777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F7702-75F5-ADBE-C8F9-8ED60139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0D29E-1603-7697-D8FC-5B1F57BF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D2CC7-2DC4-298D-9F9C-2D6CCC80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9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57D1-C151-C555-28F1-E5305733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75D88-744F-CA7D-9F0A-B215A8DF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41AFD-5804-D7FA-769A-7C8E949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7184B-847B-5808-7A34-9517CB86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F430C-90ED-33D8-2192-EB9EA51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16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CACF-5713-AE61-2038-462C5316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5119B-0323-BD43-5A29-7284F2DBA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9CC3A4-0850-B0A5-2F91-FCB2BF67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B4369-5A17-1DC7-F992-264633AC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5D06E-0DB1-55F3-092D-57C3B134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C22CD-3628-EFAF-34E7-E71BD0B4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3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7ABC4-BA90-64F5-5140-489D01E7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FA7E0-0DC9-F54E-422E-B5B07DCC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C1B6B6-6387-6514-A315-5F7446A0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82D095-0D90-FA52-FB6C-410BCD70F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E7AAEC-7A73-4CC8-9ADD-A311B583A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51266B-DECA-3911-6702-9793DAC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F84A95-C8AE-84D7-1B9C-890AFF18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762032-3433-D920-80CA-C972910A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0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7EE6-B0E5-1756-C33F-B036D65E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E79C87-4370-0789-4DB6-C7CE2A70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BFBEA3-CE49-79FA-3AB8-4A670FCA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28FDB6-FFD8-82C4-2316-B9F901A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9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860F6F-DD1D-F10B-D563-6D37A7D6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CC5EED-7D73-2C99-617D-F78CAC7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439A59-D0AB-856F-3FB5-D83B261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15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775-F904-3373-E565-A435C3B3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6D578-4346-2625-F730-B37B8DAD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4DDA7-53DB-A3F3-E9CE-D03DFEDF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1355F9-2A61-08CB-5A17-A07706C6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2A66E-3749-68AE-032E-31E33456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9DCBF-08FF-315B-3ED2-45172746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1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7A17-B737-5532-3DFF-F7140B09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105099-245A-C2AE-7257-36DF50B3D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C6D8A7-0EDC-D8ED-B68E-E5A6D553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4AD09-ECBC-0501-22D4-F183C7D9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820BE-B159-5999-13E2-CCD762E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92C2B0-A7FD-C508-68C7-ED4DA10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1FDF31-7B0A-DB5D-0CD0-AD169518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26473-E902-FA93-634F-C85B6003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99817-59EB-2873-D2BF-4DA6C0F1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064C-FE66-4583-9AD4-084E8B364F66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88D78-B012-BB44-BA00-6C2C32FD2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687C6-194F-3359-F807-074ABB362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D241-6E76-4FF8-AC9B-0B0E375FD9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4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F86AD-02FD-BC97-09CE-3B784BB5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7387"/>
          </a:xfrm>
        </p:spPr>
        <p:txBody>
          <a:bodyPr>
            <a:normAutofit fontScale="90000"/>
          </a:bodyPr>
          <a:lstStyle/>
          <a:p>
            <a:r>
              <a:rPr lang="es-MX" dirty="0"/>
              <a:t>FELIZ CUMPLEAÑOS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1F385-9D72-431F-0094-77101CD4C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 descr="Gato con la cara de un roedor&#10;&#10;Descripción generada automáticamente con confianza media">
            <a:extLst>
              <a:ext uri="{FF2B5EF4-FFF2-40B4-BE49-F238E27FC236}">
                <a16:creationId xmlns:a16="http://schemas.microsoft.com/office/drawing/2014/main" id="{EC3562DA-B102-3D2D-4C82-C9BAAD74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21" y="1684231"/>
            <a:ext cx="6720558" cy="50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FB795-587D-F68F-F40B-F5EF14EC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1087B-3202-41FA-21B7-28C992B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Roedor de color gris&#10;&#10;Descripción generada automáticamente">
            <a:extLst>
              <a:ext uri="{FF2B5EF4-FFF2-40B4-BE49-F238E27FC236}">
                <a16:creationId xmlns:a16="http://schemas.microsoft.com/office/drawing/2014/main" id="{A331B104-F3C4-A2AD-EE01-3FEDDF79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53" y="365125"/>
            <a:ext cx="6187208" cy="5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6392A-6701-CA12-CEAE-821F4888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1B070-BB8A-6676-3DED-0A86A9F1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 descr="Imagen que contiene interior, cubierto, pieza, nieve&#10;&#10;Descripción generada automáticamente">
            <a:extLst>
              <a:ext uri="{FF2B5EF4-FFF2-40B4-BE49-F238E27FC236}">
                <a16:creationId xmlns:a16="http://schemas.microsoft.com/office/drawing/2014/main" id="{9BA863F7-69AF-4F71-5851-4D3C29D1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74" y="-1208088"/>
            <a:ext cx="4731525" cy="86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CBBE-5C67-DB3B-C7E4-A8939D2F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296E4-E69E-8115-5850-BEDBEB8D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Roedor de color rosa&#10;&#10;Descripción generada automáticamente">
            <a:extLst>
              <a:ext uri="{FF2B5EF4-FFF2-40B4-BE49-F238E27FC236}">
                <a16:creationId xmlns:a16="http://schemas.microsoft.com/office/drawing/2014/main" id="{E906C656-A7D2-6476-3280-18F4A541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9" y="800099"/>
            <a:ext cx="10106025" cy="56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19ADE-35D5-9CCF-FAF9-A6733F6A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E1927-A850-8A1A-163F-FA9FF429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D49E64C-77E2-1426-65AB-2DFEC7E80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4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FELIZ CUMPLEAÑOS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FELIZ CUMPLEAÑOS</dc:title>
  <dc:creator>Alexandra Bautista Coello</dc:creator>
  <cp:lastModifiedBy>Alexandra Bautista Coello</cp:lastModifiedBy>
  <cp:revision>1</cp:revision>
  <dcterms:created xsi:type="dcterms:W3CDTF">2024-08-23T05:57:48Z</dcterms:created>
  <dcterms:modified xsi:type="dcterms:W3CDTF">2024-08-24T22:36:57Z</dcterms:modified>
</cp:coreProperties>
</file>