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818F-4298-41C9-BB4A-DBC1AD3F7EE9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B986-7A3B-4134-A1A6-647A3BDF5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50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818F-4298-41C9-BB4A-DBC1AD3F7EE9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B986-7A3B-4134-A1A6-647A3BDF5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818F-4298-41C9-BB4A-DBC1AD3F7EE9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B986-7A3B-4134-A1A6-647A3BDF5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33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818F-4298-41C9-BB4A-DBC1AD3F7EE9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B986-7A3B-4134-A1A6-647A3BDF5EF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5825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818F-4298-41C9-BB4A-DBC1AD3F7EE9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B986-7A3B-4134-A1A6-647A3BDF5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50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818F-4298-41C9-BB4A-DBC1AD3F7EE9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B986-7A3B-4134-A1A6-647A3BDF5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9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818F-4298-41C9-BB4A-DBC1AD3F7EE9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B986-7A3B-4134-A1A6-647A3BDF5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72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818F-4298-41C9-BB4A-DBC1AD3F7EE9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B986-7A3B-4134-A1A6-647A3BDF5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549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818F-4298-41C9-BB4A-DBC1AD3F7EE9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B986-7A3B-4134-A1A6-647A3BDF5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8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818F-4298-41C9-BB4A-DBC1AD3F7EE9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B986-7A3B-4134-A1A6-647A3BDF5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96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818F-4298-41C9-BB4A-DBC1AD3F7EE9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B986-7A3B-4134-A1A6-647A3BDF5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25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818F-4298-41C9-BB4A-DBC1AD3F7EE9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B986-7A3B-4134-A1A6-647A3BDF5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37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818F-4298-41C9-BB4A-DBC1AD3F7EE9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B986-7A3B-4134-A1A6-647A3BDF5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30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818F-4298-41C9-BB4A-DBC1AD3F7EE9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B986-7A3B-4134-A1A6-647A3BDF5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72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818F-4298-41C9-BB4A-DBC1AD3F7EE9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B986-7A3B-4134-A1A6-647A3BDF5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1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818F-4298-41C9-BB4A-DBC1AD3F7EE9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B986-7A3B-4134-A1A6-647A3BDF5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2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818F-4298-41C9-BB4A-DBC1AD3F7EE9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B986-7A3B-4134-A1A6-647A3BDF5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9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08B818F-4298-41C9-BB4A-DBC1AD3F7EE9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CCB986-7A3B-4134-A1A6-647A3BDF5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376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playlist?list=PLEVlop6sMHCrUX5DMeKaL8EW6D_P36RZ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aavr/Alexandra_Avram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B69ED-2AA2-4640-B1D9-CB7FEAC5CF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Inventory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32D5E6-7E1F-4F48-B9B6-4661063F3E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US" dirty="0" err="1"/>
              <a:t>Autori</a:t>
            </a:r>
            <a:r>
              <a:rPr lang="en-US" dirty="0"/>
              <a:t>:         Avram </a:t>
            </a:r>
            <a:r>
              <a:rPr lang="ro-RO" dirty="0"/>
              <a:t>Ș</a:t>
            </a:r>
            <a:r>
              <a:rPr lang="en-US" dirty="0" err="1"/>
              <a:t>tefania</a:t>
            </a:r>
            <a:r>
              <a:rPr lang="en-US" dirty="0"/>
              <a:t> Alexandra</a:t>
            </a:r>
          </a:p>
          <a:p>
            <a:pPr algn="l"/>
            <a:r>
              <a:rPr lang="en-US" dirty="0"/>
              <a:t>	             </a:t>
            </a:r>
            <a:r>
              <a:rPr lang="en-US" dirty="0" err="1"/>
              <a:t>Grecu</a:t>
            </a:r>
            <a:r>
              <a:rPr lang="en-US" dirty="0"/>
              <a:t> Georgian C</a:t>
            </a:r>
            <a:r>
              <a:rPr lang="ro-RO" dirty="0"/>
              <a:t>ă</a:t>
            </a:r>
            <a:r>
              <a:rPr lang="en-US" dirty="0"/>
              <a:t>t</a:t>
            </a:r>
            <a:r>
              <a:rPr lang="ro-RO" dirty="0"/>
              <a:t>ă</a:t>
            </a:r>
            <a:r>
              <a:rPr lang="en-US" dirty="0" err="1"/>
              <a:t>lin</a:t>
            </a:r>
            <a:endParaRPr lang="en-US" dirty="0"/>
          </a:p>
          <a:p>
            <a:pPr algn="l"/>
            <a:r>
              <a:rPr lang="en-US" dirty="0" err="1"/>
              <a:t>Disciplina</a:t>
            </a:r>
            <a:r>
              <a:rPr lang="en-US" dirty="0"/>
              <a:t>:   IPDP</a:t>
            </a:r>
          </a:p>
        </p:txBody>
      </p:sp>
    </p:spTree>
    <p:extLst>
      <p:ext uri="{BB962C8B-B14F-4D97-AF65-F5344CB8AC3E}">
        <p14:creationId xmlns:p14="http://schemas.microsoft.com/office/powerpoint/2010/main" val="414082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49798-1046-4D74-8AA7-997CC0670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Dori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s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vede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se </a:t>
            </a:r>
            <a:r>
              <a:rPr lang="ro-RO" dirty="0"/>
              <a:t>î</a:t>
            </a:r>
            <a:r>
              <a:rPr lang="en-US" dirty="0" err="1"/>
              <a:t>nt</a:t>
            </a:r>
            <a:r>
              <a:rPr lang="ro-RO" dirty="0"/>
              <a:t>â</a:t>
            </a:r>
            <a:r>
              <a:rPr lang="en-US" dirty="0" err="1"/>
              <a:t>mpl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sapte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9F40A-17C9-41F1-BE64-83DF4155B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saptele</a:t>
            </a:r>
            <a:r>
              <a:rPr lang="en-US" dirty="0"/>
              <a:t> </a:t>
            </a:r>
            <a:r>
              <a:rPr lang="en-US" dirty="0" err="1"/>
              <a:t>aplica</a:t>
            </a:r>
            <a:r>
              <a:rPr lang="ro-RO" dirty="0"/>
              <a:t>ț</a:t>
            </a:r>
            <a:r>
              <a:rPr lang="en-US" dirty="0" err="1"/>
              <a:t>iei</a:t>
            </a:r>
            <a:r>
              <a:rPr lang="en-US" dirty="0"/>
              <a:t> am </a:t>
            </a:r>
            <a:r>
              <a:rPr lang="ro-RO" dirty="0"/>
              <a:t>î</a:t>
            </a:r>
            <a:r>
              <a:rPr lang="en-US" dirty="0" err="1"/>
              <a:t>ncercat</a:t>
            </a:r>
            <a:r>
              <a:rPr lang="en-US" dirty="0"/>
              <a:t> s</a:t>
            </a:r>
            <a:r>
              <a:rPr lang="ro-RO" dirty="0"/>
              <a:t>ă</a:t>
            </a:r>
            <a:r>
              <a:rPr lang="en-US" dirty="0"/>
              <a:t> respect</a:t>
            </a:r>
            <a:r>
              <a:rPr lang="ro-RO" dirty="0"/>
              <a:t>ă</a:t>
            </a:r>
            <a:r>
              <a:rPr lang="en-US" dirty="0"/>
              <a:t>m cat se </a:t>
            </a:r>
            <a:r>
              <a:rPr lang="en-US" dirty="0" err="1"/>
              <a:t>poate</a:t>
            </a:r>
            <a:r>
              <a:rPr lang="en-US" dirty="0"/>
              <a:t> m</a:t>
            </a:r>
            <a:r>
              <a:rPr lang="ro-RO" dirty="0"/>
              <a:t>ă</a:t>
            </a:r>
            <a:r>
              <a:rPr lang="en-US" dirty="0"/>
              <a:t>car </a:t>
            </a:r>
            <a:r>
              <a:rPr lang="en-US" dirty="0" err="1"/>
              <a:t>dou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principiile</a:t>
            </a:r>
            <a:r>
              <a:rPr lang="en-US" dirty="0"/>
              <a:t> S.O.L.I.D. (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informa</a:t>
            </a:r>
            <a:r>
              <a:rPr lang="ro-RO" dirty="0"/>
              <a:t>ț</a:t>
            </a:r>
            <a:r>
              <a:rPr lang="en-US" dirty="0"/>
              <a:t>ii : </a:t>
            </a:r>
            <a:r>
              <a:rPr lang="en-US" sz="1000" dirty="0">
                <a:hlinkClick r:id="rId2"/>
              </a:rPr>
              <a:t>https://www.youtube.com/playlist?list=PLEVlop6sMHCrUX5DMeKaL8EW6D_P36RZ0</a:t>
            </a:r>
            <a:r>
              <a:rPr lang="en-US" sz="1000" dirty="0"/>
              <a:t> </a:t>
            </a:r>
            <a:r>
              <a:rPr lang="en-US" dirty="0"/>
              <a:t>);</a:t>
            </a:r>
          </a:p>
          <a:p>
            <a:r>
              <a:rPr lang="en-US" dirty="0"/>
              <a:t>Am </a:t>
            </a:r>
            <a:r>
              <a:rPr lang="ro-RO" dirty="0"/>
              <a:t>î</a:t>
            </a:r>
            <a:r>
              <a:rPr lang="en-US" dirty="0" err="1"/>
              <a:t>ncercat</a:t>
            </a:r>
            <a:r>
              <a:rPr lang="en-US" dirty="0"/>
              <a:t> pe c</a:t>
            </a:r>
            <a:r>
              <a:rPr lang="ro-RO" dirty="0"/>
              <a:t>â</a:t>
            </a:r>
            <a:r>
              <a:rPr lang="en-US" dirty="0"/>
              <a:t>t se </a:t>
            </a:r>
            <a:r>
              <a:rPr lang="en-US" dirty="0" err="1"/>
              <a:t>poate</a:t>
            </a:r>
            <a:r>
              <a:rPr lang="en-US" dirty="0"/>
              <a:t> s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elimin</a:t>
            </a:r>
            <a:r>
              <a:rPr lang="ro-RO" dirty="0"/>
              <a:t>ă</a:t>
            </a:r>
            <a:r>
              <a:rPr lang="en-US" dirty="0"/>
              <a:t>m </a:t>
            </a:r>
            <a:r>
              <a:rPr lang="en-US" dirty="0" err="1"/>
              <a:t>codul</a:t>
            </a:r>
            <a:r>
              <a:rPr lang="en-US" dirty="0"/>
              <a:t> redundant </a:t>
            </a:r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/>
              <a:t>repetarea</a:t>
            </a:r>
            <a:r>
              <a:rPr lang="en-US" dirty="0"/>
              <a:t> </a:t>
            </a:r>
            <a:r>
              <a:rPr lang="en-US" dirty="0" err="1"/>
              <a:t>acestuia</a:t>
            </a:r>
            <a:r>
              <a:rPr lang="en-US" dirty="0"/>
              <a:t> face </a:t>
            </a:r>
            <a:r>
              <a:rPr lang="en-US" dirty="0" err="1"/>
              <a:t>totul</a:t>
            </a:r>
            <a:r>
              <a:rPr lang="en-US" dirty="0"/>
              <a:t> </a:t>
            </a:r>
            <a:r>
              <a:rPr lang="en-US" dirty="0" err="1"/>
              <a:t>neinteligibil</a:t>
            </a:r>
            <a:r>
              <a:rPr lang="en-US" dirty="0"/>
              <a:t>;</a:t>
            </a:r>
          </a:p>
          <a:p>
            <a:r>
              <a:rPr lang="en-US" dirty="0"/>
              <a:t>Am </a:t>
            </a:r>
            <a:r>
              <a:rPr lang="en-US" dirty="0" err="1"/>
              <a:t>separat</a:t>
            </a:r>
            <a:r>
              <a:rPr lang="en-US" dirty="0"/>
              <a:t> </a:t>
            </a:r>
            <a:r>
              <a:rPr lang="en-US" dirty="0" err="1"/>
              <a:t>codul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c</a:t>
            </a:r>
            <a:r>
              <a:rPr lang="ro-RO" dirty="0"/>
              <a:t>â</a:t>
            </a:r>
            <a:r>
              <a:rPr lang="en-US" dirty="0"/>
              <a:t>t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oferi</a:t>
            </a:r>
            <a:r>
              <a:rPr lang="en-US" dirty="0"/>
              <a:t> </a:t>
            </a:r>
            <a:r>
              <a:rPr lang="en-US" dirty="0" err="1"/>
              <a:t>utilizatorilor</a:t>
            </a:r>
            <a:r>
              <a:rPr lang="en-US" dirty="0"/>
              <a:t> strict </a:t>
            </a:r>
            <a:r>
              <a:rPr lang="en-US" dirty="0" err="1"/>
              <a:t>func</a:t>
            </a:r>
            <a:r>
              <a:rPr lang="ro-RO" dirty="0"/>
              <a:t>ț</a:t>
            </a:r>
            <a:r>
              <a:rPr lang="en-US" dirty="0" err="1"/>
              <a:t>ionalit</a:t>
            </a:r>
            <a:r>
              <a:rPr lang="ro-RO" dirty="0"/>
              <a:t>ăț</a:t>
            </a:r>
            <a:r>
              <a:rPr lang="en-US" dirty="0" err="1"/>
              <a:t>ile</a:t>
            </a:r>
            <a:r>
              <a:rPr lang="en-US" dirty="0"/>
              <a:t> de care au </a:t>
            </a:r>
            <a:r>
              <a:rPr lang="en-US" dirty="0" err="1"/>
              <a:t>nevoie</a:t>
            </a:r>
            <a:r>
              <a:rPr lang="en-US" dirty="0"/>
              <a:t>;</a:t>
            </a:r>
          </a:p>
          <a:p>
            <a:r>
              <a:rPr lang="en-US" dirty="0" err="1"/>
              <a:t>Aplica</a:t>
            </a:r>
            <a:r>
              <a:rPr lang="ro-RO" dirty="0"/>
              <a:t>ț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scris</a:t>
            </a:r>
            <a:r>
              <a:rPr lang="ro-RO" dirty="0"/>
              <a:t>ă</a:t>
            </a:r>
            <a:r>
              <a:rPr lang="en-US" dirty="0"/>
              <a:t> in Java; </a:t>
            </a:r>
            <a:endParaRPr lang="ro-RO" dirty="0"/>
          </a:p>
          <a:p>
            <a:r>
              <a:rPr lang="en-US" dirty="0" err="1"/>
              <a:t>Baza</a:t>
            </a:r>
            <a:r>
              <a:rPr lang="en-US" dirty="0"/>
              <a:t> de date </a:t>
            </a:r>
            <a:r>
              <a:rPr lang="en-US" dirty="0" err="1"/>
              <a:t>folosit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MongoDB,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interfa</a:t>
            </a:r>
            <a:r>
              <a:rPr lang="ro-RO" dirty="0"/>
              <a:t>ț</a:t>
            </a:r>
            <a:r>
              <a:rPr lang="en-US" dirty="0"/>
              <a:t>a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realizat</a:t>
            </a:r>
            <a:r>
              <a:rPr lang="ro-RO" dirty="0"/>
              <a:t>ă</a:t>
            </a:r>
            <a:r>
              <a:rPr lang="en-US" dirty="0"/>
              <a:t> cu </a:t>
            </a:r>
            <a:r>
              <a:rPr lang="en-US" dirty="0" err="1"/>
              <a:t>ajutorul</a:t>
            </a:r>
            <a:r>
              <a:rPr lang="en-US" dirty="0"/>
              <a:t> JavaFX</a:t>
            </a:r>
            <a:endParaRPr lang="ro-RO" dirty="0"/>
          </a:p>
          <a:p>
            <a:pPr marL="36900" indent="0">
              <a:buNone/>
            </a:pPr>
            <a:r>
              <a:rPr lang="ro-RO" dirty="0"/>
              <a:t>    </a:t>
            </a:r>
            <a:r>
              <a:rPr lang="en-US" dirty="0"/>
              <a:t>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Scene Builder.</a:t>
            </a:r>
          </a:p>
        </p:txBody>
      </p:sp>
    </p:spTree>
    <p:extLst>
      <p:ext uri="{BB962C8B-B14F-4D97-AF65-F5344CB8AC3E}">
        <p14:creationId xmlns:p14="http://schemas.microsoft.com/office/powerpoint/2010/main" val="2478578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B746E5-6BC1-446B-9DFC-B5966153E56F}"/>
              </a:ext>
            </a:extLst>
          </p:cNvPr>
          <p:cNvSpPr/>
          <p:nvPr/>
        </p:nvSpPr>
        <p:spPr>
          <a:xfrm>
            <a:off x="2799815" y="2967335"/>
            <a:ext cx="65923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hope you enjoy it!</a:t>
            </a:r>
          </a:p>
        </p:txBody>
      </p:sp>
    </p:spTree>
    <p:extLst>
      <p:ext uri="{BB962C8B-B14F-4D97-AF65-F5344CB8AC3E}">
        <p14:creationId xmlns:p14="http://schemas.microsoft.com/office/powerpoint/2010/main" val="1640320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89862-BF70-4EA6-A595-B41B776B2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ce</a:t>
            </a:r>
            <a:r>
              <a:rPr lang="en-US" dirty="0"/>
              <a:t> am </a:t>
            </a:r>
            <a:r>
              <a:rPr lang="en-US" dirty="0" err="1"/>
              <a:t>nevoie</a:t>
            </a:r>
            <a:r>
              <a:rPr lang="en-US" dirty="0"/>
              <a:t> de o </a:t>
            </a:r>
            <a:r>
              <a:rPr lang="en-US" dirty="0" err="1"/>
              <a:t>astfel</a:t>
            </a:r>
            <a:r>
              <a:rPr lang="en-US" dirty="0"/>
              <a:t> de </a:t>
            </a:r>
            <a:r>
              <a:rPr lang="en-US" dirty="0" err="1"/>
              <a:t>aplica</a:t>
            </a:r>
            <a:r>
              <a:rPr lang="ro-RO" dirty="0"/>
              <a:t>ț</a:t>
            </a:r>
            <a:r>
              <a:rPr lang="en-US" dirty="0" err="1"/>
              <a:t>ie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F0760-8D1D-4F99-ABB9-4A21D4168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 r</a:t>
            </a:r>
            <a:r>
              <a:rPr lang="ro-RO" dirty="0"/>
              <a:t>ă</a:t>
            </a:r>
            <a:r>
              <a:rPr lang="en-US" dirty="0" err="1"/>
              <a:t>psuns</a:t>
            </a:r>
            <a:r>
              <a:rPr lang="en-US" dirty="0"/>
              <a:t> </a:t>
            </a:r>
            <a:r>
              <a:rPr lang="en-US" dirty="0" err="1"/>
              <a:t>simplu</a:t>
            </a:r>
            <a:r>
              <a:rPr lang="en-US" dirty="0"/>
              <a:t> la </a:t>
            </a:r>
            <a:r>
              <a:rPr lang="en-US" dirty="0" err="1"/>
              <a:t>aceast</a:t>
            </a:r>
            <a:r>
              <a:rPr lang="ro-RO" dirty="0"/>
              <a:t>ă î</a:t>
            </a:r>
            <a:r>
              <a:rPr lang="en-US" dirty="0" err="1"/>
              <a:t>ntrebare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faptul</a:t>
            </a:r>
            <a:r>
              <a:rPr lang="en-US" dirty="0"/>
              <a:t> c</a:t>
            </a:r>
            <a:r>
              <a:rPr lang="ro-RO" dirty="0"/>
              <a:t>ă </a:t>
            </a:r>
            <a:r>
              <a:rPr lang="en-US" dirty="0" err="1"/>
              <a:t>avem</a:t>
            </a:r>
            <a:r>
              <a:rPr lang="en-US" dirty="0"/>
              <a:t> </a:t>
            </a:r>
            <a:r>
              <a:rPr lang="en-US" dirty="0" err="1"/>
              <a:t>nevoie</a:t>
            </a:r>
            <a:r>
              <a:rPr lang="en-US" dirty="0"/>
              <a:t> s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ro-RO" dirty="0"/>
              <a:t>ț</a:t>
            </a:r>
            <a:r>
              <a:rPr lang="en-US" dirty="0" err="1"/>
              <a:t>inem</a:t>
            </a:r>
            <a:r>
              <a:rPr lang="en-US" dirty="0"/>
              <a:t> </a:t>
            </a:r>
            <a:r>
              <a:rPr lang="en-US" dirty="0" err="1"/>
              <a:t>eviden</a:t>
            </a:r>
            <a:r>
              <a:rPr lang="ro-RO" dirty="0"/>
              <a:t>ț</a:t>
            </a:r>
            <a:r>
              <a:rPr lang="en-US" dirty="0"/>
              <a:t>a </a:t>
            </a:r>
            <a:r>
              <a:rPr lang="en-US" dirty="0" err="1"/>
              <a:t>tuturor</a:t>
            </a:r>
            <a:r>
              <a:rPr lang="en-US" dirty="0"/>
              <a:t> </a:t>
            </a:r>
            <a:r>
              <a:rPr lang="en-US" dirty="0" err="1"/>
              <a:t>lucrulilor</a:t>
            </a:r>
            <a:r>
              <a:rPr lang="en-US" dirty="0"/>
              <a:t> din via</a:t>
            </a:r>
            <a:r>
              <a:rPr lang="ro-RO" dirty="0"/>
              <a:t>ț</a:t>
            </a:r>
            <a:r>
              <a:rPr lang="en-US" dirty="0"/>
              <a:t>a </a:t>
            </a:r>
            <a:r>
              <a:rPr lang="en-US" dirty="0" err="1"/>
              <a:t>noastr</a:t>
            </a:r>
            <a:r>
              <a:rPr lang="ro-RO" dirty="0"/>
              <a:t>ă</a:t>
            </a:r>
            <a:r>
              <a:rPr lang="en-US" dirty="0"/>
              <a:t>!</a:t>
            </a:r>
          </a:p>
          <a:p>
            <a:r>
              <a:rPr lang="en-US" dirty="0" err="1"/>
              <a:t>Poate</a:t>
            </a:r>
            <a:r>
              <a:rPr lang="en-US" dirty="0"/>
              <a:t> o s</a:t>
            </a:r>
            <a:r>
              <a:rPr lang="ro-RO" dirty="0"/>
              <a:t>ă</a:t>
            </a:r>
            <a:r>
              <a:rPr lang="en-US" dirty="0"/>
              <a:t> par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ciudat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, </a:t>
            </a:r>
            <a:r>
              <a:rPr lang="en-US" dirty="0" err="1"/>
              <a:t>mai</a:t>
            </a:r>
            <a:r>
              <a:rPr lang="en-US" dirty="0"/>
              <a:t> de grab</a:t>
            </a:r>
            <a:r>
              <a:rPr lang="ro-RO" dirty="0"/>
              <a:t>ă</a:t>
            </a:r>
            <a:r>
              <a:rPr lang="en-US" dirty="0"/>
              <a:t>, a </a:t>
            </a:r>
            <a:r>
              <a:rPr lang="en-US" dirty="0" err="1"/>
              <a:t>tulburare</a:t>
            </a:r>
            <a:r>
              <a:rPr lang="en-US" dirty="0"/>
              <a:t> </a:t>
            </a:r>
            <a:r>
              <a:rPr lang="en-US" dirty="0" err="1"/>
              <a:t>obsesiv-compulsiv</a:t>
            </a:r>
            <a:r>
              <a:rPr lang="ro-RO" dirty="0"/>
              <a:t>ă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o s</a:t>
            </a:r>
            <a:r>
              <a:rPr lang="ro-RO" dirty="0"/>
              <a:t>ă </a:t>
            </a:r>
            <a:r>
              <a:rPr lang="en-US" dirty="0" err="1"/>
              <a:t>explic</a:t>
            </a:r>
            <a:r>
              <a:rPr lang="ro-RO" dirty="0"/>
              <a:t>ă</a:t>
            </a:r>
            <a:r>
              <a:rPr lang="en-US" dirty="0"/>
              <a:t>m </a:t>
            </a:r>
            <a:r>
              <a:rPr lang="en-US" dirty="0" err="1"/>
              <a:t>clar</a:t>
            </a:r>
            <a:r>
              <a:rPr lang="en-US" dirty="0"/>
              <a:t> de </a:t>
            </a:r>
            <a:r>
              <a:rPr lang="en-US" dirty="0" err="1"/>
              <a:t>ce</a:t>
            </a:r>
            <a:r>
              <a:rPr lang="en-US" dirty="0"/>
              <a:t> am ales un </a:t>
            </a:r>
            <a:r>
              <a:rPr lang="en-US" dirty="0" err="1"/>
              <a:t>asemenea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err="1"/>
              <a:t>nceput</a:t>
            </a:r>
            <a:r>
              <a:rPr lang="en-US" dirty="0"/>
              <a:t>.</a:t>
            </a:r>
          </a:p>
          <a:p>
            <a:r>
              <a:rPr lang="en-US" dirty="0" err="1"/>
              <a:t>Aplica</a:t>
            </a:r>
            <a:r>
              <a:rPr lang="ro-RO" dirty="0"/>
              <a:t>ț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proiectat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ro-RO" dirty="0"/>
              <a:t>în</a:t>
            </a:r>
            <a:r>
              <a:rPr lang="en-US" dirty="0"/>
              <a:t>c</a:t>
            </a:r>
            <a:r>
              <a:rPr lang="ro-RO" dirty="0"/>
              <a:t>â</a:t>
            </a:r>
            <a:r>
              <a:rPr lang="en-US" dirty="0"/>
              <a:t>t s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ajute</a:t>
            </a:r>
            <a:r>
              <a:rPr lang="en-US" dirty="0"/>
              <a:t> la men</a:t>
            </a:r>
            <a:r>
              <a:rPr lang="ro-RO" dirty="0"/>
              <a:t>ț</a:t>
            </a:r>
            <a:r>
              <a:rPr lang="en-US" dirty="0" err="1"/>
              <a:t>inerea</a:t>
            </a:r>
            <a:r>
              <a:rPr lang="en-US" dirty="0"/>
              <a:t> </a:t>
            </a:r>
            <a:r>
              <a:rPr lang="en-US" dirty="0" err="1"/>
              <a:t>eviden</a:t>
            </a:r>
            <a:r>
              <a:rPr lang="ro-RO" dirty="0"/>
              <a:t>ț</a:t>
            </a:r>
            <a:r>
              <a:rPr lang="en-US" dirty="0" err="1"/>
              <a:t>ei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err="1"/>
              <a:t>ntr</a:t>
            </a:r>
            <a:r>
              <a:rPr lang="en-US" dirty="0"/>
              <a:t>-un </a:t>
            </a:r>
            <a:r>
              <a:rPr lang="en-US" dirty="0" err="1"/>
              <a:t>magazin</a:t>
            </a:r>
            <a:r>
              <a:rPr lang="en-US" dirty="0"/>
              <a:t>.</a:t>
            </a:r>
          </a:p>
          <a:p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viziunea</a:t>
            </a:r>
            <a:r>
              <a:rPr lang="en-US" dirty="0"/>
              <a:t> </a:t>
            </a:r>
            <a:r>
              <a:rPr lang="en-US" dirty="0" err="1"/>
              <a:t>noastr</a:t>
            </a:r>
            <a:r>
              <a:rPr lang="ro-RO" dirty="0"/>
              <a:t>ă</a:t>
            </a:r>
            <a:r>
              <a:rPr lang="en-US" dirty="0"/>
              <a:t>,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utilizat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orice</a:t>
            </a:r>
            <a:r>
              <a:rPr lang="en-US" dirty="0"/>
              <a:t> tip de </a:t>
            </a:r>
            <a:r>
              <a:rPr lang="en-US" dirty="0" err="1"/>
              <a:t>magazin</a:t>
            </a:r>
            <a:r>
              <a:rPr lang="en-US" dirty="0"/>
              <a:t> (de </a:t>
            </a:r>
            <a:r>
              <a:rPr lang="en-US" dirty="0" err="1"/>
              <a:t>animale</a:t>
            </a:r>
            <a:r>
              <a:rPr lang="en-US" dirty="0"/>
              <a:t>, </a:t>
            </a:r>
            <a:r>
              <a:rPr lang="en-US" dirty="0" err="1"/>
              <a:t>alimentar</a:t>
            </a:r>
            <a:r>
              <a:rPr lang="en-US" dirty="0"/>
              <a:t>, de </a:t>
            </a:r>
            <a:r>
              <a:rPr lang="en-US" dirty="0" err="1"/>
              <a:t>construc</a:t>
            </a:r>
            <a:r>
              <a:rPr lang="ro-RO" dirty="0"/>
              <a:t>ț</a:t>
            </a:r>
            <a:r>
              <a:rPr lang="en-US" dirty="0"/>
              <a:t>ii etc.), </a:t>
            </a:r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au </a:t>
            </a:r>
            <a:r>
              <a:rPr lang="en-US" dirty="0" err="1"/>
              <a:t>nevoie</a:t>
            </a:r>
            <a:r>
              <a:rPr lang="en-US" dirty="0"/>
              <a:t> de o </a:t>
            </a:r>
            <a:r>
              <a:rPr lang="en-US" dirty="0" err="1"/>
              <a:t>supraveghere</a:t>
            </a:r>
            <a:r>
              <a:rPr lang="en-US" dirty="0"/>
              <a:t> am</a:t>
            </a:r>
            <a:r>
              <a:rPr lang="ro-RO" dirty="0"/>
              <a:t>ă</a:t>
            </a:r>
            <a:r>
              <a:rPr lang="en-US" dirty="0"/>
              <a:t>nun</a:t>
            </a:r>
            <a:r>
              <a:rPr lang="ro-RO" dirty="0"/>
              <a:t>ț</a:t>
            </a:r>
            <a:r>
              <a:rPr lang="en-US" dirty="0"/>
              <a:t>it</a:t>
            </a:r>
            <a:r>
              <a:rPr lang="ro-RO" dirty="0"/>
              <a:t>ă</a:t>
            </a:r>
            <a:r>
              <a:rPr lang="en-US" dirty="0"/>
              <a:t> a </a:t>
            </a:r>
            <a:r>
              <a:rPr lang="en-US" dirty="0" err="1"/>
              <a:t>tranzac</a:t>
            </a:r>
            <a:r>
              <a:rPr lang="ro-RO" dirty="0"/>
              <a:t>ț</a:t>
            </a:r>
            <a:r>
              <a:rPr lang="en-US" dirty="0" err="1"/>
              <a:t>iilor</a:t>
            </a:r>
            <a:r>
              <a:rPr lang="en-US" dirty="0"/>
              <a:t> care se </a:t>
            </a:r>
            <a:r>
              <a:rPr lang="ro-RO" dirty="0"/>
              <a:t>î</a:t>
            </a:r>
            <a:r>
              <a:rPr lang="en-US" dirty="0" err="1"/>
              <a:t>ntampl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a </a:t>
            </a:r>
            <a:r>
              <a:rPr lang="en-US" dirty="0" err="1"/>
              <a:t>resurselor</a:t>
            </a:r>
            <a:r>
              <a:rPr lang="en-US" dirty="0"/>
              <a:t> </a:t>
            </a:r>
            <a:r>
              <a:rPr lang="en-US" dirty="0" err="1"/>
              <a:t>umane</a:t>
            </a:r>
            <a:r>
              <a:rPr lang="en-US" dirty="0"/>
              <a:t> care sunt </a:t>
            </a:r>
            <a:r>
              <a:rPr lang="en-US" dirty="0" err="1"/>
              <a:t>alocate</a:t>
            </a:r>
            <a:r>
              <a:rPr lang="en-US" dirty="0"/>
              <a:t>.</a:t>
            </a:r>
          </a:p>
          <a:p>
            <a:r>
              <a:rPr lang="en-US" dirty="0" err="1"/>
              <a:t>Aplica</a:t>
            </a:r>
            <a:r>
              <a:rPr lang="ro-RO" dirty="0"/>
              <a:t>ț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simplu</a:t>
            </a:r>
            <a:r>
              <a:rPr lang="en-US" dirty="0"/>
              <a:t> de </a:t>
            </a:r>
            <a:r>
              <a:rPr lang="en-US" dirty="0" err="1"/>
              <a:t>folosit</a:t>
            </a:r>
            <a:r>
              <a:rPr lang="en-US" dirty="0"/>
              <a:t> (</a:t>
            </a:r>
            <a:r>
              <a:rPr lang="en-US" dirty="0" err="1"/>
              <a:t>dac</a:t>
            </a:r>
            <a:r>
              <a:rPr lang="ro-RO" dirty="0"/>
              <a:t>ă</a:t>
            </a:r>
            <a:r>
              <a:rPr lang="en-US" dirty="0"/>
              <a:t> nu </a:t>
            </a:r>
            <a:r>
              <a:rPr lang="en-US" dirty="0" err="1"/>
              <a:t>considera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lucru</a:t>
            </a:r>
            <a:r>
              <a:rPr lang="en-US" dirty="0"/>
              <a:t> </a:t>
            </a:r>
            <a:r>
              <a:rPr lang="en-US" dirty="0" err="1"/>
              <a:t>totul</a:t>
            </a:r>
            <a:r>
              <a:rPr lang="en-US" dirty="0"/>
              <a:t> 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rezolva</a:t>
            </a:r>
            <a:r>
              <a:rPr lang="en-US" dirty="0"/>
              <a:t> cu un mic update)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ofer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posibilitatea</a:t>
            </a:r>
            <a:r>
              <a:rPr lang="en-US" dirty="0"/>
              <a:t> de </a:t>
            </a:r>
            <a:r>
              <a:rPr lang="en-US" dirty="0" err="1"/>
              <a:t>manipulare</a:t>
            </a:r>
            <a:r>
              <a:rPr lang="en-US" dirty="0"/>
              <a:t> a orc</a:t>
            </a:r>
            <a:r>
              <a:rPr lang="ro-RO" dirty="0"/>
              <a:t>ă</a:t>
            </a:r>
            <a:r>
              <a:rPr lang="en-US" dirty="0"/>
              <a:t>rei </a:t>
            </a:r>
            <a:r>
              <a:rPr lang="en-US" dirty="0" err="1"/>
              <a:t>resurse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8884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DABBE4-3312-4E96-9BA5-E798E9FF3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 I am! How do I look?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EE05A4A-2FC4-4D05-8793-C800E02FB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545" y="1731963"/>
            <a:ext cx="6431385" cy="4059237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6D2F1AA-A524-44E9-A0A8-2478EA840848}"/>
              </a:ext>
            </a:extLst>
          </p:cNvPr>
          <p:cNvSpPr/>
          <p:nvPr/>
        </p:nvSpPr>
        <p:spPr>
          <a:xfrm>
            <a:off x="5853812" y="5806589"/>
            <a:ext cx="492660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>
                <a:hlinkClick r:id="rId3"/>
              </a:rPr>
              <a:t>https://github.com/alexaavr/Alexandra_Avram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2B402D-7838-40F2-9F1D-494866EA1AF5}"/>
              </a:ext>
            </a:extLst>
          </p:cNvPr>
          <p:cNvSpPr/>
          <p:nvPr/>
        </p:nvSpPr>
        <p:spPr>
          <a:xfrm>
            <a:off x="1692285" y="5791200"/>
            <a:ext cx="271468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Here you can find me!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0FB2B12-925D-460F-A4C3-1FAEFA9ED330}"/>
              </a:ext>
            </a:extLst>
          </p:cNvPr>
          <p:cNvSpPr/>
          <p:nvPr/>
        </p:nvSpPr>
        <p:spPr>
          <a:xfrm>
            <a:off x="4656724" y="5911549"/>
            <a:ext cx="1018095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65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87AF-3F8E-47C3-9358-EE6E177C8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Vre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s</a:t>
            </a:r>
            <a:r>
              <a:rPr lang="ro-RO" dirty="0"/>
              <a:t>ă</a:t>
            </a:r>
            <a:r>
              <a:rPr lang="en-US" dirty="0"/>
              <a:t> v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err="1"/>
              <a:t>nregistra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?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6D15A07E-812E-49D4-B41D-4936CD60E2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175" y="1728963"/>
            <a:ext cx="6411912" cy="4062236"/>
          </a:xfr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3FBF51B-6EC3-49A9-B8EE-F477A041E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simplu</a:t>
            </a:r>
            <a:r>
              <a:rPr lang="en-US" dirty="0"/>
              <a:t>, </a:t>
            </a:r>
            <a:r>
              <a:rPr lang="en-US" dirty="0" err="1"/>
              <a:t>trebuie</a:t>
            </a:r>
            <a:r>
              <a:rPr lang="en-US" dirty="0"/>
              <a:t> s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completa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c</a:t>
            </a:r>
            <a:r>
              <a:rPr lang="ro-RO" dirty="0"/>
              <a:t>â</a:t>
            </a:r>
            <a:r>
              <a:rPr lang="en-US" dirty="0" err="1"/>
              <a:t>mpurile</a:t>
            </a:r>
            <a:r>
              <a:rPr lang="en-US" dirty="0"/>
              <a:t>!</a:t>
            </a:r>
          </a:p>
          <a:p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cazul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care a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uitat</a:t>
            </a:r>
            <a:r>
              <a:rPr lang="en-US" dirty="0"/>
              <a:t> s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completa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un c</a:t>
            </a:r>
            <a:r>
              <a:rPr lang="ro-RO" dirty="0"/>
              <a:t>â</a:t>
            </a:r>
            <a:r>
              <a:rPr lang="en-US" dirty="0" err="1"/>
              <a:t>mp</a:t>
            </a:r>
            <a:r>
              <a:rPr lang="en-US" dirty="0"/>
              <a:t>, a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scris</a:t>
            </a:r>
            <a:r>
              <a:rPr lang="en-US" dirty="0"/>
              <a:t> o </a:t>
            </a:r>
            <a:r>
              <a:rPr lang="en-US" dirty="0" err="1"/>
              <a:t>adres</a:t>
            </a:r>
            <a:r>
              <a:rPr lang="ro-RO" dirty="0"/>
              <a:t>ă</a:t>
            </a:r>
            <a:r>
              <a:rPr lang="en-US" dirty="0"/>
              <a:t> de mail </a:t>
            </a:r>
            <a:r>
              <a:rPr lang="en-US" dirty="0" err="1"/>
              <a:t>gre</a:t>
            </a:r>
            <a:r>
              <a:rPr lang="ro-RO" dirty="0"/>
              <a:t>ș</a:t>
            </a:r>
            <a:r>
              <a:rPr lang="en-US" dirty="0"/>
              <a:t>it, nu a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setat</a:t>
            </a:r>
            <a:r>
              <a:rPr lang="en-US" dirty="0"/>
              <a:t> o </a:t>
            </a:r>
            <a:r>
              <a:rPr lang="en-US" dirty="0" err="1"/>
              <a:t>parol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potrivit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loc de 24 de ani </a:t>
            </a:r>
            <a:r>
              <a:rPr lang="en-US" dirty="0" err="1"/>
              <a:t>ave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18h, </a:t>
            </a:r>
            <a:r>
              <a:rPr lang="en-US" dirty="0" err="1"/>
              <a:t>codul</a:t>
            </a:r>
            <a:r>
              <a:rPr lang="en-US" dirty="0"/>
              <a:t> din </a:t>
            </a:r>
            <a:r>
              <a:rPr lang="en-US" dirty="0" err="1"/>
              <a:t>spatele</a:t>
            </a:r>
            <a:r>
              <a:rPr lang="en-US" dirty="0"/>
              <a:t> </a:t>
            </a:r>
            <a:r>
              <a:rPr lang="en-US" dirty="0" err="1"/>
              <a:t>aplica</a:t>
            </a:r>
            <a:r>
              <a:rPr lang="ro-RO" dirty="0"/>
              <a:t>ț</a:t>
            </a:r>
            <a:r>
              <a:rPr lang="en-US" dirty="0" err="1"/>
              <a:t>iei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proiectat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a</a:t>
            </a:r>
            <a:r>
              <a:rPr lang="ro-RO" dirty="0"/>
              <a:t>ș</a:t>
            </a:r>
            <a:r>
              <a:rPr lang="en-US" dirty="0"/>
              <a:t>a </a:t>
            </a:r>
            <a:r>
              <a:rPr lang="en-US" dirty="0" err="1"/>
              <a:t>fel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err="1"/>
              <a:t>nc</a:t>
            </a:r>
            <a:r>
              <a:rPr lang="ro-RO" dirty="0"/>
              <a:t>â</a:t>
            </a:r>
            <a:r>
              <a:rPr lang="en-US" dirty="0"/>
              <a:t>t s</a:t>
            </a:r>
            <a:r>
              <a:rPr lang="ro-RO" dirty="0"/>
              <a:t>ă</a:t>
            </a:r>
            <a:r>
              <a:rPr lang="en-US" dirty="0"/>
              <a:t> v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anun</a:t>
            </a:r>
            <a:r>
              <a:rPr lang="ro-RO" dirty="0"/>
              <a:t>ț</a:t>
            </a:r>
            <a:r>
              <a:rPr lang="en-US" dirty="0"/>
              <a:t>e ca a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uitat</a:t>
            </a:r>
            <a:r>
              <a:rPr lang="en-US" dirty="0"/>
              <a:t> </a:t>
            </a:r>
            <a:r>
              <a:rPr lang="en-US" dirty="0" err="1"/>
              <a:t>ceva</a:t>
            </a:r>
            <a:r>
              <a:rPr lang="en-US" dirty="0"/>
              <a:t>.</a:t>
            </a:r>
          </a:p>
          <a:p>
            <a:r>
              <a:rPr lang="en-US" dirty="0"/>
              <a:t>Cu </a:t>
            </a:r>
            <a:r>
              <a:rPr lang="en-US" dirty="0" err="1"/>
              <a:t>siguran</a:t>
            </a:r>
            <a:r>
              <a:rPr lang="ro-RO" dirty="0"/>
              <a:t>ță</a:t>
            </a:r>
            <a:r>
              <a:rPr lang="en-US" dirty="0"/>
              <a:t>,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caz</a:t>
            </a:r>
            <a:r>
              <a:rPr lang="en-US" dirty="0"/>
              <a:t> c</a:t>
            </a:r>
            <a:r>
              <a:rPr lang="ro-RO" dirty="0"/>
              <a:t>ă</a:t>
            </a:r>
            <a:r>
              <a:rPr lang="en-US" dirty="0"/>
              <a:t> “a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uitat</a:t>
            </a:r>
            <a:r>
              <a:rPr lang="en-US" dirty="0"/>
              <a:t> tot”</a:t>
            </a:r>
            <a:r>
              <a:rPr lang="ro-RO" dirty="0"/>
              <a:t>,</a:t>
            </a:r>
            <a:r>
              <a:rPr lang="en-US" dirty="0"/>
              <a:t> exist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posibilitatea</a:t>
            </a:r>
            <a:r>
              <a:rPr lang="en-US" dirty="0"/>
              <a:t> de ”Clear” care v</a:t>
            </a:r>
            <a:r>
              <a:rPr lang="ro-RO" dirty="0"/>
              <a:t>a</a:t>
            </a:r>
            <a:r>
              <a:rPr lang="en-US" dirty="0"/>
              <a:t> </a:t>
            </a:r>
            <a:r>
              <a:rPr lang="en-US" dirty="0" err="1"/>
              <a:t>reseta</a:t>
            </a:r>
            <a:r>
              <a:rPr lang="en-US" dirty="0"/>
              <a:t> to</a:t>
            </a:r>
            <a:r>
              <a:rPr lang="ro-RO" dirty="0"/>
              <a:t>a</a:t>
            </a:r>
            <a:r>
              <a:rPr lang="en-US" dirty="0" err="1"/>
              <a:t>te</a:t>
            </a:r>
            <a:r>
              <a:rPr lang="en-US" dirty="0"/>
              <a:t> c</a:t>
            </a:r>
            <a:r>
              <a:rPr lang="ro-RO" dirty="0"/>
              <a:t>â</a:t>
            </a:r>
            <a:r>
              <a:rPr lang="en-US" dirty="0" err="1"/>
              <a:t>mpurile</a:t>
            </a:r>
            <a:r>
              <a:rPr lang="en-US" dirty="0"/>
              <a:t>.</a:t>
            </a:r>
          </a:p>
          <a:p>
            <a:r>
              <a:rPr lang="en-US" dirty="0" err="1"/>
              <a:t>Probabil</a:t>
            </a:r>
            <a:r>
              <a:rPr lang="en-US" dirty="0"/>
              <a:t> </a:t>
            </a:r>
            <a:r>
              <a:rPr lang="ro-RO" dirty="0"/>
              <a:t>intuiți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o s</a:t>
            </a:r>
            <a:r>
              <a:rPr lang="ro-RO" dirty="0"/>
              <a:t>ă</a:t>
            </a:r>
            <a:r>
              <a:rPr lang="en-US" dirty="0"/>
              <a:t> se </a:t>
            </a:r>
            <a:r>
              <a:rPr lang="ro-RO" dirty="0"/>
              <a:t>î</a:t>
            </a:r>
            <a:r>
              <a:rPr lang="en-US" dirty="0" err="1"/>
              <a:t>nt</a:t>
            </a:r>
            <a:r>
              <a:rPr lang="ro-RO" dirty="0"/>
              <a:t>â</a:t>
            </a:r>
            <a:r>
              <a:rPr lang="en-US" dirty="0" err="1"/>
              <a:t>mple</a:t>
            </a:r>
            <a:r>
              <a:rPr lang="en-US" dirty="0"/>
              <a:t> </a:t>
            </a:r>
            <a:r>
              <a:rPr lang="en-US" dirty="0" err="1"/>
              <a:t>dac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folosi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“Back” </a:t>
            </a:r>
            <a:r>
              <a:rPr lang="en-US" dirty="0" err="1"/>
              <a:t>sau</a:t>
            </a:r>
            <a:r>
              <a:rPr lang="en-US" dirty="0"/>
              <a:t> “Quit”,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sper</a:t>
            </a:r>
            <a:r>
              <a:rPr lang="ro-RO" dirty="0"/>
              <a:t>ă</a:t>
            </a:r>
            <a:r>
              <a:rPr lang="en-US" dirty="0"/>
              <a:t>m s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utiliza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c</a:t>
            </a:r>
            <a:r>
              <a:rPr lang="ro-RO" dirty="0"/>
              <a:t>â</a:t>
            </a:r>
            <a:r>
              <a:rPr lang="en-US" dirty="0"/>
              <a:t>t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aplica</a:t>
            </a:r>
            <a:r>
              <a:rPr lang="ro-RO" dirty="0"/>
              <a:t>ț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noastr</a:t>
            </a:r>
            <a:r>
              <a:rPr lang="ro-RO" dirty="0"/>
              <a:t>ă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81524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D53FD4A-6560-4F53-B0D2-E0AE251AB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as Admin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5DCA003-3C22-4254-9822-2F94B2BCD5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293" y="1750677"/>
            <a:ext cx="6411912" cy="4040522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D6E3A89-ADA1-4320-8B9A-218BB41E1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Partea</a:t>
            </a:r>
            <a:r>
              <a:rPr lang="en-US" dirty="0"/>
              <a:t> de login </a:t>
            </a:r>
            <a:r>
              <a:rPr lang="en-US" dirty="0" err="1"/>
              <a:t>pentru</a:t>
            </a:r>
            <a:r>
              <a:rPr lang="en-US" dirty="0"/>
              <a:t> User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prezentat</a:t>
            </a:r>
            <a:r>
              <a:rPr lang="ro-RO" dirty="0"/>
              <a:t>ă</a:t>
            </a:r>
            <a:r>
              <a:rPr lang="en-US" dirty="0"/>
              <a:t> cu 2 slide-</a:t>
            </a:r>
            <a:r>
              <a:rPr lang="en-US" dirty="0" err="1"/>
              <a:t>uri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urm</a:t>
            </a:r>
            <a:r>
              <a:rPr lang="ro-RO" dirty="0"/>
              <a:t>ă</a:t>
            </a:r>
            <a:r>
              <a:rPr lang="en-US" dirty="0"/>
              <a:t> a</a:t>
            </a:r>
            <a:r>
              <a:rPr lang="ro-RO" dirty="0"/>
              <a:t>ș</a:t>
            </a:r>
            <a:r>
              <a:rPr lang="en-US" dirty="0"/>
              <a:t>a c</a:t>
            </a:r>
            <a:r>
              <a:rPr lang="ro-RO" dirty="0"/>
              <a:t>ă</a:t>
            </a:r>
            <a:r>
              <a:rPr lang="en-US" dirty="0"/>
              <a:t> o s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trecem</a:t>
            </a:r>
            <a:r>
              <a:rPr lang="en-US" dirty="0"/>
              <a:t> la login as Admin care are </a:t>
            </a:r>
            <a:r>
              <a:rPr lang="en-US" dirty="0" err="1"/>
              <a:t>acelea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functionalit</a:t>
            </a:r>
            <a:r>
              <a:rPr lang="ro-RO" dirty="0"/>
              <a:t>ăț</a:t>
            </a:r>
            <a:r>
              <a:rPr lang="en-US" dirty="0" err="1"/>
              <a:t>i</a:t>
            </a:r>
            <a:r>
              <a:rPr lang="en-US" dirty="0"/>
              <a:t>.</a:t>
            </a:r>
          </a:p>
          <a:p>
            <a:r>
              <a:rPr lang="ro-RO" dirty="0"/>
              <a:t>B</a:t>
            </a:r>
            <a:r>
              <a:rPr lang="en-US" dirty="0" err="1"/>
              <a:t>utoanele</a:t>
            </a:r>
            <a:r>
              <a:rPr lang="en-US" dirty="0"/>
              <a:t> “Clear”, “Quit”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“Back” se pot </a:t>
            </a:r>
            <a:r>
              <a:rPr lang="en-US" dirty="0" err="1"/>
              <a:t>utiliza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resetare</a:t>
            </a:r>
            <a:r>
              <a:rPr lang="en-US" dirty="0"/>
              <a:t> c</a:t>
            </a:r>
            <a:r>
              <a:rPr lang="ro-RO" dirty="0"/>
              <a:t>â</a:t>
            </a:r>
            <a:r>
              <a:rPr lang="en-US" dirty="0" err="1"/>
              <a:t>mpuri</a:t>
            </a:r>
            <a:r>
              <a:rPr lang="en-US" dirty="0"/>
              <a:t>, </a:t>
            </a:r>
            <a:r>
              <a:rPr lang="en-US" dirty="0" err="1"/>
              <a:t>ie</a:t>
            </a:r>
            <a:r>
              <a:rPr lang="ro-RO" dirty="0"/>
              <a:t>ș</a:t>
            </a:r>
            <a:r>
              <a:rPr lang="en-US" dirty="0"/>
              <a:t>ire din </a:t>
            </a:r>
            <a:r>
              <a:rPr lang="en-US" dirty="0" err="1"/>
              <a:t>aplica</a:t>
            </a:r>
            <a:r>
              <a:rPr lang="ro-RO" dirty="0"/>
              <a:t>ț</a:t>
            </a:r>
            <a:r>
              <a:rPr lang="en-US" dirty="0" err="1"/>
              <a:t>ie</a:t>
            </a:r>
            <a:r>
              <a:rPr lang="en-US" dirty="0"/>
              <a:t>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err="1"/>
              <a:t>ntoarcere</a:t>
            </a:r>
            <a:r>
              <a:rPr lang="en-US" dirty="0"/>
              <a:t> la </a:t>
            </a:r>
            <a:r>
              <a:rPr lang="en-US" dirty="0" err="1"/>
              <a:t>scena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ro-RO" dirty="0"/>
              <a:t>ț</a:t>
            </a:r>
            <a:r>
              <a:rPr lang="en-US" dirty="0" err="1"/>
              <a:t>ial</a:t>
            </a:r>
            <a:r>
              <a:rPr lang="ro-RO" dirty="0"/>
              <a:t>ă</a:t>
            </a:r>
            <a:r>
              <a:rPr lang="en-US" dirty="0"/>
              <a:t>.</a:t>
            </a:r>
          </a:p>
          <a:p>
            <a:r>
              <a:rPr lang="en-US" dirty="0" err="1"/>
              <a:t>Butonul</a:t>
            </a:r>
            <a:r>
              <a:rPr lang="en-US" dirty="0"/>
              <a:t> “Login” se </a:t>
            </a:r>
            <a:r>
              <a:rPr lang="en-US" dirty="0" err="1"/>
              <a:t>poate</a:t>
            </a:r>
            <a:r>
              <a:rPr lang="en-US" dirty="0"/>
              <a:t> ac</a:t>
            </a:r>
            <a:r>
              <a:rPr lang="ro-RO" dirty="0"/>
              <a:t>ț</a:t>
            </a:r>
            <a:r>
              <a:rPr lang="en-US" dirty="0" err="1"/>
              <a:t>iona</a:t>
            </a:r>
            <a:r>
              <a:rPr lang="en-US" dirty="0"/>
              <a:t> cu cli</a:t>
            </a:r>
            <a:r>
              <a:rPr lang="ro-RO" dirty="0"/>
              <a:t>c</a:t>
            </a:r>
            <a:r>
              <a:rPr lang="en-US" dirty="0"/>
              <a:t>k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ap</a:t>
            </a:r>
            <a:r>
              <a:rPr lang="ro-RO" dirty="0"/>
              <a:t>ă</a:t>
            </a:r>
            <a:r>
              <a:rPr lang="en-US" dirty="0" err="1"/>
              <a:t>sarea</a:t>
            </a:r>
            <a:r>
              <a:rPr lang="en-US" dirty="0"/>
              <a:t> </a:t>
            </a:r>
            <a:r>
              <a:rPr lang="en-US" dirty="0" err="1"/>
              <a:t>tastei</a:t>
            </a:r>
            <a:r>
              <a:rPr lang="en-US" dirty="0"/>
              <a:t> Enter.</a:t>
            </a:r>
          </a:p>
          <a:p>
            <a:r>
              <a:rPr lang="en-US" dirty="0" err="1"/>
              <a:t>Butonul</a:t>
            </a:r>
            <a:r>
              <a:rPr lang="en-US" dirty="0"/>
              <a:t> “Quit” se </a:t>
            </a:r>
            <a:r>
              <a:rPr lang="en-US" dirty="0" err="1"/>
              <a:t>poate</a:t>
            </a:r>
            <a:r>
              <a:rPr lang="en-US" dirty="0"/>
              <a:t> ac</a:t>
            </a:r>
            <a:r>
              <a:rPr lang="ro-RO" dirty="0"/>
              <a:t>ț</a:t>
            </a:r>
            <a:r>
              <a:rPr lang="en-US" dirty="0" err="1"/>
              <a:t>iona</a:t>
            </a:r>
            <a:r>
              <a:rPr lang="en-US" dirty="0"/>
              <a:t>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ap</a:t>
            </a:r>
            <a:r>
              <a:rPr lang="ro-RO" dirty="0"/>
              <a:t>ă</a:t>
            </a:r>
            <a:r>
              <a:rPr lang="en-US" dirty="0" err="1"/>
              <a:t>sarea</a:t>
            </a:r>
            <a:r>
              <a:rPr lang="en-US" dirty="0"/>
              <a:t> taste</a:t>
            </a:r>
            <a:r>
              <a:rPr lang="ro-RO" dirty="0"/>
              <a:t>i</a:t>
            </a:r>
            <a:r>
              <a:rPr lang="en-US" dirty="0"/>
              <a:t> ESC.</a:t>
            </a:r>
          </a:p>
        </p:txBody>
      </p:sp>
    </p:spTree>
    <p:extLst>
      <p:ext uri="{BB962C8B-B14F-4D97-AF65-F5344CB8AC3E}">
        <p14:creationId xmlns:p14="http://schemas.microsoft.com/office/powerpoint/2010/main" val="4238254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D186CF-2D30-4668-8BDF-E361D913A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 se </a:t>
            </a:r>
            <a:r>
              <a:rPr lang="ro-RO" dirty="0"/>
              <a:t>î</a:t>
            </a:r>
            <a:r>
              <a:rPr lang="en-US" dirty="0" err="1"/>
              <a:t>nt</a:t>
            </a:r>
            <a:r>
              <a:rPr lang="ro-RO" dirty="0"/>
              <a:t>â</a:t>
            </a:r>
            <a:r>
              <a:rPr lang="en-US" dirty="0" err="1"/>
              <a:t>mpl</a:t>
            </a:r>
            <a:r>
              <a:rPr lang="ro-RO" dirty="0"/>
              <a:t>ă</a:t>
            </a:r>
            <a:r>
              <a:rPr lang="en-US" dirty="0"/>
              <a:t> dup</a:t>
            </a:r>
            <a:r>
              <a:rPr lang="ro-RO" dirty="0"/>
              <a:t>ă</a:t>
            </a:r>
            <a:r>
              <a:rPr lang="en-US" dirty="0"/>
              <a:t> login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pozi</a:t>
            </a:r>
            <a:r>
              <a:rPr lang="ro-RO" dirty="0"/>
              <a:t>ț</a:t>
            </a:r>
            <a:r>
              <a:rPr lang="en-US" dirty="0" err="1"/>
              <a:t>ie</a:t>
            </a:r>
            <a:r>
              <a:rPr lang="en-US" dirty="0"/>
              <a:t> de User?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1113A0-2B52-4689-8A8D-90C4AB0D09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Verificare</a:t>
            </a:r>
            <a:r>
              <a:rPr lang="en-US" dirty="0"/>
              <a:t> </a:t>
            </a:r>
            <a:r>
              <a:rPr lang="en-US" dirty="0" err="1"/>
              <a:t>existen</a:t>
            </a:r>
            <a:r>
              <a:rPr lang="ro-RO" dirty="0"/>
              <a:t>ță</a:t>
            </a:r>
            <a:r>
              <a:rPr lang="en-US" dirty="0"/>
              <a:t> item</a:t>
            </a:r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B4AA1807-5F00-4919-886E-C13502733F98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09" b="9109"/>
          <a:stretch>
            <a:fillRect/>
          </a:stretch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0BC3EB7-0FA6-44B9-9BC6-AF3C0E107C62}"/>
              </a:ext>
            </a:extLst>
          </p:cNvPr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r>
              <a:rPr lang="en-US" dirty="0"/>
              <a:t>Dup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numele</a:t>
            </a:r>
            <a:r>
              <a:rPr lang="en-US" dirty="0"/>
              <a:t> a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c</a:t>
            </a:r>
            <a:r>
              <a:rPr lang="ro-RO" dirty="0"/>
              <a:t>ă</a:t>
            </a:r>
            <a:r>
              <a:rPr lang="en-US" dirty="0"/>
              <a:t>uta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pute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s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vede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dac</a:t>
            </a:r>
            <a:r>
              <a:rPr lang="ro-RO" dirty="0"/>
              <a:t>ă</a:t>
            </a:r>
            <a:r>
              <a:rPr lang="en-US" dirty="0"/>
              <a:t> exist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nu </a:t>
            </a:r>
            <a:r>
              <a:rPr lang="ro-RO" dirty="0"/>
              <a:t>î</a:t>
            </a:r>
            <a:r>
              <a:rPr lang="en-US" dirty="0"/>
              <a:t>n “</a:t>
            </a:r>
            <a:r>
              <a:rPr lang="en-US" dirty="0" err="1"/>
              <a:t>inventar</a:t>
            </a:r>
            <a:r>
              <a:rPr lang="en-US" dirty="0"/>
              <a:t>”.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8F41436-5731-44EC-9233-20214CEB0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Update item</a:t>
            </a:r>
          </a:p>
        </p:txBody>
      </p:sp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92C99600-4D63-4107-8585-98F7A1E50A90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62" b="8662"/>
          <a:stretch>
            <a:fillRect/>
          </a:stretch>
        </p:blipFill>
        <p:spPr/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2FC1382-25DA-4B04-A2EB-37EA99A8108B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en-US" dirty="0"/>
              <a:t>Dup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a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ro-RO" dirty="0"/>
              <a:t>dăsit produsul</a:t>
            </a:r>
            <a:r>
              <a:rPr lang="en-US" dirty="0"/>
              <a:t> </a:t>
            </a:r>
            <a:r>
              <a:rPr lang="en-US" dirty="0" err="1"/>
              <a:t>pute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s</a:t>
            </a:r>
            <a:r>
              <a:rPr lang="ro-RO" dirty="0"/>
              <a:t>ă</a:t>
            </a:r>
            <a:r>
              <a:rPr lang="en-US" dirty="0"/>
              <a:t> face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un update </a:t>
            </a:r>
            <a:r>
              <a:rPr lang="en-US" dirty="0" err="1"/>
              <a:t>simplu</a:t>
            </a:r>
            <a:r>
              <a:rPr lang="en-US" dirty="0"/>
              <a:t>                   dup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codul</a:t>
            </a:r>
            <a:r>
              <a:rPr lang="ro-RO" dirty="0"/>
              <a:t>acestuia</a:t>
            </a:r>
            <a:r>
              <a:rPr lang="en-US" dirty="0"/>
              <a:t>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BA0CDD-9EFC-4DDD-97AE-D565A841D1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o-RO" dirty="0"/>
              <a:t>Ș</a:t>
            </a:r>
            <a:r>
              <a:rPr lang="en-US" dirty="0" err="1"/>
              <a:t>tergere</a:t>
            </a:r>
            <a:r>
              <a:rPr lang="en-US" dirty="0"/>
              <a:t> </a:t>
            </a:r>
            <a:r>
              <a:rPr lang="en-US" dirty="0" err="1"/>
              <a:t>cont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singout</a:t>
            </a:r>
            <a:endParaRPr lang="en-US" dirty="0"/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49DD48C0-C031-4B0C-8B3D-75A49D5A65D6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53" b="8853"/>
          <a:stretch>
            <a:fillRect/>
          </a:stretch>
        </p:blipFill>
        <p:spPr/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03A717D-67E7-48B3-9094-46DE1F7E9057}"/>
              </a:ext>
            </a:extLst>
          </p:cNvPr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r>
              <a:rPr lang="en-US" dirty="0"/>
              <a:t>Ave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posibilitatea</a:t>
            </a:r>
            <a:r>
              <a:rPr lang="en-US" dirty="0"/>
              <a:t> de a </a:t>
            </a:r>
            <a:r>
              <a:rPr lang="en-US" dirty="0" err="1"/>
              <a:t>renun</a:t>
            </a:r>
            <a:r>
              <a:rPr lang="ro-RO" dirty="0"/>
              <a:t>ț</a:t>
            </a:r>
            <a:r>
              <a:rPr lang="en-US" dirty="0"/>
              <a:t>a la </a:t>
            </a:r>
            <a:r>
              <a:rPr lang="en-US" dirty="0" err="1"/>
              <a:t>drepturile</a:t>
            </a:r>
            <a:r>
              <a:rPr lang="en-US" dirty="0"/>
              <a:t> de user </a:t>
            </a:r>
            <a:r>
              <a:rPr lang="en-US" dirty="0" err="1"/>
              <a:t>sau</a:t>
            </a:r>
            <a:r>
              <a:rPr lang="en-US" dirty="0"/>
              <a:t>, </a:t>
            </a:r>
            <a:r>
              <a:rPr lang="en-US" dirty="0" err="1"/>
              <a:t>pur</a:t>
            </a:r>
            <a:r>
              <a:rPr lang="en-US" dirty="0"/>
              <a:t>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simplu</a:t>
            </a:r>
            <a:r>
              <a:rPr lang="en-US" dirty="0"/>
              <a:t> </a:t>
            </a:r>
            <a:r>
              <a:rPr lang="ro-RO" dirty="0"/>
              <a:t>să</a:t>
            </a:r>
            <a:r>
              <a:rPr lang="en-US" dirty="0"/>
              <a:t> </a:t>
            </a:r>
            <a:r>
              <a:rPr lang="en-US" dirty="0" err="1"/>
              <a:t>ie</a:t>
            </a:r>
            <a:r>
              <a:rPr lang="ro-RO" dirty="0"/>
              <a:t>ș</a:t>
            </a:r>
            <a:r>
              <a:rPr lang="en-US" dirty="0" err="1"/>
              <a:t>iti</a:t>
            </a:r>
            <a:r>
              <a:rPr lang="en-US" dirty="0"/>
              <a:t> din </a:t>
            </a:r>
            <a:r>
              <a:rPr lang="en-US" dirty="0" err="1"/>
              <a:t>aplica</a:t>
            </a:r>
            <a:r>
              <a:rPr lang="ro-RO" dirty="0"/>
              <a:t>ț</a:t>
            </a:r>
            <a:r>
              <a:rPr lang="en-US" dirty="0" err="1"/>
              <a:t>ie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0366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8B92B-47E2-40B5-94AD-104DF3982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 se </a:t>
            </a:r>
            <a:r>
              <a:rPr lang="ro-RO" dirty="0"/>
              <a:t>î</a:t>
            </a:r>
            <a:r>
              <a:rPr lang="en-US" dirty="0" err="1"/>
              <a:t>nt</a:t>
            </a:r>
            <a:r>
              <a:rPr lang="ro-RO" dirty="0"/>
              <a:t>â</a:t>
            </a:r>
            <a:r>
              <a:rPr lang="en-US" dirty="0" err="1"/>
              <a:t>mpl</a:t>
            </a:r>
            <a:r>
              <a:rPr lang="ro-RO" dirty="0"/>
              <a:t>ă</a:t>
            </a:r>
            <a:r>
              <a:rPr lang="en-US" dirty="0"/>
              <a:t> dup</a:t>
            </a:r>
            <a:r>
              <a:rPr lang="ro-RO" dirty="0"/>
              <a:t>ă</a:t>
            </a:r>
            <a:r>
              <a:rPr lang="en-US" dirty="0"/>
              <a:t> login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pozi</a:t>
            </a:r>
            <a:r>
              <a:rPr lang="ro-RO" dirty="0"/>
              <a:t>ț</a:t>
            </a:r>
            <a:r>
              <a:rPr lang="en-US" dirty="0" err="1"/>
              <a:t>ie</a:t>
            </a:r>
            <a:r>
              <a:rPr lang="en-US" dirty="0"/>
              <a:t> de User?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5940F35-4735-440B-A083-C9F4513023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Item handling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1532D0F-0BB2-44F3-B150-8BA433A234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75" y="2540579"/>
            <a:ext cx="4875213" cy="3089705"/>
          </a:xfr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BEBBF40-6DF1-41A5-907B-031C840E3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User handling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5313FE95-2BC8-4121-9D9F-7B82334D2C5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438" y="2541326"/>
            <a:ext cx="4895850" cy="3088211"/>
          </a:xfrm>
        </p:spPr>
      </p:pic>
    </p:spTree>
    <p:extLst>
      <p:ext uri="{BB962C8B-B14F-4D97-AF65-F5344CB8AC3E}">
        <p14:creationId xmlns:p14="http://schemas.microsoft.com/office/powerpoint/2010/main" val="645152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4A15854-EBE8-442E-97F3-4B063F84F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Ce se </a:t>
            </a:r>
            <a:r>
              <a:rPr lang="ro-RO" dirty="0"/>
              <a:t>î</a:t>
            </a:r>
            <a:r>
              <a:rPr lang="en-US" dirty="0" err="1"/>
              <a:t>nt</a:t>
            </a:r>
            <a:r>
              <a:rPr lang="ro-RO" dirty="0"/>
              <a:t>â</a:t>
            </a:r>
            <a:r>
              <a:rPr lang="en-US" dirty="0" err="1"/>
              <a:t>mpl</a:t>
            </a:r>
            <a:r>
              <a:rPr lang="ro-RO" dirty="0"/>
              <a:t>ă</a:t>
            </a:r>
            <a:r>
              <a:rPr lang="en-US" dirty="0"/>
              <a:t> dup</a:t>
            </a:r>
            <a:r>
              <a:rPr lang="ro-RO" dirty="0"/>
              <a:t>ă</a:t>
            </a:r>
            <a:r>
              <a:rPr lang="en-US" dirty="0"/>
              <a:t> login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pozi</a:t>
            </a:r>
            <a:r>
              <a:rPr lang="ro-RO" dirty="0"/>
              <a:t>ț</a:t>
            </a:r>
            <a:r>
              <a:rPr lang="en-US" dirty="0" err="1"/>
              <a:t>ie</a:t>
            </a:r>
            <a:r>
              <a:rPr lang="en-US" dirty="0"/>
              <a:t> de Admin?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3D27D0-3D37-4D8E-B641-638CFFBB6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Av</a:t>
            </a:r>
            <a:r>
              <a:rPr lang="ro-RO" dirty="0"/>
              <a:t>â</a:t>
            </a:r>
            <a:r>
              <a:rPr lang="en-US" dirty="0" err="1"/>
              <a:t>nd</a:t>
            </a:r>
            <a:r>
              <a:rPr lang="en-US" dirty="0"/>
              <a:t> </a:t>
            </a:r>
            <a:r>
              <a:rPr lang="en-US" dirty="0" err="1"/>
              <a:t>pozi</a:t>
            </a:r>
            <a:r>
              <a:rPr lang="ro-RO" dirty="0"/>
              <a:t>ț</a:t>
            </a:r>
            <a:r>
              <a:rPr lang="en-US" dirty="0" err="1"/>
              <a:t>ia</a:t>
            </a:r>
            <a:r>
              <a:rPr lang="en-US" dirty="0"/>
              <a:t> de Admin </a:t>
            </a:r>
            <a:r>
              <a:rPr lang="en-US" dirty="0" err="1"/>
              <a:t>pute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“</a:t>
            </a:r>
            <a:r>
              <a:rPr lang="en-US" dirty="0" err="1"/>
              <a:t>manipula</a:t>
            </a:r>
            <a:r>
              <a:rPr lang="en-US" dirty="0"/>
              <a:t>” </a:t>
            </a:r>
            <a:r>
              <a:rPr lang="en-US" dirty="0" err="1"/>
              <a:t>foarte</a:t>
            </a:r>
            <a:r>
              <a:rPr lang="en-US" dirty="0"/>
              <a:t> u</a:t>
            </a:r>
            <a:r>
              <a:rPr lang="ro-RO" dirty="0"/>
              <a:t>ș</a:t>
            </a:r>
            <a:r>
              <a:rPr lang="en-US" dirty="0"/>
              <a:t>or </a:t>
            </a:r>
            <a:r>
              <a:rPr lang="en-US" dirty="0" err="1"/>
              <a:t>produsele</a:t>
            </a:r>
            <a:r>
              <a:rPr lang="ro-RO" dirty="0"/>
              <a:t>,</a:t>
            </a:r>
            <a:r>
              <a:rPr lang="en-US" dirty="0"/>
              <a:t> c</a:t>
            </a:r>
            <a:r>
              <a:rPr lang="ro-RO" dirty="0"/>
              <a:t>â</a:t>
            </a:r>
            <a:r>
              <a:rPr lang="en-US" dirty="0"/>
              <a:t>t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resursele</a:t>
            </a:r>
            <a:r>
              <a:rPr lang="en-US" dirty="0"/>
              <a:t> </a:t>
            </a:r>
            <a:r>
              <a:rPr lang="en-US" dirty="0" err="1"/>
              <a:t>umane</a:t>
            </a:r>
            <a:r>
              <a:rPr lang="en-US" dirty="0"/>
              <a:t>;</a:t>
            </a:r>
          </a:p>
          <a:p>
            <a:r>
              <a:rPr lang="en-US" dirty="0"/>
              <a:t>Am </a:t>
            </a:r>
            <a:r>
              <a:rPr lang="en-US" dirty="0" err="1"/>
              <a:t>realizat</a:t>
            </a:r>
            <a:r>
              <a:rPr lang="en-US" dirty="0"/>
              <a:t> </a:t>
            </a:r>
            <a:r>
              <a:rPr lang="en-US" dirty="0" err="1"/>
              <a:t>aplica</a:t>
            </a:r>
            <a:r>
              <a:rPr lang="ro-RO" dirty="0"/>
              <a:t>ț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err="1"/>
              <a:t>nc</a:t>
            </a:r>
            <a:r>
              <a:rPr lang="ro-RO" dirty="0"/>
              <a:t>â</a:t>
            </a:r>
            <a:r>
              <a:rPr lang="en-US" dirty="0"/>
              <a:t>t s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ave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la </a:t>
            </a:r>
            <a:r>
              <a:rPr lang="ro-RO" dirty="0"/>
              <a:t>î</a:t>
            </a:r>
            <a:r>
              <a:rPr lang="en-US" dirty="0" err="1"/>
              <a:t>ndem</a:t>
            </a:r>
            <a:r>
              <a:rPr lang="ro-RO" dirty="0"/>
              <a:t>â</a:t>
            </a:r>
            <a:r>
              <a:rPr lang="en-US" dirty="0"/>
              <a:t>n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opera</a:t>
            </a:r>
            <a:r>
              <a:rPr lang="ro-RO" dirty="0"/>
              <a:t>ț</a:t>
            </a:r>
            <a:r>
              <a:rPr lang="en-US" dirty="0" err="1"/>
              <a:t>iile</a:t>
            </a:r>
            <a:r>
              <a:rPr lang="en-US" dirty="0"/>
              <a:t> pe care </a:t>
            </a:r>
            <a:r>
              <a:rPr lang="en-US" dirty="0" err="1"/>
              <a:t>dori</a:t>
            </a:r>
            <a:r>
              <a:rPr lang="ro-RO" dirty="0"/>
              <a:t>ă</a:t>
            </a:r>
            <a:r>
              <a:rPr lang="en-US" dirty="0" err="1"/>
              <a:t>i</a:t>
            </a:r>
            <a:r>
              <a:rPr lang="en-US" dirty="0"/>
              <a:t> s</a:t>
            </a:r>
            <a:r>
              <a:rPr lang="ro-RO" dirty="0"/>
              <a:t>ă</a:t>
            </a:r>
            <a:r>
              <a:rPr lang="en-US" dirty="0"/>
              <a:t> le </a:t>
            </a:r>
            <a:r>
              <a:rPr lang="en-US" dirty="0" err="1"/>
              <a:t>realiza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stocurilor</a:t>
            </a:r>
            <a:r>
              <a:rPr lang="en-US" dirty="0"/>
              <a:t> c</a:t>
            </a:r>
            <a:r>
              <a:rPr lang="ro-RO" dirty="0"/>
              <a:t>â</a:t>
            </a:r>
            <a:r>
              <a:rPr lang="en-US" dirty="0"/>
              <a:t>t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conturilor</a:t>
            </a:r>
            <a:r>
              <a:rPr lang="en-US" dirty="0"/>
              <a:t> </a:t>
            </a:r>
            <a:r>
              <a:rPr lang="en-US" dirty="0" err="1"/>
              <a:t>angaja</a:t>
            </a:r>
            <a:r>
              <a:rPr lang="ro-RO" dirty="0"/>
              <a:t>ț</a:t>
            </a:r>
            <a:r>
              <a:rPr lang="en-US" dirty="0" err="1"/>
              <a:t>ilor</a:t>
            </a:r>
            <a:r>
              <a:rPr lang="en-US" dirty="0"/>
              <a:t> </a:t>
            </a:r>
            <a:r>
              <a:rPr lang="en-US" dirty="0" err="1"/>
              <a:t>dumneavoastr</a:t>
            </a:r>
            <a:r>
              <a:rPr lang="ro-RO" dirty="0"/>
              <a:t>ă</a:t>
            </a:r>
            <a:r>
              <a:rPr lang="en-US" dirty="0"/>
              <a:t>;</a:t>
            </a:r>
          </a:p>
          <a:p>
            <a:r>
              <a:rPr lang="en-US" dirty="0" err="1"/>
              <a:t>Pute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ad</a:t>
            </a:r>
            <a:r>
              <a:rPr lang="ro-RO" dirty="0"/>
              <a:t>ă</a:t>
            </a:r>
            <a:r>
              <a:rPr lang="en-US" dirty="0" err="1"/>
              <a:t>uga</a:t>
            </a:r>
            <a:r>
              <a:rPr lang="en-US" dirty="0"/>
              <a:t>, </a:t>
            </a:r>
            <a:r>
              <a:rPr lang="ro-RO" dirty="0"/>
              <a:t>ș</a:t>
            </a:r>
            <a:r>
              <a:rPr lang="en-US" dirty="0" err="1"/>
              <a:t>terge</a:t>
            </a:r>
            <a:r>
              <a:rPr lang="en-US" dirty="0"/>
              <a:t>, </a:t>
            </a:r>
            <a:r>
              <a:rPr lang="en-US" dirty="0" err="1"/>
              <a:t>modifica</a:t>
            </a:r>
            <a:r>
              <a:rPr lang="en-US" dirty="0"/>
              <a:t>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g</a:t>
            </a:r>
            <a:r>
              <a:rPr lang="ro-RO" dirty="0"/>
              <a:t>ă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oricare</a:t>
            </a:r>
            <a:r>
              <a:rPr lang="en-US" dirty="0"/>
              <a:t> din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dou</a:t>
            </a:r>
            <a:r>
              <a:rPr lang="ro-RO" dirty="0"/>
              <a:t>ă</a:t>
            </a:r>
            <a:r>
              <a:rPr lang="en-US" dirty="0"/>
              <a:t>;</a:t>
            </a:r>
          </a:p>
          <a:p>
            <a:r>
              <a:rPr lang="en-US" dirty="0" err="1"/>
              <a:t>Interfata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realizat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err="1"/>
              <a:t>nc</a:t>
            </a:r>
            <a:r>
              <a:rPr lang="ro-RO" dirty="0"/>
              <a:t>â</a:t>
            </a:r>
            <a:r>
              <a:rPr lang="en-US" dirty="0"/>
              <a:t>t s</a:t>
            </a:r>
            <a:r>
              <a:rPr lang="ro-RO" dirty="0"/>
              <a:t>ă</a:t>
            </a:r>
            <a:r>
              <a:rPr lang="en-US" dirty="0"/>
              <a:t> fie </a:t>
            </a:r>
            <a:r>
              <a:rPr lang="en-US" dirty="0" err="1"/>
              <a:t>intuitiv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ave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posibilitatea</a:t>
            </a:r>
            <a:r>
              <a:rPr lang="en-US" dirty="0"/>
              <a:t> s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naviga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err="1"/>
              <a:t>ntre</a:t>
            </a:r>
            <a:r>
              <a:rPr lang="en-US" dirty="0"/>
              <a:t> </a:t>
            </a:r>
            <a:r>
              <a:rPr lang="en-US" dirty="0" err="1"/>
              <a:t>dou</a:t>
            </a:r>
            <a:r>
              <a:rPr lang="ro-RO" dirty="0"/>
              <a:t>ă</a:t>
            </a:r>
            <a:r>
              <a:rPr lang="en-US" dirty="0"/>
              <a:t> scene </a:t>
            </a:r>
            <a:r>
              <a:rPr lang="en-US" dirty="0" err="1"/>
              <a:t>pentru</a:t>
            </a:r>
            <a:r>
              <a:rPr lang="en-US" dirty="0"/>
              <a:t> a v</a:t>
            </a:r>
            <a:r>
              <a:rPr lang="ro-RO" dirty="0"/>
              <a:t>ă</a:t>
            </a:r>
            <a:r>
              <a:rPr lang="en-US" dirty="0"/>
              <a:t> satisfice </a:t>
            </a:r>
            <a:r>
              <a:rPr lang="en-US" dirty="0" err="1"/>
              <a:t>dorin</a:t>
            </a:r>
            <a:r>
              <a:rPr lang="ro-RO" dirty="0"/>
              <a:t>ț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referitoare</a:t>
            </a:r>
            <a:r>
              <a:rPr lang="en-US" dirty="0"/>
              <a:t> la </a:t>
            </a:r>
            <a:r>
              <a:rPr lang="en-US" dirty="0" err="1"/>
              <a:t>magazinul</a:t>
            </a:r>
            <a:r>
              <a:rPr lang="en-US" dirty="0"/>
              <a:t> </a:t>
            </a:r>
            <a:r>
              <a:rPr lang="en-US" dirty="0" err="1"/>
              <a:t>dumneaboastr</a:t>
            </a:r>
            <a:r>
              <a:rPr lang="ro-RO" dirty="0"/>
              <a:t>ă</a:t>
            </a:r>
            <a:r>
              <a:rPr lang="en-US" dirty="0"/>
              <a:t>;</a:t>
            </a:r>
          </a:p>
          <a:p>
            <a:r>
              <a:rPr lang="en-US" dirty="0"/>
              <a:t>Am </a:t>
            </a:r>
            <a:r>
              <a:rPr lang="ro-RO" dirty="0"/>
              <a:t>î</a:t>
            </a:r>
            <a:r>
              <a:rPr lang="en-US" dirty="0" err="1"/>
              <a:t>ncercat</a:t>
            </a:r>
            <a:r>
              <a:rPr lang="en-US" dirty="0"/>
              <a:t> s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realiz</a:t>
            </a:r>
            <a:r>
              <a:rPr lang="ro-RO" dirty="0"/>
              <a:t>ă</a:t>
            </a:r>
            <a:r>
              <a:rPr lang="en-US" dirty="0"/>
              <a:t>m </a:t>
            </a:r>
            <a:r>
              <a:rPr lang="en-US" dirty="0" err="1"/>
              <a:t>totul</a:t>
            </a:r>
            <a:r>
              <a:rPr lang="en-US" dirty="0"/>
              <a:t> c</a:t>
            </a:r>
            <a:r>
              <a:rPr lang="ro-RO" dirty="0"/>
              <a:t>â</a:t>
            </a:r>
            <a:r>
              <a:rPr lang="en-US" dirty="0"/>
              <a:t>t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simplist</a:t>
            </a:r>
            <a:r>
              <a:rPr lang="en-US" dirty="0"/>
              <a:t> </a:t>
            </a:r>
            <a:r>
              <a:rPr lang="en-US" dirty="0" err="1"/>
              <a:t>posibil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fi la </a:t>
            </a:r>
            <a:r>
              <a:rPr lang="ro-RO" dirty="0"/>
              <a:t>î</a:t>
            </a:r>
            <a:r>
              <a:rPr lang="en-US" dirty="0" err="1"/>
              <a:t>ntem</a:t>
            </a:r>
            <a:r>
              <a:rPr lang="ro-RO" dirty="0"/>
              <a:t>â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oricui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3318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C8FFE-8AE3-4104-9362-068ABAD22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Dori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s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vede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se </a:t>
            </a:r>
            <a:r>
              <a:rPr lang="ro-RO" dirty="0"/>
              <a:t>î</a:t>
            </a:r>
            <a:r>
              <a:rPr lang="en-US" dirty="0" err="1"/>
              <a:t>nt</a:t>
            </a:r>
            <a:r>
              <a:rPr lang="ro-RO" dirty="0"/>
              <a:t>â</a:t>
            </a:r>
            <a:r>
              <a:rPr lang="en-US" dirty="0" err="1"/>
              <a:t>mpl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sapte</a:t>
            </a:r>
            <a:r>
              <a:rPr lang="en-US" dirty="0"/>
              <a:t>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D453DA-DA21-4772-A987-5A61A5F617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194" y="1731963"/>
            <a:ext cx="7574086" cy="4059237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32EA7AB-782F-4F06-BFE0-1887E2B0EE41}"/>
              </a:ext>
            </a:extLst>
          </p:cNvPr>
          <p:cNvSpPr/>
          <p:nvPr/>
        </p:nvSpPr>
        <p:spPr>
          <a:xfrm>
            <a:off x="1787254" y="5786735"/>
            <a:ext cx="860684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ro-RO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ș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arat</a:t>
            </a:r>
            <a:r>
              <a:rPr lang="ro-RO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ă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aplica</a:t>
            </a:r>
            <a:r>
              <a:rPr lang="ro-RO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ț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ia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o-RO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î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saptele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interfe</a:t>
            </a:r>
            <a:r>
              <a:rPr lang="ro-RO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ț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ei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8850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114</TotalTime>
  <Words>1082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Calisto MT</vt:lpstr>
      <vt:lpstr>Wingdings 2</vt:lpstr>
      <vt:lpstr>Slate</vt:lpstr>
      <vt:lpstr>Inventory App</vt:lpstr>
      <vt:lpstr>De ce am nevoie de o astfel de aplicație?</vt:lpstr>
      <vt:lpstr>Here I am! How do I look?</vt:lpstr>
      <vt:lpstr>Vreți să vă înregistrați?</vt:lpstr>
      <vt:lpstr>Login as Admin</vt:lpstr>
      <vt:lpstr>Ce se întâmplă după login în poziție de User?</vt:lpstr>
      <vt:lpstr>Ce se întâmplă după login în poziție de User?</vt:lpstr>
      <vt:lpstr>Ce se întâmplă după login în poziție de Admin?</vt:lpstr>
      <vt:lpstr>Doriți să vedeți ce se întâmplă în sapte?</vt:lpstr>
      <vt:lpstr>Doriți să vedeți ce se întâmplă în sapte?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App</dc:title>
  <dc:creator>Alexandra Avram</dc:creator>
  <cp:lastModifiedBy>Alexandra Avram</cp:lastModifiedBy>
  <cp:revision>45</cp:revision>
  <dcterms:created xsi:type="dcterms:W3CDTF">2020-05-21T16:28:26Z</dcterms:created>
  <dcterms:modified xsi:type="dcterms:W3CDTF">2020-05-27T19:42:40Z</dcterms:modified>
</cp:coreProperties>
</file>