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Montserrat Medium"/>
      <p:regular r:id="rId55"/>
      <p:bold r:id="rId56"/>
      <p:italic r:id="rId57"/>
      <p:boldItalic r:id="rId58"/>
    </p:embeddedFont>
    <p:embeddedFont>
      <p:font typeface="Montserrat Light"/>
      <p:regular r:id="rId59"/>
      <p:bold r:id="rId60"/>
      <p:italic r:id="rId61"/>
      <p:boldItalic r:id="rId62"/>
    </p:embeddedFont>
    <p:embeddedFont>
      <p:font typeface="Roboto Mon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regular.fntdata"/><Relationship Id="rId38" Type="http://schemas.openxmlformats.org/officeDocument/2006/relationships/slide" Target="slides/slide33.xml"/><Relationship Id="rId62" Type="http://schemas.openxmlformats.org/officeDocument/2006/relationships/font" Target="fonts/MontserratLight-boldItalic.fntdata"/><Relationship Id="rId61" Type="http://schemas.openxmlformats.org/officeDocument/2006/relationships/font" Target="fonts/MontserratLight-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bold.fntdata"/><Relationship Id="rId63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59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58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88252dc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88252dc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88252dc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88252dc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f47ea174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f47ea174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f47ea174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f47ea174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f47ea174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f47ea174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f47ea174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f47ea174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f47ea174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f47ea174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f47ea174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f47ea174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f47ea174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f47ea174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f47ea174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f47ea174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f47ea174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f47ea174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f47ea174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f47ea174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f47ea174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f47ea174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f47ea174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f47ea174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f47ea174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f47ea174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f47ea174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f47ea174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f47ea174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f47ea174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f47ea174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f47ea174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f47ea174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f47ea174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f47ea174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f47ea174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f47ea174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f47ea174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8252dc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88252dc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f47ea174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0f47ea174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0f47ea174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0f47ea174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0f47ea174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0f47ea174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f88252dc4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f88252dc4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88252dc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88252dc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88252dc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88252dc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88252dc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88252dc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f47ea17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f47ea17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f47ea174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f47ea174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f47ea174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f47ea174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4627" l="0" r="0" t="4636"/>
          <a:stretch/>
        </p:blipFill>
        <p:spPr>
          <a:xfrm>
            <a:off x="0" y="487825"/>
            <a:ext cx="9144000" cy="4655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  <a:highlight>
                  <a:srgbClr val="000000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eletromidia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latin typeface="Raleway"/>
                <a:ea typeface="Raleway"/>
                <a:cs typeface="Raleway"/>
                <a:sym typeface="Raleway"/>
              </a:rPr>
              <a:t>Departamento de </a:t>
            </a:r>
            <a:r>
              <a:rPr lang="pt-BR" sz="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pt-BR" sz="600">
                <a:latin typeface="Raleway"/>
                <a:ea typeface="Raleway"/>
                <a:cs typeface="Raleway"/>
                <a:sym typeface="Raleway"/>
              </a:rPr>
              <a:t>Projetos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latin typeface="Raleway"/>
                <a:ea typeface="Raleway"/>
                <a:cs typeface="Raleway"/>
                <a:sym typeface="Raleway"/>
              </a:rPr>
              <a:t>Outubro/2024</a:t>
            </a:r>
            <a:endParaRPr b="1" sz="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1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1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1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1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2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2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2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2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13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3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3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B56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14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4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15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5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bg>
      <p:bgPr>
        <a:solidFill>
          <a:srgbClr val="EB56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eletromidia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latin typeface="Raleway"/>
                <a:ea typeface="Raleway"/>
                <a:cs typeface="Raleway"/>
                <a:sym typeface="Raleway"/>
              </a:rPr>
              <a:t>Departamento de  </a:t>
            </a:r>
            <a:r>
              <a:rPr b="1" lang="pt-BR" sz="600">
                <a:latin typeface="Raleway"/>
                <a:ea typeface="Raleway"/>
                <a:cs typeface="Raleway"/>
                <a:sym typeface="Raleway"/>
              </a:rPr>
              <a:t>Projetos</a:t>
            </a:r>
            <a:endParaRPr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7972772" y="78500"/>
            <a:ext cx="947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Outubro/2024</a:t>
            </a:r>
            <a:endParaRPr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1">
  <p:cSld name="SECTION_HEADER_2">
    <p:bg>
      <p:bgPr>
        <a:solidFill>
          <a:srgbClr val="43434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17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17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2033" r="2033" t="0"/>
          <a:stretch/>
        </p:blipFill>
        <p:spPr>
          <a:xfrm>
            <a:off x="0" y="487825"/>
            <a:ext cx="9144001" cy="465567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3">
            <a:hlinkClick action="ppaction://hlinksldjump" r:id="rId3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3">
            <a:hlinkClick action="ppaction://hlinksldjump" r:id="rId4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>
            <a:hlinkClick action="ppaction://hlinksldjump" r:id="rId5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3">
            <a:hlinkClick action="ppaction://hlinksldjump" r:id="rId6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B56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4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4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4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4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5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5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5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6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6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6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6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2">
  <p:cSld name="TITLE_AND_BODY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 b="3600" l="0" r="0" t="3591"/>
          <a:stretch/>
        </p:blipFill>
        <p:spPr>
          <a:xfrm>
            <a:off x="0" y="487825"/>
            <a:ext cx="9144000" cy="46556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7">
            <a:hlinkClick action="ppaction://hlinksldjump" r:id="rId3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7">
            <a:hlinkClick action="ppaction://hlinksldjump" r:id="rId4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7">
            <a:hlinkClick action="ppaction://hlinksldjump" r:id="rId5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7">
            <a:hlinkClick action="ppaction://hlinksldjump" r:id="rId6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7"/>
          <p:cNvSpPr txBox="1"/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8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8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8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8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9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9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9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9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3817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0"/>
          <p:cNvSpPr txBox="1"/>
          <p:nvPr>
            <p:ph type="title"/>
          </p:nvPr>
        </p:nvSpPr>
        <p:spPr>
          <a:xfrm>
            <a:off x="730000" y="577800"/>
            <a:ext cx="7941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0">
            <a:hlinkClick action="ppaction://hlinksldjump" r:id="rId2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0">
            <a:hlinkClick action="ppaction://hlinksldjump" r:id="rId3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0">
            <a:hlinkClick action="ppaction://hlinksldjump" r:id="rId4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0">
            <a:hlinkClick action="ppaction://hlinksldjump" r:id="rId5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" TargetMode="External"/><Relationship Id="rId4" Type="http://schemas.openxmlformats.org/officeDocument/2006/relationships/hyperlink" Target="https://github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git-scm.com/downloads/wi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.visualstudio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.visualstudio.com/docs/sourcecontrol/githu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git-scm.com/" TargetMode="External"/><Relationship Id="rId6" Type="http://schemas.openxmlformats.org/officeDocument/2006/relationships/hyperlink" Target="https://marketplace.visualstudio.com/items?itemName=GitHub.vscode-pull-request-githu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de.visualstudio.com/docs/sourcecontrol/github#_getting-started-with-github-pull-requests-and-issues" TargetMode="External"/><Relationship Id="rId4" Type="http://schemas.openxmlformats.org/officeDocument/2006/relationships/hyperlink" Target="https://marketplace.visualstudio.com/items?itemName=GitHub.vscode-pull-request-github" TargetMode="External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.visualstudio.com/docs/sourcecontrol/github#_cloning-a-repository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de.visualstudio.com/docs/sourcecontrol/github#_cloning-a-repository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visualstudio.com/docs/sourcecontrol/github#_authenticating-with-an-existing-repository" TargetMode="External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ctrTitle"/>
          </p:nvPr>
        </p:nvSpPr>
        <p:spPr>
          <a:xfrm>
            <a:off x="729575" y="1283800"/>
            <a:ext cx="7773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Criando e controlando repositórios no Github</a:t>
            </a:r>
            <a:endParaRPr/>
          </a:p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Guia de utilização do Github no Windows 11 com o VS Code</a:t>
            </a:r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highlight>
                  <a:srgbClr val="000000"/>
                </a:highlight>
              </a:rPr>
              <a:t>Como o Git e o GitHub funcionam juntos?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49800" y="1453425"/>
            <a:ext cx="85215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Ao enviar arquivos para o GitHub, você os armazenará em um "repositório Git". Isso significa que quando você fizer alterações (ou "commits") nos seus arquivos no GitHub, o Git começará automaticamente a rastrear e gerenciar suas alterações.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Há muitas ações relacionadas ao Git que você pode concluir no GitHub diretamente no seu navegador, como criar um repositório Git, criar branches e enviar e editar arquivos.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No entanto, a maioria das pessoas trabalha em seus arquivos localmente (em seus próprios computadores) e então sincroniza continuamente essas alterações locais — e todos os dados relacionados do Git — com o repositório central "remoto" no GitHub. Há muitas ferramentas que você pode usar para fazer isso, como o GitHub Desktop.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Quando você começar a colaborar com outras pessoas e todos precisarem trabalhar no mesmo repositório ao mesmo tempo, você irá continuamente: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Extraia todas as últimas alterações feitas pelos seus colaboradores do repositório remoto no GitHub.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Envie suas próprias alterações para o mesmo repositório remoto no GitHub.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O Git descobre como mesclar esse fluxo de alterações de forma inteligente, e o GitHub ajuda você a gerenciar o fluxo por meio de recursos como "pull requests".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6" name="Google Shape;256;p28"/>
          <p:cNvSpPr txBox="1"/>
          <p:nvPr>
            <p:ph type="title"/>
          </p:nvPr>
        </p:nvSpPr>
        <p:spPr>
          <a:xfrm>
            <a:off x="730000" y="577800"/>
            <a:ext cx="7941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Git e o GitHub funcionam juntos?</a:t>
            </a:r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730000" y="1318650"/>
            <a:ext cx="35703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Como usar o Github no Windows 11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9"/>
          <p:cNvSpPr txBox="1"/>
          <p:nvPr>
            <p:ph idx="1" type="subTitle"/>
          </p:nvPr>
        </p:nvSpPr>
        <p:spPr>
          <a:xfrm>
            <a:off x="724950" y="3161525"/>
            <a:ext cx="33009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usar o GitHub no Windows 11, você precisa de algumas ferramentas e configurações básicas:</a:t>
            </a:r>
            <a:endParaRPr/>
          </a:p>
        </p:txBody>
      </p:sp>
      <p:sp>
        <p:nvSpPr>
          <p:cNvPr id="263" name="Google Shape;263;p29"/>
          <p:cNvSpPr txBox="1"/>
          <p:nvPr>
            <p:ph idx="2" type="body"/>
          </p:nvPr>
        </p:nvSpPr>
        <p:spPr>
          <a:xfrm>
            <a:off x="5174225" y="1352625"/>
            <a:ext cx="33744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Conta no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2. Instalar o 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3. Configurar o Git com Sua Conta do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4. Instalar o Visual Studio Code (Opcional, mas Recomendado)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5. Configurar Autenticação com o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6. Fazer Login no GitHub pelo VS Code (Opcional)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729450" y="1276350"/>
            <a:ext cx="82488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Acesse:</a:t>
            </a:r>
            <a:r>
              <a:rPr lang="pt-BR" sz="1100">
                <a:uFill>
                  <a:noFill/>
                </a:uFill>
                <a:hlinkClick r:id="rId3"/>
              </a:rPr>
              <a:t> </a:t>
            </a:r>
            <a:r>
              <a:rPr lang="pt-BR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</a:t>
            </a:r>
            <a:endParaRPr sz="1100" u="sng">
              <a:solidFill>
                <a:srgbClr val="1155C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Clique em </a:t>
            </a:r>
            <a:r>
              <a:rPr b="1" lang="pt-BR" sz="1100"/>
              <a:t>"Sign up"</a:t>
            </a:r>
            <a:r>
              <a:rPr lang="pt-BR" sz="1100"/>
              <a:t> no canto superior direito.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Escolha um e-mail de fácil acesso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/>
              <a:t>Preencha seu e-mail</a:t>
            </a:r>
            <a:r>
              <a:rPr lang="pt-B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Crie uma </a:t>
            </a:r>
            <a:r>
              <a:rPr b="1" lang="pt-BR" sz="1100"/>
              <a:t>senha segura</a:t>
            </a:r>
            <a:r>
              <a:rPr lang="pt-B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/>
              <a:t>Escolha um nome de usuário</a:t>
            </a:r>
            <a:r>
              <a:rPr lang="pt-BR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Único e que represente você ou seu projeto.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/>
              <a:t>Aceite os Termos</a:t>
            </a:r>
            <a:r>
              <a:rPr lang="pt-BR" sz="1100"/>
              <a:t> de uso.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GitHub solicitará </a:t>
            </a:r>
            <a:r>
              <a:rPr b="1" lang="pt-BR" sz="1100"/>
              <a:t>preferências de e-mail</a:t>
            </a:r>
            <a:r>
              <a:rPr lang="pt-BR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Opções para receber ou não atualizações e sugestões de repositórios.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Realize o processo de </a:t>
            </a:r>
            <a:r>
              <a:rPr b="1" lang="pt-BR" sz="1100"/>
              <a:t>verificação de segurança</a:t>
            </a:r>
            <a:r>
              <a:rPr lang="pt-B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Confirme a </a:t>
            </a:r>
            <a:r>
              <a:rPr b="1" lang="pt-BR" sz="1100"/>
              <a:t>verificação do Captcha</a:t>
            </a:r>
            <a:r>
              <a:rPr lang="pt-B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Receberá um </a:t>
            </a:r>
            <a:r>
              <a:rPr b="1" lang="pt-BR" sz="1100"/>
              <a:t>código no e-mail</a:t>
            </a:r>
            <a:r>
              <a:rPr lang="pt-BR" sz="1100"/>
              <a:t> para concluir a configuração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Selecione entre </a:t>
            </a:r>
            <a:r>
              <a:rPr b="1" lang="pt-BR" sz="1100"/>
              <a:t>plano gratuito</a:t>
            </a:r>
            <a:r>
              <a:rPr lang="pt-BR" sz="1100"/>
              <a:t> ou </a:t>
            </a:r>
            <a:r>
              <a:rPr b="1" lang="pt-BR" sz="1100"/>
              <a:t>plano pago</a:t>
            </a:r>
            <a:r>
              <a:rPr lang="pt-B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/>
              <a:t>Plano gratuito</a:t>
            </a:r>
            <a:r>
              <a:rPr lang="pt-BR" sz="1100"/>
              <a:t> inclui: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Repositórios públicos e privados.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Ferramentas básicas para desenvolvimento e colaboração.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Clique em </a:t>
            </a:r>
            <a:r>
              <a:rPr b="1" lang="pt-BR" sz="1100"/>
              <a:t>"Complete sign up"</a:t>
            </a:r>
            <a:r>
              <a:rPr lang="pt-BR" sz="1100"/>
              <a:t> para finalizar.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Após a criação, você será redirecionado ao painel principal do GitHub.</a:t>
            </a:r>
            <a:endParaRPr sz="1100"/>
          </a:p>
        </p:txBody>
      </p:sp>
      <p:sp>
        <p:nvSpPr>
          <p:cNvPr id="269" name="Google Shape;269;p30"/>
          <p:cNvSpPr txBox="1"/>
          <p:nvPr>
            <p:ph type="title"/>
          </p:nvPr>
        </p:nvSpPr>
        <p:spPr>
          <a:xfrm>
            <a:off x="729450" y="467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1.Criar a conta no Github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/>
        </p:nvSpPr>
        <p:spPr>
          <a:xfrm>
            <a:off x="729450" y="2508250"/>
            <a:ext cx="8248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Git é o sistema de controle de versão que permite trabalhar com repositórios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Baixe e instale o Git</a:t>
            </a:r>
            <a:r>
              <a:rPr lang="pt-BR" sz="1100"/>
              <a:t> no Windows 11 (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https://git-scm.com/downloads/win</a:t>
            </a:r>
            <a:r>
              <a:rPr lang="pt-BR" sz="1100"/>
              <a:t>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Após a instalação, abra o </a:t>
            </a:r>
            <a:r>
              <a:rPr b="1" lang="pt-BR" sz="1100"/>
              <a:t>Prompt de Comando</a:t>
            </a:r>
            <a:r>
              <a:rPr lang="pt-BR" sz="1100"/>
              <a:t> e execute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--version</a:t>
            </a:r>
            <a:r>
              <a:rPr lang="pt-BR" sz="1100"/>
              <a:t> para confirmar a instalação.</a:t>
            </a:r>
            <a:endParaRPr sz="1100"/>
          </a:p>
        </p:txBody>
      </p:sp>
      <p:sp>
        <p:nvSpPr>
          <p:cNvPr id="275" name="Google Shape;275;p31"/>
          <p:cNvSpPr txBox="1"/>
          <p:nvPr>
            <p:ph type="title"/>
          </p:nvPr>
        </p:nvSpPr>
        <p:spPr>
          <a:xfrm>
            <a:off x="729450" y="467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.Instalando o Git no Windows 11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/>
        </p:nvSpPr>
        <p:spPr>
          <a:xfrm>
            <a:off x="729450" y="1509900"/>
            <a:ext cx="82488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Abra o </a:t>
            </a:r>
            <a:r>
              <a:rPr b="1" lang="pt-BR" sz="1100"/>
              <a:t>Git Bash</a:t>
            </a:r>
            <a:r>
              <a:rPr lang="pt-BR" sz="1100"/>
              <a:t> ou o </a:t>
            </a:r>
            <a:r>
              <a:rPr b="1" lang="pt-BR" sz="1100"/>
              <a:t>Prompt de Comando</a:t>
            </a:r>
            <a:r>
              <a:rPr lang="pt-BR" sz="1100"/>
              <a:t> e configure seu nome de usuário e e-mail com os comandos:</a:t>
            </a:r>
            <a:br>
              <a:rPr lang="pt-BR" sz="1100"/>
            </a:br>
            <a:r>
              <a:rPr lang="pt-BR" sz="1100"/>
              <a:t>bash</a:t>
            </a:r>
            <a:br>
              <a:rPr lang="pt-BR" sz="1100"/>
            </a:br>
            <a:br>
              <a:rPr lang="pt-BR" sz="1100"/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 "thiagoferreira"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user.email "thiagoferreira@exemplo.com"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Esses dados serão usados para identificar suas contribuições nos repositórios.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1" name="Google Shape;281;p32"/>
          <p:cNvSpPr txBox="1"/>
          <p:nvPr>
            <p:ph type="title"/>
          </p:nvPr>
        </p:nvSpPr>
        <p:spPr>
          <a:xfrm>
            <a:off x="729450" y="467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3.Configurando a conta Git e Github no Windows 11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729450" y="1509900"/>
            <a:ext cx="82488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Baixe e instale o VS Code</a:t>
            </a:r>
            <a:r>
              <a:rPr lang="pt-BR" sz="1100"/>
              <a:t>, um editor de código gratuito e poderoso que integra muito bem com o Git e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No VS Code, instale a </a:t>
            </a:r>
            <a:r>
              <a:rPr b="1" lang="pt-BR" sz="1100"/>
              <a:t>extensão GitHub</a:t>
            </a:r>
            <a:r>
              <a:rPr lang="pt-BR" sz="1100"/>
              <a:t> para uma integração mais fácil com a plataforma.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7" name="Google Shape;287;p33"/>
          <p:cNvSpPr txBox="1"/>
          <p:nvPr>
            <p:ph type="title"/>
          </p:nvPr>
        </p:nvSpPr>
        <p:spPr>
          <a:xfrm>
            <a:off x="729450" y="467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.Instalar o VS Code no Windows 11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/>
        </p:nvSpPr>
        <p:spPr>
          <a:xfrm>
            <a:off x="729450" y="1509900"/>
            <a:ext cx="82488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No Windows 11, use a </a:t>
            </a:r>
            <a:r>
              <a:rPr b="1" lang="pt-BR" sz="1100"/>
              <a:t>Autenticação Pessoal com Token (PAT)</a:t>
            </a:r>
            <a:r>
              <a:rPr lang="pt-BR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No GitHub, vá até </a:t>
            </a:r>
            <a:r>
              <a:rPr b="1" lang="pt-BR" sz="1100"/>
              <a:t>Settings &gt; Developer settings &gt; Personal access tokens</a:t>
            </a:r>
            <a:r>
              <a:rPr lang="pt-B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Clique em </a:t>
            </a:r>
            <a:r>
              <a:rPr b="1" lang="pt-BR" sz="1100"/>
              <a:t>Generate new token</a:t>
            </a:r>
            <a:r>
              <a:rPr lang="pt-BR" sz="1100"/>
              <a:t>, defina as permissões e copie o token.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No </a:t>
            </a:r>
            <a:r>
              <a:rPr b="1" lang="pt-BR" sz="1100"/>
              <a:t>Git Bash</a:t>
            </a:r>
            <a:r>
              <a:rPr lang="pt-BR" sz="1100"/>
              <a:t> ou no </a:t>
            </a:r>
            <a:r>
              <a:rPr b="1" lang="pt-BR" sz="1100"/>
              <a:t>Prompt de Comando</a:t>
            </a:r>
            <a:r>
              <a:rPr lang="pt-BR" sz="1100"/>
              <a:t>, ao fazer operações com o GitHub, você será solicitado a usar o token em vez de uma senha.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93" name="Google Shape;293;p34"/>
          <p:cNvSpPr txBox="1"/>
          <p:nvPr>
            <p:ph type="title"/>
          </p:nvPr>
        </p:nvSpPr>
        <p:spPr>
          <a:xfrm>
            <a:off x="729450" y="467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.Configurar a autenticação no Github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729450" y="1509900"/>
            <a:ext cx="82488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/>
              <a:t>Fazer Login no GitHub pelo VS Code  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No VS Code, clique no ícone do GitHub na barra lateral e faça login com sua conta.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Isso facilita a visualização, clonagem e criação de repositórios diretamente pelo editor.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Com esses passos, você está pronto para criar, clonar e gerenciar repositórios no GitHub pelo Windows 11.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Links de tutoriais para a instalação do Github no VSCode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https://code.visualstudio.com/docs/sourcecontrol/github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9" name="Google Shape;299;p35"/>
          <p:cNvSpPr txBox="1"/>
          <p:nvPr>
            <p:ph type="title"/>
          </p:nvPr>
        </p:nvSpPr>
        <p:spPr>
          <a:xfrm>
            <a:off x="729450" y="467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6.Fazer Login no GitHub pelo VS Code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7.Trabalhando com GitHub no VS Code</a:t>
            </a:r>
            <a:endParaRPr b="1" sz="2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O GitHub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é um serviço baseado em nuvem para armazenar e compartilhar código-fonte. Usar o GitHub com o Visual Studio Code permite que você compartilhe seu código-fonte e colabore com outras pessoas diretamente no seu editor. Há muitas maneiras de interagir com o GitHub, por exemplo, por meio do site deles em </a:t>
            </a: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https://github.com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ou da interface de linha de comando (CLI) </a:t>
            </a: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do Git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, mas no VS Code, a rica integração do GitHub é fornecida pela extensão </a:t>
            </a: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GitHub Pull Requests and Issues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latin typeface="Montserrat Medium"/>
                <a:ea typeface="Montserrat Medium"/>
                <a:cs typeface="Montserrat Medium"/>
                <a:sym typeface="Montserrat Medium"/>
              </a:rPr>
              <a:t>Treinamento do Departamento de Projetos Eletromidia</a:t>
            </a:r>
            <a:endParaRPr b="0"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>
                <a:latin typeface="Montserrat Light"/>
                <a:ea typeface="Montserrat Light"/>
                <a:cs typeface="Montserrat Light"/>
                <a:sym typeface="Montserrat Light"/>
              </a:rPr>
              <a:t>Documento criado por Alexandre de A. Pereira, 28 de outubro de 2024</a:t>
            </a:r>
            <a:endParaRPr b="0"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Introdução aos GitHub Pull Requests e Issues</a:t>
            </a:r>
            <a:endParaRPr b="1" sz="17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Depois de instalar a extensão </a:t>
            </a: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GitHub Pull Requests and Issues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, você precisará fazer login. Siga as instruções para autenticar com o GitHub no navegador e retornar ao VS Code.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você não for redirecionado para o VS Code, você pode adicionar seu token de autorização manualmente. Na janela do navegador, você receberá seu token de autorização. Copie o token e volte para o VS Code. Selecione Signing in to github.com... na barra de status, cole o token e pressione </a:t>
            </a:r>
            <a:r>
              <a:rPr lang="pt-B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Enter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7.Trabalhando com GitHub no VS Code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298" y="3060450"/>
            <a:ext cx="3011499" cy="168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Configurando um repositório</a:t>
            </a:r>
            <a:endParaRPr b="1" sz="17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Clonando um repositório</a:t>
            </a:r>
            <a:endParaRPr b="1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Você pode procurar e clonar um repositório do GitHub usando o comando Git: Clone na Paleta de Comandos ( 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Ctrl+Shift+P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) ou usando o botão Clonar Repositório na visualização Controle de Origem (disponível quando não há nenhuma pasta aberta).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7.Trabalhando com GitHub no VS Code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650" y="2872744"/>
            <a:ext cx="3318801" cy="18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Configurando um repositório</a:t>
            </a:r>
            <a:endParaRPr b="1" sz="17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Clonando um repositório</a:t>
            </a:r>
            <a:endParaRPr b="1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menu suspenso do repositório do GitHub, você pode filtrar e escolher o repositório que deseja clonar localmente.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7.Trabalhando com GitHub no VS Code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649" y="2803677"/>
            <a:ext cx="5626800" cy="20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Configurando um repositório</a:t>
            </a:r>
            <a:endParaRPr b="1" sz="17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Autenticando com um repositório existente</a:t>
            </a:r>
            <a:endParaRPr b="1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habilitação da autenticação pelo GitHub acontece quando você executa qualquer ação do Git no VS Code que exija autenticação do GitHub, como enviar para um repositório do qual você é membro ou clonar um repositório privado. Você não precisa ter nenhuma extensão especial instalada para autenticação; ela é integrada ao VS Code para que você possa gerenciar seu repositório com eficiência.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Ao fazer algo que exija autenticação do GitHub, você verá um prompt para fazer login: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7.Trabalhando com GitHub no VS Code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462" y="3186500"/>
            <a:ext cx="3191176" cy="17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type="title"/>
          </p:nvPr>
        </p:nvSpPr>
        <p:spPr>
          <a:xfrm>
            <a:off x="730000" y="1318650"/>
            <a:ext cx="37398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Montserrat"/>
                <a:ea typeface="Montserrat"/>
                <a:cs typeface="Montserrat"/>
                <a:sym typeface="Montserrat"/>
              </a:rPr>
              <a:t>8. Comandos Básicos do Github no VS Code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1"/>
          <p:cNvSpPr txBox="1"/>
          <p:nvPr>
            <p:ph idx="1" type="subTitle"/>
          </p:nvPr>
        </p:nvSpPr>
        <p:spPr>
          <a:xfrm>
            <a:off x="724950" y="3161525"/>
            <a:ext cx="33009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Alguns dos principais comandos que operam o Github</a:t>
            </a:r>
            <a:endParaRPr/>
          </a:p>
        </p:txBody>
      </p:sp>
      <p:sp>
        <p:nvSpPr>
          <p:cNvPr id="339" name="Google Shape;339;p41"/>
          <p:cNvSpPr txBox="1"/>
          <p:nvPr>
            <p:ph idx="2" type="body"/>
          </p:nvPr>
        </p:nvSpPr>
        <p:spPr>
          <a:xfrm>
            <a:off x="5174225" y="1352625"/>
            <a:ext cx="33744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Push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Branch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Remote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Stash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125" y="1054800"/>
            <a:ext cx="2101000" cy="2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Salva as mudanças no histórico do repositório local, criando um ponto de restauração.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Exige uma mensagem descritiva sobre as alterações feitas.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"mensagem do commit"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1.Comando Commit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"Changes"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si não é um comando direto do Git, mas é uma seção comum em interfaces gráficas de ferramentas como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Essa seção exibe as mudanças feitas no código desde o último commit. No VS Code, a seção "Changes" mostra: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Arquivos modificados, novos ou deletados.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 das alterações, como </a:t>
            </a:r>
            <a:r>
              <a:rPr i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(prontas para commit) ou </a:t>
            </a:r>
            <a:r>
              <a:rPr i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unstaged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(não preparadas).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que você adicione arquivos ao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(comando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para preparar as mudanças para o próximo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seção "Changes" ajuda a organizar as alterações antes de realizar ações como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Changes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 o repositório local com as mudanças do repositório remoto.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 as alterações feitas remotamente com seu código local.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pull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.Comando Pull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 as mudanças do repositório local para o repositório remoto.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Compartilha suas atualizações com a equipe.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.Comando Push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uma linha paralela de desenvolvimento para trabalhar em novas funcionalidades sem afetar o código principal.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 o trabalho em equipe e o isolamento de mudanças.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para criar: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branch nome-da-branch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.Comando Branch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56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1293850" y="2274400"/>
            <a:ext cx="21549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Visão geral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1.Sobre o</a:t>
            </a:r>
            <a:r>
              <a:rPr lang="pt-BR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GitHub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2.Sobre o Git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3.Diferença entre Git e Github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3448628" y="2274400"/>
            <a:ext cx="21618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5.Como o Git e Github trabalham juntos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6.Como usar o Github no Windows 11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7.Trabalhando com GitHub no VS Code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5610454" y="2274400"/>
            <a:ext cx="22071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8. Comandos Básicos do Github no VS Code</a:t>
            </a: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um repositório remoto (online) conectado ao repositório local.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sincronizar mudanças entre o repositório local e o remoto.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comando para adicionar um remoto: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remote add origin &lt;url&gt;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.Comando Remote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Stash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Guarda temporariamente mudanças não commitadas, limpando o diretório de trabalho.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Útil para mudar de branch sem perder o que estava fazendo.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para armazenar: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stash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8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.Comando Stash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729450" y="1068650"/>
            <a:ext cx="76887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 um ponto específico no histórico, geralmente para destacar versões de lançamento.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 a referência a versões estáveis do projeto.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para criar: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tag nome-da-tag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9"/>
          <p:cNvSpPr txBox="1"/>
          <p:nvPr/>
        </p:nvSpPr>
        <p:spPr>
          <a:xfrm>
            <a:off x="729450" y="0"/>
            <a:ext cx="7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1" lang="pt-BR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.Comando Tag</a:t>
            </a:r>
            <a:endParaRPr b="1"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highlight>
                  <a:schemeClr val="dk2"/>
                </a:highlight>
              </a:rPr>
              <a:t>Obrigado!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5325" y="2078875"/>
            <a:ext cx="71229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Como  utilizar o Git e o GitHub diretamente pelo VS Code para versionamento e colaboração. Ao final, você  terá criado e versionado um projeto simples de um site pessoal.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37070" l="0" r="0" t="37070"/>
          <a:stretch/>
        </p:blipFill>
        <p:spPr>
          <a:xfrm>
            <a:off x="0" y="3835670"/>
            <a:ext cx="9144000" cy="132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729450" y="1318650"/>
            <a:ext cx="420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GitHub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1400790" y="2181675"/>
            <a:ext cx="328800" cy="328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1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Exiba ou compartilhe seu trabalho.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5" name="Google Shape;205;p22"/>
          <p:cNvSpPr/>
          <p:nvPr/>
        </p:nvSpPr>
        <p:spPr>
          <a:xfrm>
            <a:off x="1400790" y="3404075"/>
            <a:ext cx="328800" cy="328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847691" y="3307900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Rastreie e gerencie alterações no seu código ao longo do tempo.</a:t>
            </a:r>
            <a:endParaRPr sz="1100"/>
          </a:p>
        </p:txBody>
      </p:sp>
      <p:sp>
        <p:nvSpPr>
          <p:cNvPr id="207" name="Google Shape;207;p22"/>
          <p:cNvSpPr/>
          <p:nvPr/>
        </p:nvSpPr>
        <p:spPr>
          <a:xfrm>
            <a:off x="5090809" y="2181675"/>
            <a:ext cx="328800" cy="328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3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5536112" y="2073775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Deixe que outros revisem seu código e façam sugestões para melhorá-lo.</a:t>
            </a:r>
            <a:endParaRPr sz="1100"/>
          </a:p>
        </p:txBody>
      </p:sp>
      <p:sp>
        <p:nvSpPr>
          <p:cNvPr id="209" name="Google Shape;209;p22"/>
          <p:cNvSpPr/>
          <p:nvPr/>
        </p:nvSpPr>
        <p:spPr>
          <a:xfrm>
            <a:off x="5090809" y="3404075"/>
            <a:ext cx="328800" cy="328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4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5536100" y="3307900"/>
            <a:ext cx="28329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Colabore em um projeto compartilhado, sem se preocupar que suas alterações impactarão o trabalho de seus colaboradores antes que você esteja pronto para integrá-los.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1" name="Google Shape;211;p22"/>
          <p:cNvSpPr txBox="1"/>
          <p:nvPr/>
        </p:nvSpPr>
        <p:spPr>
          <a:xfrm>
            <a:off x="3654775" y="906650"/>
            <a:ext cx="4582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GitHub é uma plataforma baseada na nuvem onde você pode armazenar, compartilhar e trabalhar em conjunto com outras pessoas para escrever código.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Armazenar seu código em um "repositório" no GitHub permite que você: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183916"/>
            <a:ext cx="2078449" cy="7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Sobre o GitHub</a:t>
            </a:r>
            <a:endParaRPr sz="1200"/>
          </a:p>
        </p:txBody>
      </p:sp>
      <p:sp>
        <p:nvSpPr>
          <p:cNvPr id="218" name="Google Shape;218;p23"/>
          <p:cNvSpPr txBox="1"/>
          <p:nvPr>
            <p:ph idx="4294967295" type="body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O trabalho colaborativo, um dos recursos fundamentais do GitHub, é possível graças ao software de código aberto Git, no qual o GitHub foi criado.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729450" y="1318650"/>
            <a:ext cx="420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Git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1400790" y="2181675"/>
            <a:ext cx="328800" cy="328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1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Crie uma ramificação a partir da cópia principal dos arquivos nos quais você (e seus colaboradores) estão trabalhando.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6" name="Google Shape;226;p24"/>
          <p:cNvSpPr/>
          <p:nvPr/>
        </p:nvSpPr>
        <p:spPr>
          <a:xfrm>
            <a:off x="1400790" y="3404075"/>
            <a:ext cx="328800" cy="328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847691" y="3307900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Faça edições nos arquivos de forma independente e segura em seu branch pessoal.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090809" y="2181675"/>
            <a:ext cx="328800" cy="328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3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5536112" y="2073775"/>
            <a:ext cx="28329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Deixe o Git mesclar de forma inteligente suas alterações específicas de volta à cópia principal dos arquivos, para que suas alterações não afetem as atualizações de outras pessoas.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5090809" y="3404075"/>
            <a:ext cx="328800" cy="3288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FFFF"/>
                </a:solidFill>
              </a:rPr>
              <a:t>4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5536100" y="3307900"/>
            <a:ext cx="28329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Deixe o Git monitorar as alterações suas e de outras pessoas, para que todos continuem trabalhando na versão mais atualizada do projeto.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3654775" y="906650"/>
            <a:ext cx="4582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 é um sistema de controle de versão que rastreia mudanças em arquivos de forma inteligente. Git é particularmente útil quando você e um grupo de pessoas estão fazendo mudanças nos mesmos arquivos ao mesmo tempo.</a:t>
            </a:r>
            <a:b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Normalmente, para fazer isso em um fluxo de trabalho baseado em Git, você deve: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3" y="4296194"/>
            <a:ext cx="1519500" cy="6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Entendendo a diferença entre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0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b="0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000"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Git é um sistema de controle de versão distribuído, criado por Linus Torvalds em 2005.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 rastrear e gerenciar mudanças no código fonte ao longo do tempo.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Local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Você pode usar o Git diretamente em seu computador sem qualquer conexão com a internet ou com outras plataformas.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 versões e histórico de mudanças de arquivos.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criar branches para desenvolver novas funcionalidades de forma isolada.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 o trabalho em equipe, oferecendo ferramentas para fusão de código (merge) e resolução de conflitos.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CLI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Operado através de uma linha de comando, com comandos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entre outros.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Entendendo a diferença entre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0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b="0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000"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GitHub é uma plataforma online que hospeda repositórios Git.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Facilita a colaboração e compartilhamento de projetos de código usando Git.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Integração com Git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GitHub usa Git para versionamento, mas fornece uma interface web para visualização e gerenciamento de repositórios, além de funcionalidades de rede social para desenvolvedores.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Repositórios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Local para armazenar projetos Git e compartilhar com outros usuários.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Colaboração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Oferece ferramentas para pull requests, issues e revisões de código, facilitando o trabalho em equipe.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Pages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 publicar sites diretamente de repositórios.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Integração contínua e deploy automatizado para testes e produção.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Visibilidade e Controle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É possível criar repositórios públicos e privados e gerenciar permissões de acesso.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