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7" r:id="rId4"/>
  </p:sldMasterIdLst>
  <p:notesMasterIdLst>
    <p:notesMasterId r:id="rId20"/>
  </p:notesMasterIdLst>
  <p:sldIdLst>
    <p:sldId id="440" r:id="rId5"/>
    <p:sldId id="448" r:id="rId6"/>
    <p:sldId id="474" r:id="rId7"/>
    <p:sldId id="457" r:id="rId8"/>
    <p:sldId id="435" r:id="rId9"/>
    <p:sldId id="458" r:id="rId10"/>
    <p:sldId id="475" r:id="rId11"/>
    <p:sldId id="476" r:id="rId12"/>
    <p:sldId id="477" r:id="rId13"/>
    <p:sldId id="479" r:id="rId14"/>
    <p:sldId id="480" r:id="rId15"/>
    <p:sldId id="478" r:id="rId16"/>
    <p:sldId id="469" r:id="rId17"/>
    <p:sldId id="481" r:id="rId18"/>
    <p:sldId id="276" r:id="rId19"/>
  </p:sldIdLst>
  <p:sldSz cx="24382413" cy="13716000"/>
  <p:notesSz cx="6858000" cy="9144000"/>
  <p:embeddedFontLst>
    <p:embeddedFont>
      <p:font typeface="Calibri" panose="020F0502020204030204" pitchFamily="34" charset="0"/>
      <p:regular r:id="rId21"/>
      <p:bold r:id="rId22"/>
      <p:italic r:id="rId23"/>
      <p:boldItalic r:id="rId24"/>
    </p:embeddedFont>
    <p:embeddedFont>
      <p:font typeface="Helvetica Ne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4"/>
    <p:restoredTop sz="92109"/>
  </p:normalViewPr>
  <p:slideViewPr>
    <p:cSldViewPr snapToGrid="0" snapToObjects="1">
      <p:cViewPr>
        <p:scale>
          <a:sx n="43" d="100"/>
          <a:sy n="43" d="100"/>
        </p:scale>
        <p:origin x="49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Shape 119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00" name="Shape 1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23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2</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861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FRIENDS is a scalable, secure and intuitive system which centralises the existing approaches taken to help civilians minimise their risk in their everyday lives.</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554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4</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61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943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009B47D-A1E0-B147-9BE1-6096A8EAB086}" type="slidenum">
              <a:rPr lang="en-US" smtClean="0"/>
              <a:t>15</a:t>
            </a:fld>
            <a:endParaRPr lang="en-US"/>
          </a:p>
        </p:txBody>
      </p:sp>
    </p:spTree>
    <p:extLst>
      <p:ext uri="{BB962C8B-B14F-4D97-AF65-F5344CB8AC3E}">
        <p14:creationId xmlns:p14="http://schemas.microsoft.com/office/powerpoint/2010/main" val="23609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5_Title Slide" type="tx">
  <p:cSld name="TITLE_AND_BOD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375567" y="1284793"/>
            <a:ext cx="15632335" cy="4938104"/>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649297" y="6222896"/>
            <a:ext cx="6897911" cy="583414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29" name="Shape 29"/>
          <p:cNvGrpSpPr/>
          <p:nvPr/>
        </p:nvGrpSpPr>
        <p:grpSpPr>
          <a:xfrm>
            <a:off x="21607213" y="1396601"/>
            <a:ext cx="1396624" cy="1395987"/>
            <a:chOff x="0" y="0"/>
            <a:chExt cx="1395985" cy="1395985"/>
          </a:xfrm>
        </p:grpSpPr>
        <p:sp>
          <p:nvSpPr>
            <p:cNvPr id="30" name="Shape 3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 name="Shape 3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32" name="Shape 32"/>
          <p:cNvGrpSpPr/>
          <p:nvPr/>
        </p:nvGrpSpPr>
        <p:grpSpPr>
          <a:xfrm>
            <a:off x="27524" y="8648699"/>
            <a:ext cx="24293478" cy="5072067"/>
            <a:chOff x="-1" y="-1"/>
            <a:chExt cx="24282403" cy="5072065"/>
          </a:xfrm>
        </p:grpSpPr>
        <p:sp>
          <p:nvSpPr>
            <p:cNvPr id="33" name="Shape 33"/>
            <p:cNvSpPr/>
            <p:nvPr/>
          </p:nvSpPr>
          <p:spPr>
            <a:xfrm>
              <a:off x="24271288" y="1155700"/>
              <a:ext cx="11114" cy="3916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 name="Shape 34"/>
            <p:cNvSpPr/>
            <p:nvPr/>
          </p:nvSpPr>
          <p:spPr>
            <a:xfrm>
              <a:off x="24233188" y="1104900"/>
              <a:ext cx="11114" cy="3960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 name="Shape 35"/>
            <p:cNvSpPr/>
            <p:nvPr/>
          </p:nvSpPr>
          <p:spPr>
            <a:xfrm>
              <a:off x="24169688" y="2984500"/>
              <a:ext cx="11114" cy="2078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 name="Shape 36"/>
            <p:cNvSpPr/>
            <p:nvPr/>
          </p:nvSpPr>
          <p:spPr>
            <a:xfrm>
              <a:off x="24131588" y="1752600"/>
              <a:ext cx="11114" cy="3316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 name="Shape 37"/>
            <p:cNvSpPr/>
            <p:nvPr/>
          </p:nvSpPr>
          <p:spPr>
            <a:xfrm>
              <a:off x="24080788" y="3225800"/>
              <a:ext cx="11114" cy="18430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 name="Shape 38"/>
            <p:cNvSpPr/>
            <p:nvPr/>
          </p:nvSpPr>
          <p:spPr>
            <a:xfrm>
              <a:off x="24029988" y="4597400"/>
              <a:ext cx="11114" cy="474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 name="Shape 39"/>
            <p:cNvSpPr/>
            <p:nvPr/>
          </p:nvSpPr>
          <p:spPr>
            <a:xfrm>
              <a:off x="24017288" y="1155699"/>
              <a:ext cx="11114" cy="3914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 name="Shape 40"/>
            <p:cNvSpPr/>
            <p:nvPr/>
          </p:nvSpPr>
          <p:spPr>
            <a:xfrm>
              <a:off x="23941088" y="812799"/>
              <a:ext cx="11114" cy="4257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 name="Shape 41"/>
            <p:cNvSpPr/>
            <p:nvPr/>
          </p:nvSpPr>
          <p:spPr>
            <a:xfrm>
              <a:off x="23814088" y="1917699"/>
              <a:ext cx="11114" cy="3146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 name="Shape 42"/>
            <p:cNvSpPr/>
            <p:nvPr/>
          </p:nvSpPr>
          <p:spPr>
            <a:xfrm>
              <a:off x="23814088" y="4252912"/>
              <a:ext cx="11114" cy="809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 name="Shape 43"/>
            <p:cNvSpPr/>
            <p:nvPr/>
          </p:nvSpPr>
          <p:spPr>
            <a:xfrm>
              <a:off x="23712488" y="1524000"/>
              <a:ext cx="11114" cy="3544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 name="Shape 44"/>
            <p:cNvSpPr/>
            <p:nvPr/>
          </p:nvSpPr>
          <p:spPr>
            <a:xfrm>
              <a:off x="23610888" y="2616200"/>
              <a:ext cx="11114" cy="2444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 name="Shape 45"/>
            <p:cNvSpPr/>
            <p:nvPr/>
          </p:nvSpPr>
          <p:spPr>
            <a:xfrm>
              <a:off x="23547388" y="4737100"/>
              <a:ext cx="11114" cy="331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 name="Shape 46"/>
            <p:cNvSpPr/>
            <p:nvPr/>
          </p:nvSpPr>
          <p:spPr>
            <a:xfrm>
              <a:off x="23420388" y="1625600"/>
              <a:ext cx="11114" cy="34401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 name="Shape 47"/>
            <p:cNvSpPr/>
            <p:nvPr/>
          </p:nvSpPr>
          <p:spPr>
            <a:xfrm>
              <a:off x="23420388" y="1803399"/>
              <a:ext cx="11114" cy="32639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 name="Shape 48"/>
            <p:cNvSpPr/>
            <p:nvPr/>
          </p:nvSpPr>
          <p:spPr>
            <a:xfrm>
              <a:off x="23280688" y="4508500"/>
              <a:ext cx="11114" cy="552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 name="Shape 49"/>
            <p:cNvSpPr/>
            <p:nvPr/>
          </p:nvSpPr>
          <p:spPr>
            <a:xfrm>
              <a:off x="23267988" y="4432300"/>
              <a:ext cx="11114" cy="638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 name="Shape 50"/>
            <p:cNvSpPr/>
            <p:nvPr/>
          </p:nvSpPr>
          <p:spPr>
            <a:xfrm>
              <a:off x="23179088" y="1816100"/>
              <a:ext cx="11114" cy="3255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 name="Shape 51"/>
            <p:cNvSpPr/>
            <p:nvPr/>
          </p:nvSpPr>
          <p:spPr>
            <a:xfrm>
              <a:off x="23153688" y="4800600"/>
              <a:ext cx="11114" cy="263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 name="Shape 52"/>
            <p:cNvSpPr/>
            <p:nvPr/>
          </p:nvSpPr>
          <p:spPr>
            <a:xfrm>
              <a:off x="23077488" y="2184400"/>
              <a:ext cx="11114" cy="2879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 name="Shape 53"/>
            <p:cNvSpPr/>
            <p:nvPr/>
          </p:nvSpPr>
          <p:spPr>
            <a:xfrm>
              <a:off x="23077488" y="3960812"/>
              <a:ext cx="11114" cy="1101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 name="Shape 54"/>
            <p:cNvSpPr/>
            <p:nvPr/>
          </p:nvSpPr>
          <p:spPr>
            <a:xfrm>
              <a:off x="22975888" y="4533900"/>
              <a:ext cx="11114" cy="53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 name="Shape 55"/>
            <p:cNvSpPr/>
            <p:nvPr/>
          </p:nvSpPr>
          <p:spPr>
            <a:xfrm>
              <a:off x="22886988" y="2882899"/>
              <a:ext cx="11114" cy="218599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6" name="Shape 56"/>
            <p:cNvSpPr/>
            <p:nvPr/>
          </p:nvSpPr>
          <p:spPr>
            <a:xfrm>
              <a:off x="22861588" y="3429000"/>
              <a:ext cx="11114" cy="1638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7" name="Shape 57"/>
            <p:cNvSpPr/>
            <p:nvPr/>
          </p:nvSpPr>
          <p:spPr>
            <a:xfrm>
              <a:off x="22810788" y="3022600"/>
              <a:ext cx="11114" cy="2038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8" name="Shape 58"/>
            <p:cNvSpPr/>
            <p:nvPr/>
          </p:nvSpPr>
          <p:spPr>
            <a:xfrm>
              <a:off x="22734588" y="4203700"/>
              <a:ext cx="11114" cy="860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9" name="Shape 59"/>
            <p:cNvSpPr/>
            <p:nvPr/>
          </p:nvSpPr>
          <p:spPr>
            <a:xfrm>
              <a:off x="22696488" y="4051300"/>
              <a:ext cx="11114" cy="1014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 name="Shape 60"/>
            <p:cNvSpPr/>
            <p:nvPr/>
          </p:nvSpPr>
          <p:spPr>
            <a:xfrm>
              <a:off x="22683788" y="3251200"/>
              <a:ext cx="11114" cy="1811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 name="Shape 61"/>
            <p:cNvSpPr/>
            <p:nvPr/>
          </p:nvSpPr>
          <p:spPr>
            <a:xfrm>
              <a:off x="22607588" y="4940300"/>
              <a:ext cx="11114" cy="1285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 name="Shape 62"/>
            <p:cNvSpPr/>
            <p:nvPr/>
          </p:nvSpPr>
          <p:spPr>
            <a:xfrm>
              <a:off x="22531388" y="4140200"/>
              <a:ext cx="11114" cy="927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 name="Shape 63"/>
            <p:cNvSpPr/>
            <p:nvPr/>
          </p:nvSpPr>
          <p:spPr>
            <a:xfrm>
              <a:off x="22505988" y="2819400"/>
              <a:ext cx="11114" cy="2249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 name="Shape 64"/>
            <p:cNvSpPr/>
            <p:nvPr/>
          </p:nvSpPr>
          <p:spPr>
            <a:xfrm>
              <a:off x="22480588" y="4762500"/>
              <a:ext cx="11114" cy="298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 name="Shape 65"/>
            <p:cNvSpPr/>
            <p:nvPr/>
          </p:nvSpPr>
          <p:spPr>
            <a:xfrm>
              <a:off x="22404388" y="3441700"/>
              <a:ext cx="11114" cy="1630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6" name="Shape 66"/>
            <p:cNvSpPr/>
            <p:nvPr/>
          </p:nvSpPr>
          <p:spPr>
            <a:xfrm>
              <a:off x="22328188" y="2501900"/>
              <a:ext cx="11114" cy="2559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7" name="Shape 67"/>
            <p:cNvSpPr/>
            <p:nvPr/>
          </p:nvSpPr>
          <p:spPr>
            <a:xfrm>
              <a:off x="22302788" y="2844800"/>
              <a:ext cx="11114" cy="2217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 name="Shape 68"/>
            <p:cNvSpPr/>
            <p:nvPr/>
          </p:nvSpPr>
          <p:spPr>
            <a:xfrm>
              <a:off x="22201188" y="2082800"/>
              <a:ext cx="11114" cy="298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 name="Shape 69"/>
            <p:cNvSpPr/>
            <p:nvPr/>
          </p:nvSpPr>
          <p:spPr>
            <a:xfrm>
              <a:off x="22137688" y="3441700"/>
              <a:ext cx="11114" cy="162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 name="Shape 70"/>
            <p:cNvSpPr/>
            <p:nvPr/>
          </p:nvSpPr>
          <p:spPr>
            <a:xfrm>
              <a:off x="22036088" y="2552699"/>
              <a:ext cx="11114" cy="2519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 name="Shape 71"/>
            <p:cNvSpPr/>
            <p:nvPr/>
          </p:nvSpPr>
          <p:spPr>
            <a:xfrm>
              <a:off x="22036088" y="2870199"/>
              <a:ext cx="11114" cy="2192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 name="Shape 72"/>
            <p:cNvSpPr/>
            <p:nvPr/>
          </p:nvSpPr>
          <p:spPr>
            <a:xfrm>
              <a:off x="21921788" y="2908300"/>
              <a:ext cx="11114" cy="2157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 name="Shape 73"/>
            <p:cNvSpPr/>
            <p:nvPr/>
          </p:nvSpPr>
          <p:spPr>
            <a:xfrm>
              <a:off x="21858288" y="3352800"/>
              <a:ext cx="11114" cy="17176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 name="Shape 74"/>
            <p:cNvSpPr/>
            <p:nvPr/>
          </p:nvSpPr>
          <p:spPr>
            <a:xfrm>
              <a:off x="218074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 name="Shape 75"/>
            <p:cNvSpPr/>
            <p:nvPr/>
          </p:nvSpPr>
          <p:spPr>
            <a:xfrm>
              <a:off x="21756688" y="1663700"/>
              <a:ext cx="11114" cy="3398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 name="Shape 76"/>
            <p:cNvSpPr/>
            <p:nvPr/>
          </p:nvSpPr>
          <p:spPr>
            <a:xfrm>
              <a:off x="21743988" y="3937000"/>
              <a:ext cx="11114" cy="1133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 name="Shape 77"/>
            <p:cNvSpPr/>
            <p:nvPr/>
          </p:nvSpPr>
          <p:spPr>
            <a:xfrm>
              <a:off x="21693188" y="4533900"/>
              <a:ext cx="11114" cy="527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 name="Shape 78"/>
            <p:cNvSpPr/>
            <p:nvPr/>
          </p:nvSpPr>
          <p:spPr>
            <a:xfrm>
              <a:off x="21566188" y="2730499"/>
              <a:ext cx="11114" cy="2332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9" name="Shape 79"/>
            <p:cNvSpPr/>
            <p:nvPr/>
          </p:nvSpPr>
          <p:spPr>
            <a:xfrm>
              <a:off x="21515388" y="3213100"/>
              <a:ext cx="11114" cy="1854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 name="Shape 80"/>
            <p:cNvSpPr/>
            <p:nvPr/>
          </p:nvSpPr>
          <p:spPr>
            <a:xfrm>
              <a:off x="21489988" y="1498600"/>
              <a:ext cx="11114" cy="35639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 name="Shape 81"/>
            <p:cNvSpPr/>
            <p:nvPr/>
          </p:nvSpPr>
          <p:spPr>
            <a:xfrm>
              <a:off x="21439188" y="4254500"/>
              <a:ext cx="11114" cy="806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 name="Shape 82"/>
            <p:cNvSpPr/>
            <p:nvPr/>
          </p:nvSpPr>
          <p:spPr>
            <a:xfrm>
              <a:off x="21350288" y="2400300"/>
              <a:ext cx="11114" cy="266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 name="Shape 83"/>
            <p:cNvSpPr/>
            <p:nvPr/>
          </p:nvSpPr>
          <p:spPr>
            <a:xfrm>
              <a:off x="21299488" y="2527299"/>
              <a:ext cx="11114" cy="2538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 name="Shape 84"/>
            <p:cNvSpPr/>
            <p:nvPr/>
          </p:nvSpPr>
          <p:spPr>
            <a:xfrm>
              <a:off x="21248688" y="3670300"/>
              <a:ext cx="11114" cy="1390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 name="Shape 85"/>
            <p:cNvSpPr/>
            <p:nvPr/>
          </p:nvSpPr>
          <p:spPr>
            <a:xfrm>
              <a:off x="21223288" y="2159000"/>
              <a:ext cx="11114" cy="29051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 name="Shape 86"/>
            <p:cNvSpPr/>
            <p:nvPr/>
          </p:nvSpPr>
          <p:spPr>
            <a:xfrm>
              <a:off x="21197888" y="3289300"/>
              <a:ext cx="11114" cy="1778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 name="Shape 87"/>
            <p:cNvSpPr/>
            <p:nvPr/>
          </p:nvSpPr>
          <p:spPr>
            <a:xfrm>
              <a:off x="21096288" y="3757612"/>
              <a:ext cx="11114" cy="1311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 name="Shape 88"/>
            <p:cNvSpPr/>
            <p:nvPr/>
          </p:nvSpPr>
          <p:spPr>
            <a:xfrm>
              <a:off x="21032788" y="3263900"/>
              <a:ext cx="11114" cy="180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 name="Shape 89"/>
            <p:cNvSpPr/>
            <p:nvPr/>
          </p:nvSpPr>
          <p:spPr>
            <a:xfrm>
              <a:off x="20943888" y="4521200"/>
              <a:ext cx="11114" cy="550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 name="Shape 90"/>
            <p:cNvSpPr/>
            <p:nvPr/>
          </p:nvSpPr>
          <p:spPr>
            <a:xfrm>
              <a:off x="20943888" y="3479800"/>
              <a:ext cx="11114" cy="1592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 name="Shape 91"/>
            <p:cNvSpPr/>
            <p:nvPr/>
          </p:nvSpPr>
          <p:spPr>
            <a:xfrm>
              <a:off x="20880388" y="4000500"/>
              <a:ext cx="11114" cy="1065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 name="Shape 92"/>
            <p:cNvSpPr/>
            <p:nvPr/>
          </p:nvSpPr>
          <p:spPr>
            <a:xfrm>
              <a:off x="20753388" y="4699000"/>
              <a:ext cx="11114" cy="371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 name="Shape 93"/>
            <p:cNvSpPr/>
            <p:nvPr/>
          </p:nvSpPr>
          <p:spPr>
            <a:xfrm>
              <a:off x="20677188" y="3822700"/>
              <a:ext cx="11114" cy="1249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 name="Shape 94"/>
            <p:cNvSpPr/>
            <p:nvPr/>
          </p:nvSpPr>
          <p:spPr>
            <a:xfrm>
              <a:off x="20550188" y="3352800"/>
              <a:ext cx="11114" cy="1708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 name="Shape 95"/>
            <p:cNvSpPr/>
            <p:nvPr/>
          </p:nvSpPr>
          <p:spPr>
            <a:xfrm>
              <a:off x="20435888" y="3962400"/>
              <a:ext cx="11114" cy="1108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 name="Shape 96"/>
            <p:cNvSpPr/>
            <p:nvPr/>
          </p:nvSpPr>
          <p:spPr>
            <a:xfrm>
              <a:off x="203850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 name="Shape 97"/>
            <p:cNvSpPr/>
            <p:nvPr/>
          </p:nvSpPr>
          <p:spPr>
            <a:xfrm>
              <a:off x="20334288" y="3403600"/>
              <a:ext cx="11114" cy="1666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 name="Shape 98"/>
            <p:cNvSpPr/>
            <p:nvPr/>
          </p:nvSpPr>
          <p:spPr>
            <a:xfrm>
              <a:off x="20283488" y="3910012"/>
              <a:ext cx="11114" cy="1157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 name="Shape 99"/>
            <p:cNvSpPr/>
            <p:nvPr/>
          </p:nvSpPr>
          <p:spPr>
            <a:xfrm>
              <a:off x="20143788" y="3733800"/>
              <a:ext cx="11114" cy="1327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 name="Shape 100"/>
            <p:cNvSpPr/>
            <p:nvPr/>
          </p:nvSpPr>
          <p:spPr>
            <a:xfrm>
              <a:off x="200802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 name="Shape 101"/>
            <p:cNvSpPr/>
            <p:nvPr/>
          </p:nvSpPr>
          <p:spPr>
            <a:xfrm>
              <a:off x="19940588" y="2743200"/>
              <a:ext cx="11114" cy="2327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 name="Shape 102"/>
            <p:cNvSpPr/>
            <p:nvPr/>
          </p:nvSpPr>
          <p:spPr>
            <a:xfrm>
              <a:off x="19940588" y="2895600"/>
              <a:ext cx="11114" cy="2168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 name="Shape 103"/>
            <p:cNvSpPr/>
            <p:nvPr/>
          </p:nvSpPr>
          <p:spPr>
            <a:xfrm>
              <a:off x="19877088" y="3683000"/>
              <a:ext cx="11114" cy="1382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 name="Shape 104"/>
            <p:cNvSpPr/>
            <p:nvPr/>
          </p:nvSpPr>
          <p:spPr>
            <a:xfrm>
              <a:off x="19750088" y="2311399"/>
              <a:ext cx="11114" cy="2751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 name="Shape 105"/>
            <p:cNvSpPr/>
            <p:nvPr/>
          </p:nvSpPr>
          <p:spPr>
            <a:xfrm>
              <a:off x="19724688" y="3732212"/>
              <a:ext cx="11114" cy="13335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 name="Shape 106"/>
            <p:cNvSpPr/>
            <p:nvPr/>
          </p:nvSpPr>
          <p:spPr>
            <a:xfrm>
              <a:off x="19648488"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 name="Shape 107"/>
            <p:cNvSpPr/>
            <p:nvPr/>
          </p:nvSpPr>
          <p:spPr>
            <a:xfrm>
              <a:off x="19610388" y="2349500"/>
              <a:ext cx="11114" cy="2713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 name="Shape 108"/>
            <p:cNvSpPr/>
            <p:nvPr/>
          </p:nvSpPr>
          <p:spPr>
            <a:xfrm>
              <a:off x="19584988" y="2832100"/>
              <a:ext cx="11114" cy="223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 name="Shape 109"/>
            <p:cNvSpPr/>
            <p:nvPr/>
          </p:nvSpPr>
          <p:spPr>
            <a:xfrm>
              <a:off x="195214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 name="Shape 110"/>
            <p:cNvSpPr/>
            <p:nvPr/>
          </p:nvSpPr>
          <p:spPr>
            <a:xfrm>
              <a:off x="19496088" y="3302000"/>
              <a:ext cx="11114" cy="1758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 name="Shape 111"/>
            <p:cNvSpPr/>
            <p:nvPr/>
          </p:nvSpPr>
          <p:spPr>
            <a:xfrm>
              <a:off x="194452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 name="Shape 112"/>
            <p:cNvSpPr/>
            <p:nvPr/>
          </p:nvSpPr>
          <p:spPr>
            <a:xfrm>
              <a:off x="19369088" y="2895599"/>
              <a:ext cx="11114" cy="2170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 name="Shape 113"/>
            <p:cNvSpPr/>
            <p:nvPr/>
          </p:nvSpPr>
          <p:spPr>
            <a:xfrm>
              <a:off x="19356388" y="3746500"/>
              <a:ext cx="11114" cy="1323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 name="Shape 114"/>
            <p:cNvSpPr/>
            <p:nvPr/>
          </p:nvSpPr>
          <p:spPr>
            <a:xfrm>
              <a:off x="19280188" y="3149600"/>
              <a:ext cx="11114" cy="1912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 name="Shape 115"/>
            <p:cNvSpPr/>
            <p:nvPr/>
          </p:nvSpPr>
          <p:spPr>
            <a:xfrm>
              <a:off x="19229388" y="3365500"/>
              <a:ext cx="11114" cy="1697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 name="Shape 116"/>
            <p:cNvSpPr/>
            <p:nvPr/>
          </p:nvSpPr>
          <p:spPr>
            <a:xfrm>
              <a:off x="19203988" y="1879600"/>
              <a:ext cx="11114" cy="3184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 name="Shape 117"/>
            <p:cNvSpPr/>
            <p:nvPr/>
          </p:nvSpPr>
          <p:spPr>
            <a:xfrm>
              <a:off x="190515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 name="Shape 118"/>
            <p:cNvSpPr/>
            <p:nvPr/>
          </p:nvSpPr>
          <p:spPr>
            <a:xfrm>
              <a:off x="189753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 name="Shape 119"/>
            <p:cNvSpPr/>
            <p:nvPr/>
          </p:nvSpPr>
          <p:spPr>
            <a:xfrm>
              <a:off x="18949988" y="1993900"/>
              <a:ext cx="11114" cy="307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0" name="Shape 120"/>
            <p:cNvSpPr/>
            <p:nvPr/>
          </p:nvSpPr>
          <p:spPr>
            <a:xfrm>
              <a:off x="18886488" y="4724400"/>
              <a:ext cx="11114" cy="3429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1" name="Shape 121"/>
            <p:cNvSpPr/>
            <p:nvPr/>
          </p:nvSpPr>
          <p:spPr>
            <a:xfrm>
              <a:off x="18797588" y="2324100"/>
              <a:ext cx="11114" cy="2743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2" name="Shape 122"/>
            <p:cNvSpPr/>
            <p:nvPr/>
          </p:nvSpPr>
          <p:spPr>
            <a:xfrm>
              <a:off x="18721388" y="1422400"/>
              <a:ext cx="11114" cy="364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3" name="Shape 123"/>
            <p:cNvSpPr/>
            <p:nvPr/>
          </p:nvSpPr>
          <p:spPr>
            <a:xfrm>
              <a:off x="18708688"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4" name="Shape 124"/>
            <p:cNvSpPr/>
            <p:nvPr/>
          </p:nvSpPr>
          <p:spPr>
            <a:xfrm>
              <a:off x="18594388" y="4406900"/>
              <a:ext cx="11114" cy="663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5" name="Shape 125"/>
            <p:cNvSpPr/>
            <p:nvPr/>
          </p:nvSpPr>
          <p:spPr>
            <a:xfrm>
              <a:off x="18505488" y="3162300"/>
              <a:ext cx="11114" cy="1898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6" name="Shape 126"/>
            <p:cNvSpPr/>
            <p:nvPr/>
          </p:nvSpPr>
          <p:spPr>
            <a:xfrm>
              <a:off x="185054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7" name="Shape 127"/>
            <p:cNvSpPr/>
            <p:nvPr/>
          </p:nvSpPr>
          <p:spPr>
            <a:xfrm>
              <a:off x="18429288" y="4495800"/>
              <a:ext cx="11114" cy="571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8" name="Shape 128"/>
            <p:cNvSpPr/>
            <p:nvPr/>
          </p:nvSpPr>
          <p:spPr>
            <a:xfrm>
              <a:off x="183911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9" name="Shape 129"/>
            <p:cNvSpPr/>
            <p:nvPr/>
          </p:nvSpPr>
          <p:spPr>
            <a:xfrm>
              <a:off x="18289588"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0" name="Shape 130"/>
            <p:cNvSpPr/>
            <p:nvPr/>
          </p:nvSpPr>
          <p:spPr>
            <a:xfrm>
              <a:off x="18213388" y="2971800"/>
              <a:ext cx="11114" cy="2089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1" name="Shape 131"/>
            <p:cNvSpPr/>
            <p:nvPr/>
          </p:nvSpPr>
          <p:spPr>
            <a:xfrm>
              <a:off x="18200688" y="2730500"/>
              <a:ext cx="11114" cy="2335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2" name="Shape 132"/>
            <p:cNvSpPr/>
            <p:nvPr/>
          </p:nvSpPr>
          <p:spPr>
            <a:xfrm>
              <a:off x="18111788" y="3568700"/>
              <a:ext cx="11114" cy="149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3" name="Shape 133"/>
            <p:cNvSpPr/>
            <p:nvPr/>
          </p:nvSpPr>
          <p:spPr>
            <a:xfrm>
              <a:off x="181244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4" name="Shape 134"/>
            <p:cNvSpPr/>
            <p:nvPr/>
          </p:nvSpPr>
          <p:spPr>
            <a:xfrm>
              <a:off x="18010188" y="4419600"/>
              <a:ext cx="11114" cy="652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5" name="Shape 135"/>
            <p:cNvSpPr/>
            <p:nvPr/>
          </p:nvSpPr>
          <p:spPr>
            <a:xfrm>
              <a:off x="17946688" y="4838700"/>
              <a:ext cx="11114" cy="2238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6" name="Shape 136"/>
            <p:cNvSpPr/>
            <p:nvPr/>
          </p:nvSpPr>
          <p:spPr>
            <a:xfrm>
              <a:off x="17857788" y="3365500"/>
              <a:ext cx="11114" cy="1695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7" name="Shape 137"/>
            <p:cNvSpPr/>
            <p:nvPr/>
          </p:nvSpPr>
          <p:spPr>
            <a:xfrm>
              <a:off x="17730788" y="4191000"/>
              <a:ext cx="11114" cy="87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8" name="Shape 138"/>
            <p:cNvSpPr/>
            <p:nvPr/>
          </p:nvSpPr>
          <p:spPr>
            <a:xfrm>
              <a:off x="17692688" y="3632200"/>
              <a:ext cx="11114" cy="14319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9" name="Shape 139"/>
            <p:cNvSpPr/>
            <p:nvPr/>
          </p:nvSpPr>
          <p:spPr>
            <a:xfrm>
              <a:off x="17654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0" name="Shape 140"/>
            <p:cNvSpPr/>
            <p:nvPr/>
          </p:nvSpPr>
          <p:spPr>
            <a:xfrm>
              <a:off x="17578388" y="2476500"/>
              <a:ext cx="11114" cy="2584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1" name="Shape 141"/>
            <p:cNvSpPr/>
            <p:nvPr/>
          </p:nvSpPr>
          <p:spPr>
            <a:xfrm>
              <a:off x="17514888" y="4278312"/>
              <a:ext cx="11114" cy="7842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2" name="Shape 142"/>
            <p:cNvSpPr/>
            <p:nvPr/>
          </p:nvSpPr>
          <p:spPr>
            <a:xfrm>
              <a:off x="17438688" y="4673600"/>
              <a:ext cx="11114" cy="39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3" name="Shape 143"/>
            <p:cNvSpPr/>
            <p:nvPr/>
          </p:nvSpPr>
          <p:spPr>
            <a:xfrm>
              <a:off x="17324388" y="3948112"/>
              <a:ext cx="11114" cy="1116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4" name="Shape 144"/>
            <p:cNvSpPr/>
            <p:nvPr/>
          </p:nvSpPr>
          <p:spPr>
            <a:xfrm>
              <a:off x="172989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5" name="Shape 145"/>
            <p:cNvSpPr/>
            <p:nvPr/>
          </p:nvSpPr>
          <p:spPr>
            <a:xfrm>
              <a:off x="17260888" y="4100512"/>
              <a:ext cx="11114" cy="969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6" name="Shape 146"/>
            <p:cNvSpPr/>
            <p:nvPr/>
          </p:nvSpPr>
          <p:spPr>
            <a:xfrm>
              <a:off x="17184688" y="2654299"/>
              <a:ext cx="11114" cy="2408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7" name="Shape 147"/>
            <p:cNvSpPr/>
            <p:nvPr/>
          </p:nvSpPr>
          <p:spPr>
            <a:xfrm>
              <a:off x="17133888" y="2781300"/>
              <a:ext cx="11114" cy="228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8" name="Shape 148"/>
            <p:cNvSpPr/>
            <p:nvPr/>
          </p:nvSpPr>
          <p:spPr>
            <a:xfrm>
              <a:off x="17108488" y="1447800"/>
              <a:ext cx="11114" cy="362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9" name="Shape 149"/>
            <p:cNvSpPr/>
            <p:nvPr/>
          </p:nvSpPr>
          <p:spPr>
            <a:xfrm>
              <a:off x="17057688" y="4241800"/>
              <a:ext cx="11114" cy="822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0" name="Shape 150"/>
            <p:cNvSpPr/>
            <p:nvPr/>
          </p:nvSpPr>
          <p:spPr>
            <a:xfrm>
              <a:off x="16968788" y="4151312"/>
              <a:ext cx="11114" cy="920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1" name="Shape 151"/>
            <p:cNvSpPr/>
            <p:nvPr/>
          </p:nvSpPr>
          <p:spPr>
            <a:xfrm>
              <a:off x="16943388" y="2070100"/>
              <a:ext cx="11114" cy="2994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2" name="Shape 152"/>
            <p:cNvSpPr/>
            <p:nvPr/>
          </p:nvSpPr>
          <p:spPr>
            <a:xfrm>
              <a:off x="16867188" y="1739900"/>
              <a:ext cx="11114" cy="3328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3" name="Shape 153"/>
            <p:cNvSpPr/>
            <p:nvPr/>
          </p:nvSpPr>
          <p:spPr>
            <a:xfrm>
              <a:off x="16867188" y="3492500"/>
              <a:ext cx="11114" cy="1579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4" name="Shape 154"/>
            <p:cNvSpPr/>
            <p:nvPr/>
          </p:nvSpPr>
          <p:spPr>
            <a:xfrm>
              <a:off x="16816388" y="1816100"/>
              <a:ext cx="11114" cy="3254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5" name="Shape 155"/>
            <p:cNvSpPr/>
            <p:nvPr/>
          </p:nvSpPr>
          <p:spPr>
            <a:xfrm>
              <a:off x="16676688" y="2489199"/>
              <a:ext cx="11114" cy="2570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6" name="Shape 156"/>
            <p:cNvSpPr/>
            <p:nvPr/>
          </p:nvSpPr>
          <p:spPr>
            <a:xfrm>
              <a:off x="16676688" y="3009900"/>
              <a:ext cx="11114" cy="2057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7" name="Shape 157"/>
            <p:cNvSpPr/>
            <p:nvPr/>
          </p:nvSpPr>
          <p:spPr>
            <a:xfrm>
              <a:off x="16613188" y="1651000"/>
              <a:ext cx="11114" cy="341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8" name="Shape 158"/>
            <p:cNvSpPr/>
            <p:nvPr/>
          </p:nvSpPr>
          <p:spPr>
            <a:xfrm>
              <a:off x="16549688" y="1612900"/>
              <a:ext cx="11114" cy="3452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9" name="Shape 159"/>
            <p:cNvSpPr/>
            <p:nvPr/>
          </p:nvSpPr>
          <p:spPr>
            <a:xfrm>
              <a:off x="16524288" y="3136900"/>
              <a:ext cx="11114" cy="1930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0" name="Shape 160"/>
            <p:cNvSpPr/>
            <p:nvPr/>
          </p:nvSpPr>
          <p:spPr>
            <a:xfrm>
              <a:off x="164607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1" name="Shape 161"/>
            <p:cNvSpPr/>
            <p:nvPr/>
          </p:nvSpPr>
          <p:spPr>
            <a:xfrm>
              <a:off x="16359188" y="3302000"/>
              <a:ext cx="11114" cy="1765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2" name="Shape 162"/>
            <p:cNvSpPr/>
            <p:nvPr/>
          </p:nvSpPr>
          <p:spPr>
            <a:xfrm>
              <a:off x="16130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3" name="Shape 163"/>
            <p:cNvSpPr/>
            <p:nvPr/>
          </p:nvSpPr>
          <p:spPr>
            <a:xfrm>
              <a:off x="16028988" y="4775200"/>
              <a:ext cx="11114" cy="2921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4" name="Shape 164"/>
            <p:cNvSpPr/>
            <p:nvPr/>
          </p:nvSpPr>
          <p:spPr>
            <a:xfrm>
              <a:off x="15978188"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5" name="Shape 165"/>
            <p:cNvSpPr/>
            <p:nvPr/>
          </p:nvSpPr>
          <p:spPr>
            <a:xfrm>
              <a:off x="15901988" y="2451100"/>
              <a:ext cx="11114" cy="2616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6" name="Shape 166"/>
            <p:cNvSpPr/>
            <p:nvPr/>
          </p:nvSpPr>
          <p:spPr>
            <a:xfrm>
              <a:off x="15889288" y="2476500"/>
              <a:ext cx="11114" cy="2593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7" name="Shape 167"/>
            <p:cNvSpPr/>
            <p:nvPr/>
          </p:nvSpPr>
          <p:spPr>
            <a:xfrm>
              <a:off x="15774988" y="3175000"/>
              <a:ext cx="11114" cy="1887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8" name="Shape 168"/>
            <p:cNvSpPr/>
            <p:nvPr/>
          </p:nvSpPr>
          <p:spPr>
            <a:xfrm>
              <a:off x="15774988"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9" name="Shape 169"/>
            <p:cNvSpPr/>
            <p:nvPr/>
          </p:nvSpPr>
          <p:spPr>
            <a:xfrm>
              <a:off x="15686088" y="4114800"/>
              <a:ext cx="11114" cy="949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0" name="Shape 170"/>
            <p:cNvSpPr/>
            <p:nvPr/>
          </p:nvSpPr>
          <p:spPr>
            <a:xfrm>
              <a:off x="15686088" y="2946400"/>
              <a:ext cx="11114" cy="2117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1" name="Shape 171"/>
            <p:cNvSpPr/>
            <p:nvPr/>
          </p:nvSpPr>
          <p:spPr>
            <a:xfrm>
              <a:off x="15597188" y="3365500"/>
              <a:ext cx="11114" cy="17018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2" name="Shape 172"/>
            <p:cNvSpPr/>
            <p:nvPr/>
          </p:nvSpPr>
          <p:spPr>
            <a:xfrm>
              <a:off x="155717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3" name="Shape 173"/>
            <p:cNvSpPr/>
            <p:nvPr/>
          </p:nvSpPr>
          <p:spPr>
            <a:xfrm>
              <a:off x="15495588" y="3162300"/>
              <a:ext cx="11114" cy="1900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4" name="Shape 174"/>
            <p:cNvSpPr/>
            <p:nvPr/>
          </p:nvSpPr>
          <p:spPr>
            <a:xfrm>
              <a:off x="15317788" y="1866899"/>
              <a:ext cx="11114" cy="31988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5" name="Shape 175"/>
            <p:cNvSpPr/>
            <p:nvPr/>
          </p:nvSpPr>
          <p:spPr>
            <a:xfrm>
              <a:off x="15228888" y="4432300"/>
              <a:ext cx="11114" cy="63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6" name="Shape 176"/>
            <p:cNvSpPr/>
            <p:nvPr/>
          </p:nvSpPr>
          <p:spPr>
            <a:xfrm>
              <a:off x="152034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7" name="Shape 177"/>
            <p:cNvSpPr/>
            <p:nvPr/>
          </p:nvSpPr>
          <p:spPr>
            <a:xfrm>
              <a:off x="151526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8" name="Shape 178"/>
            <p:cNvSpPr/>
            <p:nvPr/>
          </p:nvSpPr>
          <p:spPr>
            <a:xfrm>
              <a:off x="15076488" y="4214812"/>
              <a:ext cx="11114" cy="8461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9" name="Shape 179"/>
            <p:cNvSpPr/>
            <p:nvPr/>
          </p:nvSpPr>
          <p:spPr>
            <a:xfrm>
              <a:off x="15038388" y="3986212"/>
              <a:ext cx="11114" cy="1077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0" name="Shape 180"/>
            <p:cNvSpPr/>
            <p:nvPr/>
          </p:nvSpPr>
          <p:spPr>
            <a:xfrm>
              <a:off x="15038388" y="2870199"/>
              <a:ext cx="11114" cy="2195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1" name="Shape 181"/>
            <p:cNvSpPr/>
            <p:nvPr/>
          </p:nvSpPr>
          <p:spPr>
            <a:xfrm>
              <a:off x="14936788" y="2019300"/>
              <a:ext cx="11114" cy="3046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2" name="Shape 182"/>
            <p:cNvSpPr/>
            <p:nvPr/>
          </p:nvSpPr>
          <p:spPr>
            <a:xfrm>
              <a:off x="14911388"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3" name="Shape 183"/>
            <p:cNvSpPr/>
            <p:nvPr/>
          </p:nvSpPr>
          <p:spPr>
            <a:xfrm>
              <a:off x="14784388" y="2438400"/>
              <a:ext cx="11114" cy="2633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4" name="Shape 184"/>
            <p:cNvSpPr/>
            <p:nvPr/>
          </p:nvSpPr>
          <p:spPr>
            <a:xfrm>
              <a:off x="14682788" y="1219200"/>
              <a:ext cx="11114" cy="3843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5" name="Shape 185"/>
            <p:cNvSpPr/>
            <p:nvPr/>
          </p:nvSpPr>
          <p:spPr>
            <a:xfrm>
              <a:off x="14644688" y="3910012"/>
              <a:ext cx="11114" cy="1155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6" name="Shape 186"/>
            <p:cNvSpPr/>
            <p:nvPr/>
          </p:nvSpPr>
          <p:spPr>
            <a:xfrm>
              <a:off x="14593888" y="342899"/>
              <a:ext cx="11114" cy="4718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7" name="Shape 187"/>
            <p:cNvSpPr/>
            <p:nvPr/>
          </p:nvSpPr>
          <p:spPr>
            <a:xfrm>
              <a:off x="14543088" y="2197100"/>
              <a:ext cx="11114" cy="2867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8" name="Shape 188"/>
            <p:cNvSpPr/>
            <p:nvPr/>
          </p:nvSpPr>
          <p:spPr>
            <a:xfrm>
              <a:off x="14517688" y="1930399"/>
              <a:ext cx="11114" cy="3135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9" name="Shape 189"/>
            <p:cNvSpPr/>
            <p:nvPr/>
          </p:nvSpPr>
          <p:spPr>
            <a:xfrm>
              <a:off x="14454188" y="2044699"/>
              <a:ext cx="11114" cy="3021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0" name="Shape 190"/>
            <p:cNvSpPr/>
            <p:nvPr/>
          </p:nvSpPr>
          <p:spPr>
            <a:xfrm>
              <a:off x="14428788" y="114299"/>
              <a:ext cx="11114" cy="49561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1" name="Shape 191"/>
            <p:cNvSpPr/>
            <p:nvPr/>
          </p:nvSpPr>
          <p:spPr>
            <a:xfrm>
              <a:off x="14314488" y="1244599"/>
              <a:ext cx="11114" cy="3817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2" name="Shape 192"/>
            <p:cNvSpPr/>
            <p:nvPr/>
          </p:nvSpPr>
          <p:spPr>
            <a:xfrm>
              <a:off x="14250988" y="1752599"/>
              <a:ext cx="11114" cy="3314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3" name="Shape 193"/>
            <p:cNvSpPr/>
            <p:nvPr/>
          </p:nvSpPr>
          <p:spPr>
            <a:xfrm>
              <a:off x="14187488" y="3517900"/>
              <a:ext cx="11114" cy="1552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4" name="Shape 194"/>
            <p:cNvSpPr/>
            <p:nvPr/>
          </p:nvSpPr>
          <p:spPr>
            <a:xfrm>
              <a:off x="14136688" y="3568700"/>
              <a:ext cx="11114" cy="1497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5" name="Shape 195"/>
            <p:cNvSpPr/>
            <p:nvPr/>
          </p:nvSpPr>
          <p:spPr>
            <a:xfrm>
              <a:off x="14073188" y="1270000"/>
              <a:ext cx="11114" cy="3795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6" name="Shape 196"/>
            <p:cNvSpPr/>
            <p:nvPr/>
          </p:nvSpPr>
          <p:spPr>
            <a:xfrm>
              <a:off x="13996988" y="1396999"/>
              <a:ext cx="11114" cy="3665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7" name="Shape 197"/>
            <p:cNvSpPr/>
            <p:nvPr/>
          </p:nvSpPr>
          <p:spPr>
            <a:xfrm>
              <a:off x="13958888" y="139700"/>
              <a:ext cx="11114" cy="4930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8" name="Shape 198"/>
            <p:cNvSpPr/>
            <p:nvPr/>
          </p:nvSpPr>
          <p:spPr>
            <a:xfrm>
              <a:off x="13895388" y="901700"/>
              <a:ext cx="11114" cy="416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9" name="Shape 199"/>
            <p:cNvSpPr/>
            <p:nvPr/>
          </p:nvSpPr>
          <p:spPr>
            <a:xfrm>
              <a:off x="13857288" y="4457700"/>
              <a:ext cx="11114" cy="606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0" name="Shape 200"/>
            <p:cNvSpPr/>
            <p:nvPr/>
          </p:nvSpPr>
          <p:spPr>
            <a:xfrm>
              <a:off x="13806488" y="673099"/>
              <a:ext cx="11114" cy="4398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1" name="Shape 201"/>
            <p:cNvSpPr/>
            <p:nvPr/>
          </p:nvSpPr>
          <p:spPr>
            <a:xfrm>
              <a:off x="13755688" y="3848100"/>
              <a:ext cx="11114" cy="1222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2" name="Shape 202"/>
            <p:cNvSpPr/>
            <p:nvPr/>
          </p:nvSpPr>
          <p:spPr>
            <a:xfrm>
              <a:off x="13742988" y="1600200"/>
              <a:ext cx="11114" cy="3468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3" name="Shape 203"/>
            <p:cNvSpPr/>
            <p:nvPr/>
          </p:nvSpPr>
          <p:spPr>
            <a:xfrm>
              <a:off x="13692188" y="1600199"/>
              <a:ext cx="11114" cy="3463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4" name="Shape 204"/>
            <p:cNvSpPr/>
            <p:nvPr/>
          </p:nvSpPr>
          <p:spPr>
            <a:xfrm>
              <a:off x="13539788" y="482599"/>
              <a:ext cx="11114" cy="4578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5" name="Shape 205"/>
            <p:cNvSpPr/>
            <p:nvPr/>
          </p:nvSpPr>
          <p:spPr>
            <a:xfrm>
              <a:off x="13514388" y="1155700"/>
              <a:ext cx="11114" cy="391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6" name="Shape 206"/>
            <p:cNvSpPr/>
            <p:nvPr/>
          </p:nvSpPr>
          <p:spPr>
            <a:xfrm>
              <a:off x="13476288" y="3810000"/>
              <a:ext cx="11114" cy="1250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7" name="Shape 207"/>
            <p:cNvSpPr/>
            <p:nvPr/>
          </p:nvSpPr>
          <p:spPr>
            <a:xfrm>
              <a:off x="13400088" y="1397000"/>
              <a:ext cx="11114" cy="3671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8" name="Shape 208"/>
            <p:cNvSpPr/>
            <p:nvPr/>
          </p:nvSpPr>
          <p:spPr>
            <a:xfrm>
              <a:off x="13374688" y="1282700"/>
              <a:ext cx="11114" cy="3783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9" name="Shape 209"/>
            <p:cNvSpPr/>
            <p:nvPr/>
          </p:nvSpPr>
          <p:spPr>
            <a:xfrm>
              <a:off x="13349288" y="584200"/>
              <a:ext cx="11114" cy="4478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0" name="Shape 210"/>
            <p:cNvSpPr/>
            <p:nvPr/>
          </p:nvSpPr>
          <p:spPr>
            <a:xfrm>
              <a:off x="13285788" y="2857500"/>
              <a:ext cx="11114" cy="220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1" name="Shape 211"/>
            <p:cNvSpPr/>
            <p:nvPr/>
          </p:nvSpPr>
          <p:spPr>
            <a:xfrm>
              <a:off x="13234988" y="482600"/>
              <a:ext cx="11114" cy="4587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2" name="Shape 212"/>
            <p:cNvSpPr/>
            <p:nvPr/>
          </p:nvSpPr>
          <p:spPr>
            <a:xfrm>
              <a:off x="13196888" y="1219200"/>
              <a:ext cx="11114" cy="3851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3" name="Shape 213"/>
            <p:cNvSpPr/>
            <p:nvPr/>
          </p:nvSpPr>
          <p:spPr>
            <a:xfrm>
              <a:off x="13146088"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4" name="Shape 214"/>
            <p:cNvSpPr/>
            <p:nvPr/>
          </p:nvSpPr>
          <p:spPr>
            <a:xfrm>
              <a:off x="13082587" y="1320799"/>
              <a:ext cx="11114" cy="3751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5" name="Shape 215"/>
            <p:cNvSpPr/>
            <p:nvPr/>
          </p:nvSpPr>
          <p:spPr>
            <a:xfrm>
              <a:off x="13044487" y="571500"/>
              <a:ext cx="11114" cy="4494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6" name="Shape 216"/>
            <p:cNvSpPr/>
            <p:nvPr/>
          </p:nvSpPr>
          <p:spPr>
            <a:xfrm>
              <a:off x="12955586" y="2628900"/>
              <a:ext cx="11114" cy="2436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7" name="Shape 217"/>
            <p:cNvSpPr/>
            <p:nvPr/>
          </p:nvSpPr>
          <p:spPr>
            <a:xfrm>
              <a:off x="12904786" y="1701800"/>
              <a:ext cx="11114" cy="3360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8" name="Shape 218"/>
            <p:cNvSpPr/>
            <p:nvPr/>
          </p:nvSpPr>
          <p:spPr>
            <a:xfrm>
              <a:off x="12853986" y="952499"/>
              <a:ext cx="11114" cy="4117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9" name="Shape 219"/>
            <p:cNvSpPr/>
            <p:nvPr/>
          </p:nvSpPr>
          <p:spPr>
            <a:xfrm>
              <a:off x="12841286" y="1511300"/>
              <a:ext cx="11114" cy="3554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0" name="Shape 220"/>
            <p:cNvSpPr/>
            <p:nvPr/>
          </p:nvSpPr>
          <p:spPr>
            <a:xfrm>
              <a:off x="12752386" y="4838700"/>
              <a:ext cx="11114" cy="23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1" name="Shape 221"/>
            <p:cNvSpPr/>
            <p:nvPr/>
          </p:nvSpPr>
          <p:spPr>
            <a:xfrm>
              <a:off x="12739686" y="825500"/>
              <a:ext cx="11114" cy="4240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2" name="Shape 222"/>
            <p:cNvSpPr/>
            <p:nvPr/>
          </p:nvSpPr>
          <p:spPr>
            <a:xfrm>
              <a:off x="12701586" y="2412999"/>
              <a:ext cx="11114" cy="2659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3" name="Shape 223"/>
            <p:cNvSpPr/>
            <p:nvPr/>
          </p:nvSpPr>
          <p:spPr>
            <a:xfrm>
              <a:off x="12625386" y="3403600"/>
              <a:ext cx="11114" cy="1668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4" name="Shape 224"/>
            <p:cNvSpPr/>
            <p:nvPr/>
          </p:nvSpPr>
          <p:spPr>
            <a:xfrm>
              <a:off x="12599986" y="2146299"/>
              <a:ext cx="11114" cy="29210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5" name="Shape 225"/>
            <p:cNvSpPr/>
            <p:nvPr/>
          </p:nvSpPr>
          <p:spPr>
            <a:xfrm>
              <a:off x="12485686" y="4381500"/>
              <a:ext cx="11114" cy="681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6" name="Shape 226"/>
            <p:cNvSpPr/>
            <p:nvPr/>
          </p:nvSpPr>
          <p:spPr>
            <a:xfrm>
              <a:off x="12396786" y="228599"/>
              <a:ext cx="11114" cy="4843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7" name="Shape 227"/>
            <p:cNvSpPr/>
            <p:nvPr/>
          </p:nvSpPr>
          <p:spPr>
            <a:xfrm>
              <a:off x="12358686" y="152400"/>
              <a:ext cx="11114" cy="4916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8" name="Shape 228"/>
            <p:cNvSpPr/>
            <p:nvPr/>
          </p:nvSpPr>
          <p:spPr>
            <a:xfrm>
              <a:off x="12282486" y="1066799"/>
              <a:ext cx="11114" cy="400367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9" name="Shape 229"/>
            <p:cNvSpPr/>
            <p:nvPr/>
          </p:nvSpPr>
          <p:spPr>
            <a:xfrm>
              <a:off x="12231686" y="3860800"/>
              <a:ext cx="11114" cy="1204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0" name="Shape 230"/>
            <p:cNvSpPr/>
            <p:nvPr/>
          </p:nvSpPr>
          <p:spPr>
            <a:xfrm>
              <a:off x="12180886"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1" name="Shape 231"/>
            <p:cNvSpPr/>
            <p:nvPr/>
          </p:nvSpPr>
          <p:spPr>
            <a:xfrm>
              <a:off x="121046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2" name="Shape 232"/>
            <p:cNvSpPr/>
            <p:nvPr/>
          </p:nvSpPr>
          <p:spPr>
            <a:xfrm>
              <a:off x="12028486" y="419099"/>
              <a:ext cx="11114" cy="4651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3" name="Shape 233"/>
            <p:cNvSpPr/>
            <p:nvPr/>
          </p:nvSpPr>
          <p:spPr>
            <a:xfrm>
              <a:off x="11977686" y="2349500"/>
              <a:ext cx="11114" cy="2717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4" name="Shape 234"/>
            <p:cNvSpPr/>
            <p:nvPr/>
          </p:nvSpPr>
          <p:spPr>
            <a:xfrm>
              <a:off x="11939586" y="4889500"/>
              <a:ext cx="11114" cy="176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5" name="Shape 235"/>
            <p:cNvSpPr/>
            <p:nvPr/>
          </p:nvSpPr>
          <p:spPr>
            <a:xfrm>
              <a:off x="11863386" y="457200"/>
              <a:ext cx="11114" cy="4608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6" name="Shape 236"/>
            <p:cNvSpPr/>
            <p:nvPr/>
          </p:nvSpPr>
          <p:spPr>
            <a:xfrm>
              <a:off x="11812586" y="3884612"/>
              <a:ext cx="11114" cy="1187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7" name="Shape 237"/>
            <p:cNvSpPr/>
            <p:nvPr/>
          </p:nvSpPr>
          <p:spPr>
            <a:xfrm>
              <a:off x="11812586" y="1549400"/>
              <a:ext cx="11114" cy="3514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8" name="Shape 238"/>
            <p:cNvSpPr/>
            <p:nvPr/>
          </p:nvSpPr>
          <p:spPr>
            <a:xfrm>
              <a:off x="11685586" y="876299"/>
              <a:ext cx="11114" cy="4184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9" name="Shape 239"/>
            <p:cNvSpPr/>
            <p:nvPr/>
          </p:nvSpPr>
          <p:spPr>
            <a:xfrm>
              <a:off x="11622086" y="1574800"/>
              <a:ext cx="11114" cy="3494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0" name="Shape 240"/>
            <p:cNvSpPr/>
            <p:nvPr/>
          </p:nvSpPr>
          <p:spPr>
            <a:xfrm>
              <a:off x="11533186" y="2997200"/>
              <a:ext cx="11114" cy="2068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1" name="Shape 241"/>
            <p:cNvSpPr/>
            <p:nvPr/>
          </p:nvSpPr>
          <p:spPr>
            <a:xfrm>
              <a:off x="11469686" y="2552700"/>
              <a:ext cx="11114" cy="2517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2" name="Shape 242"/>
            <p:cNvSpPr/>
            <p:nvPr/>
          </p:nvSpPr>
          <p:spPr>
            <a:xfrm>
              <a:off x="11431586"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3" name="Shape 243"/>
            <p:cNvSpPr/>
            <p:nvPr/>
          </p:nvSpPr>
          <p:spPr>
            <a:xfrm>
              <a:off x="11368086" y="1054099"/>
              <a:ext cx="11114" cy="4016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4" name="Shape 244"/>
            <p:cNvSpPr/>
            <p:nvPr/>
          </p:nvSpPr>
          <p:spPr>
            <a:xfrm>
              <a:off x="11329986"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5" name="Shape 245"/>
            <p:cNvSpPr/>
            <p:nvPr/>
          </p:nvSpPr>
          <p:spPr>
            <a:xfrm>
              <a:off x="11291886" y="1816099"/>
              <a:ext cx="11114" cy="32496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6" name="Shape 246"/>
            <p:cNvSpPr/>
            <p:nvPr/>
          </p:nvSpPr>
          <p:spPr>
            <a:xfrm>
              <a:off x="11241086" y="1549400"/>
              <a:ext cx="11114" cy="3519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7" name="Shape 247"/>
            <p:cNvSpPr/>
            <p:nvPr/>
          </p:nvSpPr>
          <p:spPr>
            <a:xfrm>
              <a:off x="11177586" y="5016500"/>
              <a:ext cx="11114" cy="50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8" name="Shape 248"/>
            <p:cNvSpPr/>
            <p:nvPr/>
          </p:nvSpPr>
          <p:spPr>
            <a:xfrm>
              <a:off x="11139486" y="2489200"/>
              <a:ext cx="11114" cy="2576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9" name="Shape 249"/>
            <p:cNvSpPr/>
            <p:nvPr/>
          </p:nvSpPr>
          <p:spPr>
            <a:xfrm>
              <a:off x="11063286" y="1219200"/>
              <a:ext cx="11114" cy="3846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0" name="Shape 250"/>
            <p:cNvSpPr/>
            <p:nvPr/>
          </p:nvSpPr>
          <p:spPr>
            <a:xfrm>
              <a:off x="11012486" y="3479800"/>
              <a:ext cx="11114" cy="1585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1" name="Shape 251"/>
            <p:cNvSpPr/>
            <p:nvPr/>
          </p:nvSpPr>
          <p:spPr>
            <a:xfrm>
              <a:off x="10999786" y="4038600"/>
              <a:ext cx="11114" cy="1022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2" name="Shape 252"/>
            <p:cNvSpPr/>
            <p:nvPr/>
          </p:nvSpPr>
          <p:spPr>
            <a:xfrm>
              <a:off x="10936286" y="4597400"/>
              <a:ext cx="11114" cy="473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3" name="Shape 253"/>
            <p:cNvSpPr/>
            <p:nvPr/>
          </p:nvSpPr>
          <p:spPr>
            <a:xfrm>
              <a:off x="10885486" y="1727200"/>
              <a:ext cx="11114" cy="3333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4" name="Shape 254"/>
            <p:cNvSpPr/>
            <p:nvPr/>
          </p:nvSpPr>
          <p:spPr>
            <a:xfrm>
              <a:off x="10847386" y="2628900"/>
              <a:ext cx="11114" cy="2439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5" name="Shape 255"/>
            <p:cNvSpPr/>
            <p:nvPr/>
          </p:nvSpPr>
          <p:spPr>
            <a:xfrm>
              <a:off x="10783886" y="1739900"/>
              <a:ext cx="11114" cy="3332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6" name="Shape 256"/>
            <p:cNvSpPr/>
            <p:nvPr/>
          </p:nvSpPr>
          <p:spPr>
            <a:xfrm>
              <a:off x="10669586"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7" name="Shape 257"/>
            <p:cNvSpPr/>
            <p:nvPr/>
          </p:nvSpPr>
          <p:spPr>
            <a:xfrm>
              <a:off x="10618786" y="1663700"/>
              <a:ext cx="11114" cy="3408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8" name="Shape 258"/>
            <p:cNvSpPr/>
            <p:nvPr/>
          </p:nvSpPr>
          <p:spPr>
            <a:xfrm>
              <a:off x="10542586" y="2451100"/>
              <a:ext cx="11114" cy="2619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9" name="Shape 259"/>
            <p:cNvSpPr/>
            <p:nvPr/>
          </p:nvSpPr>
          <p:spPr>
            <a:xfrm>
              <a:off x="10517186" y="1930400"/>
              <a:ext cx="11114" cy="3132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0" name="Shape 260"/>
            <p:cNvSpPr/>
            <p:nvPr/>
          </p:nvSpPr>
          <p:spPr>
            <a:xfrm>
              <a:off x="10440986" y="3124200"/>
              <a:ext cx="11114" cy="1941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1" name="Shape 261"/>
            <p:cNvSpPr/>
            <p:nvPr/>
          </p:nvSpPr>
          <p:spPr>
            <a:xfrm>
              <a:off x="10377486"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2" name="Shape 262"/>
            <p:cNvSpPr/>
            <p:nvPr/>
          </p:nvSpPr>
          <p:spPr>
            <a:xfrm>
              <a:off x="10364786" y="965200"/>
              <a:ext cx="11114" cy="4106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3" name="Shape 263"/>
            <p:cNvSpPr/>
            <p:nvPr/>
          </p:nvSpPr>
          <p:spPr>
            <a:xfrm>
              <a:off x="10313986" y="3340100"/>
              <a:ext cx="11114" cy="173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4" name="Shape 264"/>
            <p:cNvSpPr/>
            <p:nvPr/>
          </p:nvSpPr>
          <p:spPr>
            <a:xfrm>
              <a:off x="10263186" y="4216400"/>
              <a:ext cx="11114" cy="8445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5" name="Shape 265"/>
            <p:cNvSpPr/>
            <p:nvPr/>
          </p:nvSpPr>
          <p:spPr>
            <a:xfrm>
              <a:off x="10225086" y="3124200"/>
              <a:ext cx="11114" cy="1936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6" name="Shape 266"/>
            <p:cNvSpPr/>
            <p:nvPr/>
          </p:nvSpPr>
          <p:spPr>
            <a:xfrm>
              <a:off x="10174286" y="3251200"/>
              <a:ext cx="11114" cy="1819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7" name="Shape 267"/>
            <p:cNvSpPr/>
            <p:nvPr/>
          </p:nvSpPr>
          <p:spPr>
            <a:xfrm>
              <a:off x="10059986" y="2755899"/>
              <a:ext cx="11114" cy="2316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8" name="Shape 268"/>
            <p:cNvSpPr/>
            <p:nvPr/>
          </p:nvSpPr>
          <p:spPr>
            <a:xfrm>
              <a:off x="9996486" y="1447800"/>
              <a:ext cx="11114" cy="3614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9" name="Shape 269"/>
            <p:cNvSpPr/>
            <p:nvPr/>
          </p:nvSpPr>
          <p:spPr>
            <a:xfrm>
              <a:off x="9971086" y="2387600"/>
              <a:ext cx="11114" cy="2673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0" name="Shape 270"/>
            <p:cNvSpPr/>
            <p:nvPr/>
          </p:nvSpPr>
          <p:spPr>
            <a:xfrm>
              <a:off x="9869486" y="2400300"/>
              <a:ext cx="11114" cy="2671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1" name="Shape 271"/>
            <p:cNvSpPr/>
            <p:nvPr/>
          </p:nvSpPr>
          <p:spPr>
            <a:xfrm>
              <a:off x="9856786" y="3581400"/>
              <a:ext cx="11114" cy="14795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2" name="Shape 272"/>
            <p:cNvSpPr/>
            <p:nvPr/>
          </p:nvSpPr>
          <p:spPr>
            <a:xfrm>
              <a:off x="97805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3" name="Shape 273"/>
            <p:cNvSpPr/>
            <p:nvPr/>
          </p:nvSpPr>
          <p:spPr>
            <a:xfrm>
              <a:off x="9755186" y="101599"/>
              <a:ext cx="11114" cy="4962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4" name="Shape 274"/>
            <p:cNvSpPr/>
            <p:nvPr/>
          </p:nvSpPr>
          <p:spPr>
            <a:xfrm>
              <a:off x="9704386" y="838200"/>
              <a:ext cx="11114" cy="4229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5" name="Shape 275"/>
            <p:cNvSpPr/>
            <p:nvPr/>
          </p:nvSpPr>
          <p:spPr>
            <a:xfrm>
              <a:off x="9628186" y="3340100"/>
              <a:ext cx="11114" cy="1720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6" name="Shape 276"/>
            <p:cNvSpPr/>
            <p:nvPr/>
          </p:nvSpPr>
          <p:spPr>
            <a:xfrm>
              <a:off x="96027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7" name="Shape 277"/>
            <p:cNvSpPr/>
            <p:nvPr/>
          </p:nvSpPr>
          <p:spPr>
            <a:xfrm>
              <a:off x="9551986" y="2743200"/>
              <a:ext cx="11114" cy="2324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8" name="Shape 278"/>
            <p:cNvSpPr/>
            <p:nvPr/>
          </p:nvSpPr>
          <p:spPr>
            <a:xfrm>
              <a:off x="9475786" y="1968499"/>
              <a:ext cx="11114" cy="3094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9" name="Shape 279"/>
            <p:cNvSpPr/>
            <p:nvPr/>
          </p:nvSpPr>
          <p:spPr>
            <a:xfrm>
              <a:off x="9450386" y="1447799"/>
              <a:ext cx="11114" cy="3622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0" name="Shape 280"/>
            <p:cNvSpPr/>
            <p:nvPr/>
          </p:nvSpPr>
          <p:spPr>
            <a:xfrm>
              <a:off x="93868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1" name="Shape 281"/>
            <p:cNvSpPr/>
            <p:nvPr/>
          </p:nvSpPr>
          <p:spPr>
            <a:xfrm>
              <a:off x="9336086" y="-1"/>
              <a:ext cx="11114" cy="50609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2" name="Shape 282"/>
            <p:cNvSpPr/>
            <p:nvPr/>
          </p:nvSpPr>
          <p:spPr>
            <a:xfrm>
              <a:off x="9297986" y="4610100"/>
              <a:ext cx="11114" cy="4587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3" name="Shape 283"/>
            <p:cNvSpPr/>
            <p:nvPr/>
          </p:nvSpPr>
          <p:spPr>
            <a:xfrm>
              <a:off x="9221786" y="1854199"/>
              <a:ext cx="11114" cy="3216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4" name="Shape 284"/>
            <p:cNvSpPr/>
            <p:nvPr/>
          </p:nvSpPr>
          <p:spPr>
            <a:xfrm>
              <a:off x="9158286" y="380999"/>
              <a:ext cx="11114" cy="46878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5" name="Shape 285"/>
            <p:cNvSpPr/>
            <p:nvPr/>
          </p:nvSpPr>
          <p:spPr>
            <a:xfrm>
              <a:off x="9107486" y="4660900"/>
              <a:ext cx="11114" cy="409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6" name="Shape 286"/>
            <p:cNvSpPr/>
            <p:nvPr/>
          </p:nvSpPr>
          <p:spPr>
            <a:xfrm>
              <a:off x="90058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7" name="Shape 287"/>
            <p:cNvSpPr/>
            <p:nvPr/>
          </p:nvSpPr>
          <p:spPr>
            <a:xfrm>
              <a:off x="8942386" y="76199"/>
              <a:ext cx="11114" cy="4995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8" name="Shape 288"/>
            <p:cNvSpPr/>
            <p:nvPr/>
          </p:nvSpPr>
          <p:spPr>
            <a:xfrm>
              <a:off x="8891586" y="152399"/>
              <a:ext cx="11114" cy="4910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9" name="Shape 289"/>
            <p:cNvSpPr/>
            <p:nvPr/>
          </p:nvSpPr>
          <p:spPr>
            <a:xfrm>
              <a:off x="8853486" y="1130300"/>
              <a:ext cx="11114" cy="393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0" name="Shape 290"/>
            <p:cNvSpPr/>
            <p:nvPr/>
          </p:nvSpPr>
          <p:spPr>
            <a:xfrm>
              <a:off x="87899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1" name="Shape 291"/>
            <p:cNvSpPr/>
            <p:nvPr/>
          </p:nvSpPr>
          <p:spPr>
            <a:xfrm>
              <a:off x="8789986" y="3706812"/>
              <a:ext cx="11114" cy="136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2" name="Shape 292"/>
            <p:cNvSpPr/>
            <p:nvPr/>
          </p:nvSpPr>
          <p:spPr>
            <a:xfrm>
              <a:off x="8688386" y="1079500"/>
              <a:ext cx="11114" cy="3986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3" name="Shape 293"/>
            <p:cNvSpPr/>
            <p:nvPr/>
          </p:nvSpPr>
          <p:spPr>
            <a:xfrm>
              <a:off x="8637586" y="838200"/>
              <a:ext cx="11114" cy="4230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4" name="Shape 294"/>
            <p:cNvSpPr/>
            <p:nvPr/>
          </p:nvSpPr>
          <p:spPr>
            <a:xfrm>
              <a:off x="8599486" y="2260600"/>
              <a:ext cx="11114" cy="2808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5" name="Shape 295"/>
            <p:cNvSpPr/>
            <p:nvPr/>
          </p:nvSpPr>
          <p:spPr>
            <a:xfrm>
              <a:off x="8574086" y="1790700"/>
              <a:ext cx="11114" cy="3271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6" name="Shape 296"/>
            <p:cNvSpPr/>
            <p:nvPr/>
          </p:nvSpPr>
          <p:spPr>
            <a:xfrm>
              <a:off x="8434386" y="2946400"/>
              <a:ext cx="11114" cy="2119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7" name="Shape 297"/>
            <p:cNvSpPr/>
            <p:nvPr/>
          </p:nvSpPr>
          <p:spPr>
            <a:xfrm>
              <a:off x="8370886" y="2463800"/>
              <a:ext cx="11114" cy="2603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8" name="Shape 298"/>
            <p:cNvSpPr/>
            <p:nvPr/>
          </p:nvSpPr>
          <p:spPr>
            <a:xfrm>
              <a:off x="8307386" y="3770312"/>
              <a:ext cx="11114" cy="1300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9" name="Shape 299"/>
            <p:cNvSpPr/>
            <p:nvPr/>
          </p:nvSpPr>
          <p:spPr>
            <a:xfrm>
              <a:off x="8180386" y="4495800"/>
              <a:ext cx="11114" cy="568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0" name="Shape 300"/>
            <p:cNvSpPr/>
            <p:nvPr/>
          </p:nvSpPr>
          <p:spPr>
            <a:xfrm>
              <a:off x="8116886" y="1447800"/>
              <a:ext cx="11114" cy="361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1" name="Shape 301"/>
            <p:cNvSpPr/>
            <p:nvPr/>
          </p:nvSpPr>
          <p:spPr>
            <a:xfrm>
              <a:off x="8040686" y="3352800"/>
              <a:ext cx="11114" cy="171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2" name="Shape 302"/>
            <p:cNvSpPr/>
            <p:nvPr/>
          </p:nvSpPr>
          <p:spPr>
            <a:xfrm>
              <a:off x="7989886" y="1320799"/>
              <a:ext cx="11114" cy="37433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3" name="Shape 303"/>
            <p:cNvSpPr/>
            <p:nvPr/>
          </p:nvSpPr>
          <p:spPr>
            <a:xfrm>
              <a:off x="7837486" y="4775200"/>
              <a:ext cx="11114" cy="290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4" name="Shape 304"/>
            <p:cNvSpPr/>
            <p:nvPr/>
          </p:nvSpPr>
          <p:spPr>
            <a:xfrm>
              <a:off x="7748586" y="3225800"/>
              <a:ext cx="11114" cy="1836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5" name="Shape 305"/>
            <p:cNvSpPr/>
            <p:nvPr/>
          </p:nvSpPr>
          <p:spPr>
            <a:xfrm>
              <a:off x="7735886" y="2832100"/>
              <a:ext cx="11114" cy="22336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6" name="Shape 306"/>
            <p:cNvSpPr/>
            <p:nvPr/>
          </p:nvSpPr>
          <p:spPr>
            <a:xfrm>
              <a:off x="7646986" y="1968499"/>
              <a:ext cx="11114" cy="3103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7" name="Shape 307"/>
            <p:cNvSpPr/>
            <p:nvPr/>
          </p:nvSpPr>
          <p:spPr>
            <a:xfrm>
              <a:off x="7583486" y="1041399"/>
              <a:ext cx="11114" cy="4029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8" name="Shape 308"/>
            <p:cNvSpPr/>
            <p:nvPr/>
          </p:nvSpPr>
          <p:spPr>
            <a:xfrm>
              <a:off x="7532686" y="3276600"/>
              <a:ext cx="11114" cy="1793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9" name="Shape 309"/>
            <p:cNvSpPr/>
            <p:nvPr/>
          </p:nvSpPr>
          <p:spPr>
            <a:xfrm>
              <a:off x="7443786" y="4229100"/>
              <a:ext cx="11114" cy="835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0" name="Shape 310"/>
            <p:cNvSpPr/>
            <p:nvPr/>
          </p:nvSpPr>
          <p:spPr>
            <a:xfrm>
              <a:off x="7392986" y="1371600"/>
              <a:ext cx="11114" cy="3700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1" name="Shape 311"/>
            <p:cNvSpPr/>
            <p:nvPr/>
          </p:nvSpPr>
          <p:spPr>
            <a:xfrm>
              <a:off x="7380286" y="2349499"/>
              <a:ext cx="11114" cy="27098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2" name="Shape 312"/>
            <p:cNvSpPr/>
            <p:nvPr/>
          </p:nvSpPr>
          <p:spPr>
            <a:xfrm>
              <a:off x="7342186" y="3454400"/>
              <a:ext cx="11114" cy="1609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3" name="Shape 313"/>
            <p:cNvSpPr/>
            <p:nvPr/>
          </p:nvSpPr>
          <p:spPr>
            <a:xfrm>
              <a:off x="7253286" y="4673600"/>
              <a:ext cx="11114" cy="392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4" name="Shape 314"/>
            <p:cNvSpPr/>
            <p:nvPr/>
          </p:nvSpPr>
          <p:spPr>
            <a:xfrm>
              <a:off x="7240586" y="2857499"/>
              <a:ext cx="11114" cy="2211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5" name="Shape 315"/>
            <p:cNvSpPr/>
            <p:nvPr/>
          </p:nvSpPr>
          <p:spPr>
            <a:xfrm>
              <a:off x="7164386" y="3987800"/>
              <a:ext cx="11114" cy="1074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6" name="Shape 316"/>
            <p:cNvSpPr/>
            <p:nvPr/>
          </p:nvSpPr>
          <p:spPr>
            <a:xfrm>
              <a:off x="7138986" y="203199"/>
              <a:ext cx="11114" cy="4862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7" name="Shape 317"/>
            <p:cNvSpPr/>
            <p:nvPr/>
          </p:nvSpPr>
          <p:spPr>
            <a:xfrm>
              <a:off x="7037386" y="1663700"/>
              <a:ext cx="11114" cy="3397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8" name="Shape 318"/>
            <p:cNvSpPr/>
            <p:nvPr/>
          </p:nvSpPr>
          <p:spPr>
            <a:xfrm>
              <a:off x="7050086" y="4025900"/>
              <a:ext cx="11114" cy="1041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9" name="Shape 319"/>
            <p:cNvSpPr/>
            <p:nvPr/>
          </p:nvSpPr>
          <p:spPr>
            <a:xfrm>
              <a:off x="6986586" y="1346199"/>
              <a:ext cx="11114" cy="3716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0" name="Shape 320"/>
            <p:cNvSpPr/>
            <p:nvPr/>
          </p:nvSpPr>
          <p:spPr>
            <a:xfrm>
              <a:off x="6923086" y="1485899"/>
              <a:ext cx="11114" cy="3584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1" name="Shape 321"/>
            <p:cNvSpPr/>
            <p:nvPr/>
          </p:nvSpPr>
          <p:spPr>
            <a:xfrm>
              <a:off x="6872286" y="1384300"/>
              <a:ext cx="11114" cy="367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2" name="Shape 322"/>
            <p:cNvSpPr/>
            <p:nvPr/>
          </p:nvSpPr>
          <p:spPr>
            <a:xfrm>
              <a:off x="6808786" y="1409700"/>
              <a:ext cx="11114" cy="3659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3" name="Shape 323"/>
            <p:cNvSpPr/>
            <p:nvPr/>
          </p:nvSpPr>
          <p:spPr>
            <a:xfrm>
              <a:off x="6770686" y="368300"/>
              <a:ext cx="11114" cy="4703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4" name="Shape 324"/>
            <p:cNvSpPr/>
            <p:nvPr/>
          </p:nvSpPr>
          <p:spPr>
            <a:xfrm>
              <a:off x="6732586" y="4051300"/>
              <a:ext cx="11114" cy="101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5" name="Shape 325"/>
            <p:cNvSpPr/>
            <p:nvPr/>
          </p:nvSpPr>
          <p:spPr>
            <a:xfrm>
              <a:off x="6669086" y="965200"/>
              <a:ext cx="11114" cy="4100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6" name="Shape 326"/>
            <p:cNvSpPr/>
            <p:nvPr/>
          </p:nvSpPr>
          <p:spPr>
            <a:xfrm>
              <a:off x="6618286" y="939799"/>
              <a:ext cx="11114" cy="4121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7" name="Shape 327"/>
            <p:cNvSpPr/>
            <p:nvPr/>
          </p:nvSpPr>
          <p:spPr>
            <a:xfrm>
              <a:off x="6592886" y="1028700"/>
              <a:ext cx="11114" cy="404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8" name="Shape 328"/>
            <p:cNvSpPr/>
            <p:nvPr/>
          </p:nvSpPr>
          <p:spPr>
            <a:xfrm>
              <a:off x="6516686" y="266699"/>
              <a:ext cx="11114" cy="4803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9" name="Shape 329"/>
            <p:cNvSpPr/>
            <p:nvPr/>
          </p:nvSpPr>
          <p:spPr>
            <a:xfrm>
              <a:off x="6478586" y="2349500"/>
              <a:ext cx="11114" cy="2722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0" name="Shape 330"/>
            <p:cNvSpPr/>
            <p:nvPr/>
          </p:nvSpPr>
          <p:spPr>
            <a:xfrm>
              <a:off x="6389686" y="4227512"/>
              <a:ext cx="11114" cy="8366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1" name="Shape 331"/>
            <p:cNvSpPr/>
            <p:nvPr/>
          </p:nvSpPr>
          <p:spPr>
            <a:xfrm>
              <a:off x="6364286" y="3594100"/>
              <a:ext cx="11114" cy="1470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2" name="Shape 332"/>
            <p:cNvSpPr/>
            <p:nvPr/>
          </p:nvSpPr>
          <p:spPr>
            <a:xfrm>
              <a:off x="6313486" y="622300"/>
              <a:ext cx="11114" cy="444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3" name="Shape 333"/>
            <p:cNvSpPr/>
            <p:nvPr/>
          </p:nvSpPr>
          <p:spPr>
            <a:xfrm>
              <a:off x="6275386" y="2247900"/>
              <a:ext cx="11114" cy="2813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4" name="Shape 334"/>
            <p:cNvSpPr/>
            <p:nvPr/>
          </p:nvSpPr>
          <p:spPr>
            <a:xfrm>
              <a:off x="6211886" y="4025900"/>
              <a:ext cx="11114" cy="1038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5" name="Shape 335"/>
            <p:cNvSpPr/>
            <p:nvPr/>
          </p:nvSpPr>
          <p:spPr>
            <a:xfrm>
              <a:off x="6161086" y="3403600"/>
              <a:ext cx="11114" cy="166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6" name="Shape 336"/>
            <p:cNvSpPr/>
            <p:nvPr/>
          </p:nvSpPr>
          <p:spPr>
            <a:xfrm>
              <a:off x="6148386" y="1028700"/>
              <a:ext cx="11114" cy="4040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7" name="Shape 337"/>
            <p:cNvSpPr/>
            <p:nvPr/>
          </p:nvSpPr>
          <p:spPr>
            <a:xfrm>
              <a:off x="60467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8" name="Shape 338"/>
            <p:cNvSpPr/>
            <p:nvPr/>
          </p:nvSpPr>
          <p:spPr>
            <a:xfrm>
              <a:off x="5957886" y="2146300"/>
              <a:ext cx="11114" cy="2917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9" name="Shape 339"/>
            <p:cNvSpPr/>
            <p:nvPr/>
          </p:nvSpPr>
          <p:spPr>
            <a:xfrm>
              <a:off x="5919786" y="2692400"/>
              <a:ext cx="11114" cy="237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0" name="Shape 340"/>
            <p:cNvSpPr/>
            <p:nvPr/>
          </p:nvSpPr>
          <p:spPr>
            <a:xfrm>
              <a:off x="5881686" y="863600"/>
              <a:ext cx="11114" cy="4208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1" name="Shape 341"/>
            <p:cNvSpPr/>
            <p:nvPr/>
          </p:nvSpPr>
          <p:spPr>
            <a:xfrm>
              <a:off x="5741986" y="3962400"/>
              <a:ext cx="11114" cy="1103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2" name="Shape 342"/>
            <p:cNvSpPr/>
            <p:nvPr/>
          </p:nvSpPr>
          <p:spPr>
            <a:xfrm>
              <a:off x="57419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3" name="Shape 343"/>
            <p:cNvSpPr/>
            <p:nvPr/>
          </p:nvSpPr>
          <p:spPr>
            <a:xfrm>
              <a:off x="5653086" y="1142999"/>
              <a:ext cx="11114" cy="392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4" name="Shape 344"/>
            <p:cNvSpPr/>
            <p:nvPr/>
          </p:nvSpPr>
          <p:spPr>
            <a:xfrm>
              <a:off x="5576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5" name="Shape 345"/>
            <p:cNvSpPr/>
            <p:nvPr/>
          </p:nvSpPr>
          <p:spPr>
            <a:xfrm>
              <a:off x="5526086" y="1358900"/>
              <a:ext cx="11114" cy="3713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6" name="Shape 346"/>
            <p:cNvSpPr/>
            <p:nvPr/>
          </p:nvSpPr>
          <p:spPr>
            <a:xfrm>
              <a:off x="5462586" y="2692399"/>
              <a:ext cx="11114" cy="2373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7" name="Shape 347"/>
            <p:cNvSpPr/>
            <p:nvPr/>
          </p:nvSpPr>
          <p:spPr>
            <a:xfrm>
              <a:off x="5411786" y="4127500"/>
              <a:ext cx="11114" cy="93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8" name="Shape 348"/>
            <p:cNvSpPr/>
            <p:nvPr/>
          </p:nvSpPr>
          <p:spPr>
            <a:xfrm>
              <a:off x="53736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9" name="Shape 349"/>
            <p:cNvSpPr/>
            <p:nvPr/>
          </p:nvSpPr>
          <p:spPr>
            <a:xfrm>
              <a:off x="5322886" y="939799"/>
              <a:ext cx="11114" cy="412432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0" name="Shape 350"/>
            <p:cNvSpPr/>
            <p:nvPr/>
          </p:nvSpPr>
          <p:spPr>
            <a:xfrm>
              <a:off x="5284786" y="457200"/>
              <a:ext cx="11114" cy="4614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1" name="Shape 351"/>
            <p:cNvSpPr/>
            <p:nvPr/>
          </p:nvSpPr>
          <p:spPr>
            <a:xfrm>
              <a:off x="5221286" y="2387600"/>
              <a:ext cx="11114" cy="2678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2" name="Shape 352"/>
            <p:cNvSpPr/>
            <p:nvPr/>
          </p:nvSpPr>
          <p:spPr>
            <a:xfrm>
              <a:off x="5157786" y="3670300"/>
              <a:ext cx="11114" cy="139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3" name="Shape 353"/>
            <p:cNvSpPr/>
            <p:nvPr/>
          </p:nvSpPr>
          <p:spPr>
            <a:xfrm>
              <a:off x="5094286" y="1092200"/>
              <a:ext cx="11114" cy="3975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4" name="Shape 354"/>
            <p:cNvSpPr/>
            <p:nvPr/>
          </p:nvSpPr>
          <p:spPr>
            <a:xfrm>
              <a:off x="5056186" y="1295400"/>
              <a:ext cx="11114" cy="377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5" name="Shape 355"/>
            <p:cNvSpPr/>
            <p:nvPr/>
          </p:nvSpPr>
          <p:spPr>
            <a:xfrm>
              <a:off x="4954586" y="520699"/>
              <a:ext cx="11114" cy="4543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6" name="Shape 356"/>
            <p:cNvSpPr/>
            <p:nvPr/>
          </p:nvSpPr>
          <p:spPr>
            <a:xfrm>
              <a:off x="4929186" y="3403600"/>
              <a:ext cx="11114" cy="1657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7" name="Shape 357"/>
            <p:cNvSpPr/>
            <p:nvPr/>
          </p:nvSpPr>
          <p:spPr>
            <a:xfrm>
              <a:off x="4865686" y="2070099"/>
              <a:ext cx="11114" cy="300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8" name="Shape 358"/>
            <p:cNvSpPr/>
            <p:nvPr/>
          </p:nvSpPr>
          <p:spPr>
            <a:xfrm>
              <a:off x="4827586" y="787399"/>
              <a:ext cx="11114" cy="4281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9" name="Shape 359"/>
            <p:cNvSpPr/>
            <p:nvPr/>
          </p:nvSpPr>
          <p:spPr>
            <a:xfrm>
              <a:off x="4802186" y="457200"/>
              <a:ext cx="11114" cy="4611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0" name="Shape 360"/>
            <p:cNvSpPr/>
            <p:nvPr/>
          </p:nvSpPr>
          <p:spPr>
            <a:xfrm>
              <a:off x="4713286" y="2070100"/>
              <a:ext cx="11114" cy="3000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1" name="Shape 361"/>
            <p:cNvSpPr/>
            <p:nvPr/>
          </p:nvSpPr>
          <p:spPr>
            <a:xfrm>
              <a:off x="46243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2" name="Shape 362"/>
            <p:cNvSpPr/>
            <p:nvPr/>
          </p:nvSpPr>
          <p:spPr>
            <a:xfrm>
              <a:off x="4598986" y="1600200"/>
              <a:ext cx="11114" cy="3462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3" name="Shape 363"/>
            <p:cNvSpPr/>
            <p:nvPr/>
          </p:nvSpPr>
          <p:spPr>
            <a:xfrm>
              <a:off x="4548186" y="1524000"/>
              <a:ext cx="11114" cy="35385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4" name="Shape 364"/>
            <p:cNvSpPr/>
            <p:nvPr/>
          </p:nvSpPr>
          <p:spPr>
            <a:xfrm>
              <a:off x="4497386" y="2882900"/>
              <a:ext cx="11114" cy="2187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5" name="Shape 365"/>
            <p:cNvSpPr/>
            <p:nvPr/>
          </p:nvSpPr>
          <p:spPr>
            <a:xfrm>
              <a:off x="4421186" y="63499"/>
              <a:ext cx="11114" cy="4999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6" name="Shape 366"/>
            <p:cNvSpPr/>
            <p:nvPr/>
          </p:nvSpPr>
          <p:spPr>
            <a:xfrm>
              <a:off x="4370386" y="4660900"/>
              <a:ext cx="11114" cy="403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7" name="Shape 367"/>
            <p:cNvSpPr/>
            <p:nvPr/>
          </p:nvSpPr>
          <p:spPr>
            <a:xfrm>
              <a:off x="4344986" y="1676400"/>
              <a:ext cx="11114" cy="3394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8" name="Shape 368"/>
            <p:cNvSpPr/>
            <p:nvPr/>
          </p:nvSpPr>
          <p:spPr>
            <a:xfrm>
              <a:off x="4306886" y="1333499"/>
              <a:ext cx="11114" cy="3730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9" name="Shape 369"/>
            <p:cNvSpPr/>
            <p:nvPr/>
          </p:nvSpPr>
          <p:spPr>
            <a:xfrm>
              <a:off x="4167186" y="3797300"/>
              <a:ext cx="11114" cy="1274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0" name="Shape 370"/>
            <p:cNvSpPr/>
            <p:nvPr/>
          </p:nvSpPr>
          <p:spPr>
            <a:xfrm>
              <a:off x="4154486" y="825500"/>
              <a:ext cx="11114" cy="4244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1" name="Shape 371"/>
            <p:cNvSpPr/>
            <p:nvPr/>
          </p:nvSpPr>
          <p:spPr>
            <a:xfrm>
              <a:off x="4090986" y="4800600"/>
              <a:ext cx="11114" cy="266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2" name="Shape 372"/>
            <p:cNvSpPr/>
            <p:nvPr/>
          </p:nvSpPr>
          <p:spPr>
            <a:xfrm>
              <a:off x="4052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3" name="Shape 373"/>
            <p:cNvSpPr/>
            <p:nvPr/>
          </p:nvSpPr>
          <p:spPr>
            <a:xfrm>
              <a:off x="4002086" y="3987800"/>
              <a:ext cx="11114" cy="1081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4" name="Shape 374"/>
            <p:cNvSpPr/>
            <p:nvPr/>
          </p:nvSpPr>
          <p:spPr>
            <a:xfrm>
              <a:off x="3938586" y="622299"/>
              <a:ext cx="11114" cy="4438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5" name="Shape 375"/>
            <p:cNvSpPr/>
            <p:nvPr/>
          </p:nvSpPr>
          <p:spPr>
            <a:xfrm>
              <a:off x="3849686" y="1358900"/>
              <a:ext cx="11114" cy="3709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6" name="Shape 376"/>
            <p:cNvSpPr/>
            <p:nvPr/>
          </p:nvSpPr>
          <p:spPr>
            <a:xfrm>
              <a:off x="3786186" y="2158999"/>
              <a:ext cx="11114" cy="2913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7" name="Shape 377"/>
            <p:cNvSpPr/>
            <p:nvPr/>
          </p:nvSpPr>
          <p:spPr>
            <a:xfrm>
              <a:off x="3748086"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8" name="Shape 378"/>
            <p:cNvSpPr/>
            <p:nvPr/>
          </p:nvSpPr>
          <p:spPr>
            <a:xfrm>
              <a:off x="3709986" y="2298700"/>
              <a:ext cx="11114" cy="276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9" name="Shape 379"/>
            <p:cNvSpPr/>
            <p:nvPr/>
          </p:nvSpPr>
          <p:spPr>
            <a:xfrm>
              <a:off x="3646486" y="3835400"/>
              <a:ext cx="11114" cy="123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0" name="Shape 380"/>
            <p:cNvSpPr/>
            <p:nvPr/>
          </p:nvSpPr>
          <p:spPr>
            <a:xfrm>
              <a:off x="3621086" y="2311400"/>
              <a:ext cx="11114" cy="2759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1" name="Shape 381"/>
            <p:cNvSpPr/>
            <p:nvPr/>
          </p:nvSpPr>
          <p:spPr>
            <a:xfrm>
              <a:off x="3519486" y="1435100"/>
              <a:ext cx="11114" cy="3625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2" name="Shape 382"/>
            <p:cNvSpPr/>
            <p:nvPr/>
          </p:nvSpPr>
          <p:spPr>
            <a:xfrm>
              <a:off x="3443286" y="4432300"/>
              <a:ext cx="11114" cy="633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3" name="Shape 383"/>
            <p:cNvSpPr/>
            <p:nvPr/>
          </p:nvSpPr>
          <p:spPr>
            <a:xfrm>
              <a:off x="3392486" y="4597400"/>
              <a:ext cx="11114" cy="471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4" name="Shape 384"/>
            <p:cNvSpPr/>
            <p:nvPr/>
          </p:nvSpPr>
          <p:spPr>
            <a:xfrm>
              <a:off x="32781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5" name="Shape 385"/>
            <p:cNvSpPr/>
            <p:nvPr/>
          </p:nvSpPr>
          <p:spPr>
            <a:xfrm>
              <a:off x="3265486" y="1676400"/>
              <a:ext cx="11114" cy="3389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6" name="Shape 386"/>
            <p:cNvSpPr/>
            <p:nvPr/>
          </p:nvSpPr>
          <p:spPr>
            <a:xfrm>
              <a:off x="3214686" y="2146299"/>
              <a:ext cx="11114" cy="2919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7" name="Shape 387"/>
            <p:cNvSpPr/>
            <p:nvPr/>
          </p:nvSpPr>
          <p:spPr>
            <a:xfrm>
              <a:off x="3176586" y="2641600"/>
              <a:ext cx="11114" cy="2419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8" name="Shape 388"/>
            <p:cNvSpPr/>
            <p:nvPr/>
          </p:nvSpPr>
          <p:spPr>
            <a:xfrm>
              <a:off x="3049586" y="3175000"/>
              <a:ext cx="11114" cy="1892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9" name="Shape 389"/>
            <p:cNvSpPr/>
            <p:nvPr/>
          </p:nvSpPr>
          <p:spPr>
            <a:xfrm>
              <a:off x="29479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0" name="Shape 390"/>
            <p:cNvSpPr/>
            <p:nvPr/>
          </p:nvSpPr>
          <p:spPr>
            <a:xfrm>
              <a:off x="28971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1" name="Shape 391"/>
            <p:cNvSpPr/>
            <p:nvPr/>
          </p:nvSpPr>
          <p:spPr>
            <a:xfrm>
              <a:off x="2846386" y="4305300"/>
              <a:ext cx="11114" cy="760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2" name="Shape 392"/>
            <p:cNvSpPr/>
            <p:nvPr/>
          </p:nvSpPr>
          <p:spPr>
            <a:xfrm>
              <a:off x="2795586" y="3873500"/>
              <a:ext cx="11114" cy="1187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3" name="Shape 393"/>
            <p:cNvSpPr/>
            <p:nvPr/>
          </p:nvSpPr>
          <p:spPr>
            <a:xfrm>
              <a:off x="2732086" y="4343400"/>
              <a:ext cx="11114" cy="720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4" name="Shape 394"/>
            <p:cNvSpPr/>
            <p:nvPr/>
          </p:nvSpPr>
          <p:spPr>
            <a:xfrm>
              <a:off x="2706686" y="3619500"/>
              <a:ext cx="11114" cy="1450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5" name="Shape 395"/>
            <p:cNvSpPr/>
            <p:nvPr/>
          </p:nvSpPr>
          <p:spPr>
            <a:xfrm>
              <a:off x="2668586" y="1600200"/>
              <a:ext cx="11114" cy="3460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6" name="Shape 396"/>
            <p:cNvSpPr/>
            <p:nvPr/>
          </p:nvSpPr>
          <p:spPr>
            <a:xfrm>
              <a:off x="2605086" y="977899"/>
              <a:ext cx="11114" cy="4083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7" name="Shape 397"/>
            <p:cNvSpPr/>
            <p:nvPr/>
          </p:nvSpPr>
          <p:spPr>
            <a:xfrm>
              <a:off x="2528886" y="3441700"/>
              <a:ext cx="11114" cy="1628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8" name="Shape 398"/>
            <p:cNvSpPr/>
            <p:nvPr/>
          </p:nvSpPr>
          <p:spPr>
            <a:xfrm>
              <a:off x="2465386" y="1562100"/>
              <a:ext cx="11114" cy="350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9" name="Shape 399"/>
            <p:cNvSpPr/>
            <p:nvPr/>
          </p:nvSpPr>
          <p:spPr>
            <a:xfrm>
              <a:off x="2325686" y="3987800"/>
              <a:ext cx="11114" cy="108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0" name="Shape 400"/>
            <p:cNvSpPr/>
            <p:nvPr/>
          </p:nvSpPr>
          <p:spPr>
            <a:xfrm>
              <a:off x="2312986" y="2705099"/>
              <a:ext cx="11114" cy="2363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1" name="Shape 401"/>
            <p:cNvSpPr/>
            <p:nvPr/>
          </p:nvSpPr>
          <p:spPr>
            <a:xfrm>
              <a:off x="2236786" y="1498599"/>
              <a:ext cx="11114" cy="3571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2" name="Shape 402"/>
            <p:cNvSpPr/>
            <p:nvPr/>
          </p:nvSpPr>
          <p:spPr>
            <a:xfrm>
              <a:off x="2198686" y="1587500"/>
              <a:ext cx="11114" cy="3484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3" name="Shape 403"/>
            <p:cNvSpPr/>
            <p:nvPr/>
          </p:nvSpPr>
          <p:spPr>
            <a:xfrm>
              <a:off x="2147886" y="977900"/>
              <a:ext cx="11114" cy="4087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4" name="Shape 404"/>
            <p:cNvSpPr/>
            <p:nvPr/>
          </p:nvSpPr>
          <p:spPr>
            <a:xfrm>
              <a:off x="2122486" y="1143000"/>
              <a:ext cx="11114" cy="3924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5" name="Shape 405"/>
            <p:cNvSpPr/>
            <p:nvPr/>
          </p:nvSpPr>
          <p:spPr>
            <a:xfrm>
              <a:off x="2020886" y="1612900"/>
              <a:ext cx="11114" cy="3455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6" name="Shape 406"/>
            <p:cNvSpPr/>
            <p:nvPr/>
          </p:nvSpPr>
          <p:spPr>
            <a:xfrm>
              <a:off x="1881186" y="3441700"/>
              <a:ext cx="11114" cy="1624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7" name="Shape 407"/>
            <p:cNvSpPr/>
            <p:nvPr/>
          </p:nvSpPr>
          <p:spPr>
            <a:xfrm>
              <a:off x="1830386" y="2273300"/>
              <a:ext cx="11114" cy="27908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8" name="Shape 408"/>
            <p:cNvSpPr/>
            <p:nvPr/>
          </p:nvSpPr>
          <p:spPr>
            <a:xfrm>
              <a:off x="1830386" y="3973512"/>
              <a:ext cx="11114" cy="1089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9" name="Shape 409"/>
            <p:cNvSpPr/>
            <p:nvPr/>
          </p:nvSpPr>
          <p:spPr>
            <a:xfrm>
              <a:off x="1741486" y="2552699"/>
              <a:ext cx="11114" cy="2513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0" name="Shape 410"/>
            <p:cNvSpPr/>
            <p:nvPr/>
          </p:nvSpPr>
          <p:spPr>
            <a:xfrm>
              <a:off x="1690686" y="4711700"/>
              <a:ext cx="11114" cy="349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1" name="Shape 411"/>
            <p:cNvSpPr/>
            <p:nvPr/>
          </p:nvSpPr>
          <p:spPr>
            <a:xfrm>
              <a:off x="1639886" y="4102100"/>
              <a:ext cx="11114" cy="9604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2" name="Shape 412"/>
            <p:cNvSpPr/>
            <p:nvPr/>
          </p:nvSpPr>
          <p:spPr>
            <a:xfrm>
              <a:off x="1639886" y="2285999"/>
              <a:ext cx="11114" cy="27860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3" name="Shape 413"/>
            <p:cNvSpPr/>
            <p:nvPr/>
          </p:nvSpPr>
          <p:spPr>
            <a:xfrm>
              <a:off x="1576386" y="3619500"/>
              <a:ext cx="11114" cy="1441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4" name="Shape 414"/>
            <p:cNvSpPr/>
            <p:nvPr/>
          </p:nvSpPr>
          <p:spPr>
            <a:xfrm>
              <a:off x="1525586" y="2120900"/>
              <a:ext cx="11114" cy="2944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5" name="Shape 415"/>
            <p:cNvSpPr/>
            <p:nvPr/>
          </p:nvSpPr>
          <p:spPr>
            <a:xfrm>
              <a:off x="1449386" y="4165600"/>
              <a:ext cx="11114" cy="901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6" name="Shape 416"/>
            <p:cNvSpPr/>
            <p:nvPr/>
          </p:nvSpPr>
          <p:spPr>
            <a:xfrm>
              <a:off x="1398586" y="2501899"/>
              <a:ext cx="11114" cy="25606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7" name="Shape 417"/>
            <p:cNvSpPr/>
            <p:nvPr/>
          </p:nvSpPr>
          <p:spPr>
            <a:xfrm>
              <a:off x="1360486" y="4622800"/>
              <a:ext cx="11114" cy="439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8" name="Shape 418"/>
            <p:cNvSpPr/>
            <p:nvPr/>
          </p:nvSpPr>
          <p:spPr>
            <a:xfrm>
              <a:off x="1296986" y="3644900"/>
              <a:ext cx="11114" cy="1427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9" name="Shape 419"/>
            <p:cNvSpPr/>
            <p:nvPr/>
          </p:nvSpPr>
          <p:spPr>
            <a:xfrm>
              <a:off x="1246186" y="2654300"/>
              <a:ext cx="11114" cy="240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0" name="Shape 420"/>
            <p:cNvSpPr/>
            <p:nvPr/>
          </p:nvSpPr>
          <p:spPr>
            <a:xfrm>
              <a:off x="1233486" y="2336800"/>
              <a:ext cx="11114" cy="2727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1" name="Shape 421"/>
            <p:cNvSpPr/>
            <p:nvPr/>
          </p:nvSpPr>
          <p:spPr>
            <a:xfrm>
              <a:off x="1081086" y="2781300"/>
              <a:ext cx="11114" cy="2290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2" name="Shape 422"/>
            <p:cNvSpPr/>
            <p:nvPr/>
          </p:nvSpPr>
          <p:spPr>
            <a:xfrm>
              <a:off x="979486" y="2578100"/>
              <a:ext cx="11114" cy="2486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3" name="Shape 423"/>
            <p:cNvSpPr/>
            <p:nvPr/>
          </p:nvSpPr>
          <p:spPr>
            <a:xfrm>
              <a:off x="890586" y="1333500"/>
              <a:ext cx="11114" cy="3729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4" name="Shape 424"/>
            <p:cNvSpPr/>
            <p:nvPr/>
          </p:nvSpPr>
          <p:spPr>
            <a:xfrm>
              <a:off x="877886" y="1155699"/>
              <a:ext cx="11114" cy="3911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5" name="Shape 425"/>
            <p:cNvSpPr/>
            <p:nvPr/>
          </p:nvSpPr>
          <p:spPr>
            <a:xfrm>
              <a:off x="827086" y="4787900"/>
              <a:ext cx="11114" cy="279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6" name="Shape 426"/>
            <p:cNvSpPr/>
            <p:nvPr/>
          </p:nvSpPr>
          <p:spPr>
            <a:xfrm>
              <a:off x="7254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7" name="Shape 427"/>
            <p:cNvSpPr/>
            <p:nvPr/>
          </p:nvSpPr>
          <p:spPr>
            <a:xfrm>
              <a:off x="687386" y="3746500"/>
              <a:ext cx="11114" cy="13223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8" name="Shape 428"/>
            <p:cNvSpPr/>
            <p:nvPr/>
          </p:nvSpPr>
          <p:spPr>
            <a:xfrm>
              <a:off x="623886" y="1981200"/>
              <a:ext cx="11114" cy="3082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9" name="Shape 429"/>
            <p:cNvSpPr/>
            <p:nvPr/>
          </p:nvSpPr>
          <p:spPr>
            <a:xfrm>
              <a:off x="534986" y="2908300"/>
              <a:ext cx="11114" cy="2155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0" name="Shape 430"/>
            <p:cNvSpPr/>
            <p:nvPr/>
          </p:nvSpPr>
          <p:spPr>
            <a:xfrm>
              <a:off x="471486" y="3327400"/>
              <a:ext cx="11114" cy="1735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1" name="Shape 431"/>
            <p:cNvSpPr/>
            <p:nvPr/>
          </p:nvSpPr>
          <p:spPr>
            <a:xfrm>
              <a:off x="433386" y="1117599"/>
              <a:ext cx="11114" cy="3946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2" name="Shape 432"/>
            <p:cNvSpPr/>
            <p:nvPr/>
          </p:nvSpPr>
          <p:spPr>
            <a:xfrm>
              <a:off x="268286" y="2882900"/>
              <a:ext cx="11114" cy="2181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3" name="Shape 433"/>
            <p:cNvSpPr/>
            <p:nvPr/>
          </p:nvSpPr>
          <p:spPr>
            <a:xfrm>
              <a:off x="230186" y="2082799"/>
              <a:ext cx="11114" cy="29892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4" name="Shape 434"/>
            <p:cNvSpPr/>
            <p:nvPr/>
          </p:nvSpPr>
          <p:spPr>
            <a:xfrm>
              <a:off x="166686" y="4965700"/>
              <a:ext cx="11114" cy="10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5" name="Shape 435"/>
            <p:cNvSpPr/>
            <p:nvPr/>
          </p:nvSpPr>
          <p:spPr>
            <a:xfrm>
              <a:off x="141286" y="1854200"/>
              <a:ext cx="11114" cy="3213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6" name="Shape 436"/>
            <p:cNvSpPr/>
            <p:nvPr/>
          </p:nvSpPr>
          <p:spPr>
            <a:xfrm>
              <a:off x="88899" y="3352800"/>
              <a:ext cx="12701" cy="1719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7" name="Shape 437"/>
            <p:cNvSpPr/>
            <p:nvPr/>
          </p:nvSpPr>
          <p:spPr>
            <a:xfrm>
              <a:off x="-1" y="2463800"/>
              <a:ext cx="12701" cy="2597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38" name="Shape 43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1_Title Slide">
  <p:cSld name="11_Title Slide">
    <p:bg>
      <p:bgPr>
        <a:solidFill>
          <a:schemeClr val="accent2"/>
        </a:solidFill>
        <a:effectLst/>
      </p:bgPr>
    </p:bg>
    <p:spTree>
      <p:nvGrpSpPr>
        <p:cNvPr id="1" name="Shape 771"/>
        <p:cNvGrpSpPr/>
        <p:nvPr/>
      </p:nvGrpSpPr>
      <p:grpSpPr>
        <a:xfrm>
          <a:off x="0" y="0"/>
          <a:ext cx="0" cy="0"/>
          <a:chOff x="0" y="0"/>
          <a:chExt cx="0" cy="0"/>
        </a:xfrm>
      </p:grpSpPr>
      <p:grpSp>
        <p:nvGrpSpPr>
          <p:cNvPr id="772" name="Shape 772"/>
          <p:cNvGrpSpPr/>
          <p:nvPr/>
        </p:nvGrpSpPr>
        <p:grpSpPr>
          <a:xfrm>
            <a:off x="3106193" y="769470"/>
            <a:ext cx="20713618" cy="11825384"/>
            <a:chOff x="0" y="-1"/>
            <a:chExt cx="20704174" cy="11825382"/>
          </a:xfrm>
        </p:grpSpPr>
        <p:sp>
          <p:nvSpPr>
            <p:cNvPr id="773" name="Shape 773"/>
            <p:cNvSpPr/>
            <p:nvPr/>
          </p:nvSpPr>
          <p:spPr>
            <a:xfrm rot="10800000" flipH="1">
              <a:off x="0" y="10016004"/>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4" name="Shape 774"/>
            <p:cNvSpPr/>
            <p:nvPr/>
          </p:nvSpPr>
          <p:spPr>
            <a:xfrm rot="10800000" flipH="1">
              <a:off x="81615" y="60513"/>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5" name="Shape 775"/>
            <p:cNvSpPr/>
            <p:nvPr/>
          </p:nvSpPr>
          <p:spPr>
            <a:xfrm rot="10800000" flipH="1">
              <a:off x="40766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6" name="Shape 776"/>
            <p:cNvSpPr/>
            <p:nvPr/>
          </p:nvSpPr>
          <p:spPr>
            <a:xfrm rot="10800000" flipH="1">
              <a:off x="4051299" y="94128"/>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7" name="Shape 777"/>
            <p:cNvSpPr/>
            <p:nvPr/>
          </p:nvSpPr>
          <p:spPr>
            <a:xfrm rot="10800000" flipH="1">
              <a:off x="89153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8" name="Shape 778"/>
            <p:cNvSpPr/>
            <p:nvPr/>
          </p:nvSpPr>
          <p:spPr>
            <a:xfrm rot="10800000" flipH="1">
              <a:off x="8101989" y="513229"/>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9" name="Shape 779"/>
            <p:cNvSpPr/>
            <p:nvPr/>
          </p:nvSpPr>
          <p:spPr>
            <a:xfrm rot="10800000" flipH="1">
              <a:off x="16890998"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0" name="Shape 780"/>
            <p:cNvSpPr/>
            <p:nvPr/>
          </p:nvSpPr>
          <p:spPr>
            <a:xfrm rot="10800000" flipH="1">
              <a:off x="12231592" y="-1"/>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1" name="Shape 781"/>
            <p:cNvSpPr/>
            <p:nvPr/>
          </p:nvSpPr>
          <p:spPr>
            <a:xfrm rot="10800000" flipH="1">
              <a:off x="16344898" y="10491880"/>
              <a:ext cx="41276"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2" name="Shape 782"/>
            <p:cNvSpPr/>
            <p:nvPr/>
          </p:nvSpPr>
          <p:spPr>
            <a:xfrm rot="10800000" flipH="1">
              <a:off x="20662898" y="100033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3" name="Shape 783"/>
            <p:cNvSpPr/>
            <p:nvPr/>
          </p:nvSpPr>
          <p:spPr>
            <a:xfrm rot="10800000" flipH="1">
              <a:off x="16282281" y="190044"/>
              <a:ext cx="45764" cy="650360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84" name="Shape 784"/>
          <p:cNvSpPr txBox="1">
            <a:spLocks noGrp="1"/>
          </p:cNvSpPr>
          <p:nvPr>
            <p:ph type="title"/>
          </p:nvPr>
        </p:nvSpPr>
        <p:spPr>
          <a:xfrm>
            <a:off x="10438316" y="8268049"/>
            <a:ext cx="12580094"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85" name="Shape 78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786" name="Shape 78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ext 2 column">
  <p:cSld name="Title and text 2 column">
    <p:bg>
      <p:bgPr>
        <a:solidFill>
          <a:srgbClr val="FEFEFE"/>
        </a:solidFill>
        <a:effectLst/>
      </p:bgPr>
    </p:bg>
    <p:spTree>
      <p:nvGrpSpPr>
        <p:cNvPr id="1" name="Shape 804"/>
        <p:cNvGrpSpPr/>
        <p:nvPr/>
      </p:nvGrpSpPr>
      <p:grpSpPr>
        <a:xfrm>
          <a:off x="0" y="0"/>
          <a:ext cx="0" cy="0"/>
          <a:chOff x="0" y="0"/>
          <a:chExt cx="0" cy="0"/>
        </a:xfrm>
      </p:grpSpPr>
      <p:grpSp>
        <p:nvGrpSpPr>
          <p:cNvPr id="805" name="Shape 805"/>
          <p:cNvGrpSpPr/>
          <p:nvPr/>
        </p:nvGrpSpPr>
        <p:grpSpPr>
          <a:xfrm>
            <a:off x="863994" y="12153898"/>
            <a:ext cx="22911720" cy="1031877"/>
            <a:chOff x="0" y="-1"/>
            <a:chExt cx="22901274" cy="1031876"/>
          </a:xfrm>
        </p:grpSpPr>
        <p:sp>
          <p:nvSpPr>
            <p:cNvPr id="806" name="Shape 80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7" name="Shape 80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8" name="Shape 80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9" name="Shape 80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0" name="Shape 81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1" name="Shape 81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2" name="Shape 81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3" name="Shape 81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4" name="Shape 81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5" name="Shape 81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6" name="Shape 81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7" name="Shape 81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8" name="Shape 81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9" name="Shape 81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0" name="Shape 82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1" name="Shape 82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2" name="Shape 82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3" name="Shape 82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4" name="Shape 82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5" name="Shape 82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6" name="Shape 82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7" name="Shape 82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8" name="Shape 82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9" name="Shape 82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0" name="Shape 83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1" name="Shape 83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2" name="Shape 83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3" name="Shape 83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4" name="Shape 83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5" name="Shape 83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6" name="Shape 83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7" name="Shape 83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8" name="Shape 83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9" name="Shape 83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0" name="Shape 84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1" name="Shape 84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2" name="Shape 84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3" name="Shape 84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4" name="Shape 84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5" name="Shape 84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6" name="Shape 84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7" name="Shape 84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8" name="Shape 84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9" name="Shape 84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0" name="Shape 85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1" name="Shape 85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2" name="Shape 85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3" name="Shape 85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4" name="Shape 85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5" name="Shape 85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6" name="Shape 85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7" name="Shape 85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8" name="Shape 85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9" name="Shape 85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0" name="Shape 86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1" name="Shape 86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2" name="Shape 86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3" name="Shape 86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4" name="Shape 86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5" name="Shape 86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6" name="Shape 86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7" name="Shape 86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8" name="Shape 86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9" name="Shape 86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0" name="Shape 87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1" name="Shape 87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2" name="Shape 87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3" name="Shape 87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4" name="Shape 87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5" name="Shape 87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6" name="Shape 87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7" name="Shape 87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8" name="Shape 87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9" name="Shape 87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0" name="Shape 88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1" name="Shape 88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2" name="Shape 88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3" name="Shape 88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4" name="Shape 88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5" name="Shape 88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6" name="Shape 88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7" name="Shape 88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8" name="Shape 88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9" name="Shape 88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0" name="Shape 89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1" name="Shape 89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2" name="Shape 89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3" name="Shape 89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4" name="Shape 89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5" name="Shape 89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6" name="Shape 89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7" name="Shape 89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8" name="Shape 89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9" name="Shape 89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0" name="Shape 90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1" name="Shape 90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2" name="Shape 90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3" name="Shape 90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4" name="Shape 90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5" name="Shape 90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6" name="Shape 90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7" name="Shape 90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8" name="Shape 90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9" name="Shape 90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0" name="Shape 91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1" name="Shape 91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2" name="Shape 91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3" name="Shape 91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914" name="Shape 91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5" name="Shape 91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916" name="Shape 916"/>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917" name="Shape 917"/>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918" name="Shape 91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ext and table">
  <p:cSld name="Title, text and table">
    <p:bg>
      <p:bgPr>
        <a:solidFill>
          <a:srgbClr val="FEFEFE"/>
        </a:solidFill>
        <a:effectLst/>
      </p:bgPr>
    </p:bg>
    <p:spTree>
      <p:nvGrpSpPr>
        <p:cNvPr id="1" name="Shape 919"/>
        <p:cNvGrpSpPr/>
        <p:nvPr/>
      </p:nvGrpSpPr>
      <p:grpSpPr>
        <a:xfrm>
          <a:off x="0" y="0"/>
          <a:ext cx="0" cy="0"/>
          <a:chOff x="0" y="0"/>
          <a:chExt cx="0" cy="0"/>
        </a:xfrm>
      </p:grpSpPr>
      <p:grpSp>
        <p:nvGrpSpPr>
          <p:cNvPr id="920" name="Shape 920"/>
          <p:cNvGrpSpPr/>
          <p:nvPr/>
        </p:nvGrpSpPr>
        <p:grpSpPr>
          <a:xfrm>
            <a:off x="863994" y="12153898"/>
            <a:ext cx="22911720" cy="1031877"/>
            <a:chOff x="0" y="-1"/>
            <a:chExt cx="22901274" cy="1031876"/>
          </a:xfrm>
        </p:grpSpPr>
        <p:sp>
          <p:nvSpPr>
            <p:cNvPr id="921" name="Shape 921"/>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2" name="Shape 922"/>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3" name="Shape 923"/>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4" name="Shape 924"/>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5" name="Shape 925"/>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6" name="Shape 926"/>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7" name="Shape 927"/>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8" name="Shape 928"/>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9" name="Shape 929"/>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0" name="Shape 930"/>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1" name="Shape 931"/>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2" name="Shape 932"/>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3" name="Shape 933"/>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4" name="Shape 934"/>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5" name="Shape 935"/>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6" name="Shape 936"/>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7" name="Shape 937"/>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8" name="Shape 938"/>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9" name="Shape 939"/>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0" name="Shape 940"/>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1" name="Shape 941"/>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2" name="Shape 942"/>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3" name="Shape 943"/>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4" name="Shape 944"/>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5" name="Shape 945"/>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6" name="Shape 946"/>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7" name="Shape 947"/>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8" name="Shape 948"/>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9" name="Shape 949"/>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0" name="Shape 950"/>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1" name="Shape 951"/>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2" name="Shape 952"/>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3" name="Shape 953"/>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4" name="Shape 954"/>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5" name="Shape 955"/>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6" name="Shape 956"/>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7" name="Shape 957"/>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8" name="Shape 958"/>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9" name="Shape 959"/>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0" name="Shape 960"/>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1" name="Shape 961"/>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2" name="Shape 962"/>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3" name="Shape 963"/>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4" name="Shape 964"/>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5" name="Shape 965"/>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6" name="Shape 966"/>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7" name="Shape 967"/>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8" name="Shape 968"/>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9" name="Shape 969"/>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0" name="Shape 970"/>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1" name="Shape 971"/>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2" name="Shape 972"/>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3" name="Shape 973"/>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4" name="Shape 974"/>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5" name="Shape 975"/>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6" name="Shape 976"/>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7" name="Shape 977"/>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8" name="Shape 978"/>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9" name="Shape 979"/>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0" name="Shape 980"/>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1" name="Shape 981"/>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2" name="Shape 982"/>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3" name="Shape 983"/>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4" name="Shape 984"/>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5" name="Shape 985"/>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6" name="Shape 986"/>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7" name="Shape 987"/>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8" name="Shape 988"/>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9" name="Shape 989"/>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0" name="Shape 990"/>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1" name="Shape 991"/>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2" name="Shape 992"/>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3" name="Shape 993"/>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4" name="Shape 994"/>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5" name="Shape 995"/>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6" name="Shape 996"/>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7" name="Shape 997"/>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8" name="Shape 998"/>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9" name="Shape 999"/>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0" name="Shape 1000"/>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1" name="Shape 1001"/>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2" name="Shape 1002"/>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3" name="Shape 1003"/>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4" name="Shape 1004"/>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5" name="Shape 1005"/>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6" name="Shape 1006"/>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7" name="Shape 1007"/>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8" name="Shape 1008"/>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9" name="Shape 1009"/>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0" name="Shape 1010"/>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1" name="Shape 1011"/>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2" name="Shape 1012"/>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3" name="Shape 1013"/>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4" name="Shape 1014"/>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5" name="Shape 1015"/>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6" name="Shape 1016"/>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7" name="Shape 1017"/>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8" name="Shape 1018"/>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9" name="Shape 1019"/>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0" name="Shape 1020"/>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1" name="Shape 1021"/>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2" name="Shape 1022"/>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3" name="Shape 1023"/>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4" name="Shape 1024"/>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5" name="Shape 1025"/>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6" name="Shape 1026"/>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7" name="Shape 1027"/>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8" name="Shape 1028"/>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029" name="Shape 1029"/>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0" name="Shape 1030"/>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031" name="Shape 1031"/>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032" name="Shape 1032"/>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033" name="Shape 103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large text">
  <p:cSld name="Title and large text">
    <p:bg>
      <p:bgPr>
        <a:solidFill>
          <a:srgbClr val="FEFEFE"/>
        </a:solidFill>
        <a:effectLst/>
      </p:bgPr>
    </p:bg>
    <p:spTree>
      <p:nvGrpSpPr>
        <p:cNvPr id="1" name="Shape 1034"/>
        <p:cNvGrpSpPr/>
        <p:nvPr/>
      </p:nvGrpSpPr>
      <p:grpSpPr>
        <a:xfrm>
          <a:off x="0" y="0"/>
          <a:ext cx="0" cy="0"/>
          <a:chOff x="0" y="0"/>
          <a:chExt cx="0" cy="0"/>
        </a:xfrm>
      </p:grpSpPr>
      <p:grpSp>
        <p:nvGrpSpPr>
          <p:cNvPr id="1035" name="Shape 1035"/>
          <p:cNvGrpSpPr/>
          <p:nvPr/>
        </p:nvGrpSpPr>
        <p:grpSpPr>
          <a:xfrm>
            <a:off x="863994" y="12153898"/>
            <a:ext cx="22911720" cy="1031877"/>
            <a:chOff x="0" y="-1"/>
            <a:chExt cx="22901274" cy="1031876"/>
          </a:xfrm>
        </p:grpSpPr>
        <p:sp>
          <p:nvSpPr>
            <p:cNvPr id="1036" name="Shape 103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7" name="Shape 103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8" name="Shape 103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9" name="Shape 103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0" name="Shape 104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1" name="Shape 104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2" name="Shape 104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3" name="Shape 104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4" name="Shape 104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5" name="Shape 104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6" name="Shape 104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7" name="Shape 104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8" name="Shape 104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9" name="Shape 104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0" name="Shape 105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1" name="Shape 105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2" name="Shape 105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3" name="Shape 105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4" name="Shape 105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5" name="Shape 105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6" name="Shape 105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7" name="Shape 105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8" name="Shape 105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9" name="Shape 105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0" name="Shape 106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1" name="Shape 106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2" name="Shape 106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3" name="Shape 106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4" name="Shape 106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5" name="Shape 106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6" name="Shape 106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7" name="Shape 106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8" name="Shape 106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9" name="Shape 106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0" name="Shape 107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1" name="Shape 107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2" name="Shape 107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3" name="Shape 107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4" name="Shape 107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5" name="Shape 107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6" name="Shape 107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7" name="Shape 107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8" name="Shape 107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9" name="Shape 107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0" name="Shape 108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1" name="Shape 108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2" name="Shape 108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3" name="Shape 108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4" name="Shape 108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5" name="Shape 108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6" name="Shape 108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7" name="Shape 108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8" name="Shape 108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9" name="Shape 108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0" name="Shape 109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1" name="Shape 109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2" name="Shape 109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3" name="Shape 109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4" name="Shape 109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5" name="Shape 109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6" name="Shape 109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7" name="Shape 109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8" name="Shape 109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9" name="Shape 109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0" name="Shape 110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1" name="Shape 110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2" name="Shape 110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3" name="Shape 110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4" name="Shape 110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5" name="Shape 110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6" name="Shape 110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7" name="Shape 110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8" name="Shape 110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9" name="Shape 110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0" name="Shape 111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1" name="Shape 111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2" name="Shape 111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3" name="Shape 111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4" name="Shape 111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5" name="Shape 111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6" name="Shape 111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7" name="Shape 111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8" name="Shape 111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9" name="Shape 111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0" name="Shape 112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1" name="Shape 112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2" name="Shape 112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3" name="Shape 112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4" name="Shape 112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5" name="Shape 112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6" name="Shape 112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7" name="Shape 112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8" name="Shape 112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9" name="Shape 112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0" name="Shape 113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1" name="Shape 113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2" name="Shape 113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3" name="Shape 113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4" name="Shape 113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5" name="Shape 113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6" name="Shape 113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7" name="Shape 113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8" name="Shape 113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9" name="Shape 113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0" name="Shape 114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1" name="Shape 114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2" name="Shape 114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3" name="Shape 114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44" name="Shape 114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5" name="Shape 114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146" name="Shape 1146"/>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47" name="Shape 1147"/>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48" name="Shape 114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Title and large text">
  <p:cSld name="1_Title and large text">
    <p:bg>
      <p:bgPr>
        <a:solidFill>
          <a:srgbClr val="FEFEFE"/>
        </a:solidFill>
        <a:effectLst/>
      </p:bgPr>
    </p:bg>
    <p:spTree>
      <p:nvGrpSpPr>
        <p:cNvPr id="1" name="Shape 1149"/>
        <p:cNvGrpSpPr/>
        <p:nvPr/>
      </p:nvGrpSpPr>
      <p:grpSpPr>
        <a:xfrm>
          <a:off x="0" y="0"/>
          <a:ext cx="0" cy="0"/>
          <a:chOff x="0" y="0"/>
          <a:chExt cx="0" cy="0"/>
        </a:xfrm>
      </p:grpSpPr>
      <p:grpSp>
        <p:nvGrpSpPr>
          <p:cNvPr id="1150" name="Shape 1150"/>
          <p:cNvGrpSpPr/>
          <p:nvPr/>
        </p:nvGrpSpPr>
        <p:grpSpPr>
          <a:xfrm>
            <a:off x="533643" y="-2"/>
            <a:ext cx="23839242" cy="4549779"/>
            <a:chOff x="0" y="-1"/>
            <a:chExt cx="23828374" cy="4549777"/>
          </a:xfrm>
        </p:grpSpPr>
        <p:sp>
          <p:nvSpPr>
            <p:cNvPr id="1151" name="Shape 115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2" name="Shape 115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3" name="Shape 115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4" name="Shape 115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5" name="Shape 1155"/>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6" name="Shape 1156"/>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7" name="Shape 1157"/>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8" name="Shape 1158"/>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9" name="Shape 1159"/>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0" name="Shape 1160"/>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1" name="Shape 1161"/>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2" name="Shape 1162"/>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3" name="Shape 1163"/>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4" name="Shape 1164"/>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5" name="Shape 1165"/>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6" name="Shape 1166"/>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7" name="Shape 1167"/>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8" name="Shape 1168"/>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9" name="Shape 1169"/>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0" name="Shape 1170"/>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1" name="Shape 1171"/>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72" name="Shape 1172"/>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73" name="Shape 1173"/>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74" name="Shape 1174"/>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1175" name="Shape 117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you">
  <p:cSld name="Thankyou">
    <p:bg>
      <p:bgPr>
        <a:solidFill>
          <a:srgbClr val="FEFEFE"/>
        </a:solidFill>
        <a:effectLst/>
      </p:bgPr>
    </p:bg>
    <p:spTree>
      <p:nvGrpSpPr>
        <p:cNvPr id="1" name="Shape 1176"/>
        <p:cNvGrpSpPr/>
        <p:nvPr/>
      </p:nvGrpSpPr>
      <p:grpSpPr>
        <a:xfrm>
          <a:off x="0" y="0"/>
          <a:ext cx="0" cy="0"/>
          <a:chOff x="0" y="0"/>
          <a:chExt cx="0" cy="0"/>
        </a:xfrm>
      </p:grpSpPr>
      <p:grpSp>
        <p:nvGrpSpPr>
          <p:cNvPr id="1177" name="Shape 1177"/>
          <p:cNvGrpSpPr/>
          <p:nvPr/>
        </p:nvGrpSpPr>
        <p:grpSpPr>
          <a:xfrm>
            <a:off x="-2" y="-2"/>
            <a:ext cx="24393537" cy="13757705"/>
            <a:chOff x="-2" y="-1"/>
            <a:chExt cx="24382417" cy="13757704"/>
          </a:xfrm>
        </p:grpSpPr>
        <p:sp>
          <p:nvSpPr>
            <p:cNvPr id="1178" name="Shape 1178"/>
            <p:cNvSpPr/>
            <p:nvPr/>
          </p:nvSpPr>
          <p:spPr>
            <a:xfrm>
              <a:off x="-1" y="2251414"/>
              <a:ext cx="2678641" cy="7974891"/>
            </a:xfrm>
            <a:custGeom>
              <a:avLst/>
              <a:gdLst/>
              <a:ahLst/>
              <a:cxnLst/>
              <a:rect l="0" t="0" r="0" b="0"/>
              <a:pathLst>
                <a:path w="21600" h="21600" extrusionOk="0">
                  <a:moveTo>
                    <a:pt x="0" y="21600"/>
                  </a:moveTo>
                  <a:lnTo>
                    <a:pt x="21600" y="18668"/>
                  </a:lnTo>
                  <a:lnTo>
                    <a:pt x="14067" y="7698"/>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9" name="Shape 1179"/>
            <p:cNvSpPr/>
            <p:nvPr/>
          </p:nvSpPr>
          <p:spPr>
            <a:xfrm>
              <a:off x="1234208" y="1844532"/>
              <a:ext cx="8842907" cy="9197233"/>
            </a:xfrm>
            <a:custGeom>
              <a:avLst/>
              <a:gdLst/>
              <a:ahLst/>
              <a:cxnLst/>
              <a:rect l="0" t="0" r="0" b="0"/>
              <a:pathLst>
                <a:path w="21600" h="21600" extrusionOk="0">
                  <a:moveTo>
                    <a:pt x="3659" y="16746"/>
                  </a:moveTo>
                  <a:lnTo>
                    <a:pt x="9755" y="21600"/>
                  </a:lnTo>
                  <a:lnTo>
                    <a:pt x="21600" y="15739"/>
                  </a:lnTo>
                  <a:lnTo>
                    <a:pt x="17941" y="4854"/>
                  </a:lnTo>
                  <a:lnTo>
                    <a:pt x="11845" y="0"/>
                  </a:lnTo>
                  <a:lnTo>
                    <a:pt x="0" y="5861"/>
                  </a:lnTo>
                  <a:cubicBezTo>
                    <a:pt x="0" y="5861"/>
                    <a:pt x="3659" y="16746"/>
                    <a:pt x="3659" y="1674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0" name="Shape 1180"/>
            <p:cNvSpPr/>
            <p:nvPr/>
          </p:nvSpPr>
          <p:spPr>
            <a:xfrm>
              <a:off x="-2" y="9738045"/>
              <a:ext cx="2439600" cy="4017963"/>
            </a:xfrm>
            <a:custGeom>
              <a:avLst/>
              <a:gdLst/>
              <a:ahLst/>
              <a:cxnLst/>
              <a:rect l="0" t="0" r="0" b="0"/>
              <a:pathLst>
                <a:path w="21600" h="21600" extrusionOk="0">
                  <a:moveTo>
                    <a:pt x="0" y="21600"/>
                  </a:moveTo>
                  <a:lnTo>
                    <a:pt x="21600" y="21600"/>
                  </a:lnTo>
                  <a:lnTo>
                    <a:pt x="13210" y="6221"/>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1" name="Shape 1181"/>
            <p:cNvSpPr/>
            <p:nvPr/>
          </p:nvSpPr>
          <p:spPr>
            <a:xfrm>
              <a:off x="15420833" y="1925908"/>
              <a:ext cx="8942932" cy="9036176"/>
            </a:xfrm>
            <a:custGeom>
              <a:avLst/>
              <a:gdLst/>
              <a:ahLst/>
              <a:cxnLst/>
              <a:rect l="0" t="0" r="0" b="0"/>
              <a:pathLst>
                <a:path w="21600" h="21600" extrusionOk="0">
                  <a:moveTo>
                    <a:pt x="0" y="8449"/>
                  </a:moveTo>
                  <a:lnTo>
                    <a:pt x="5636" y="16022"/>
                  </a:lnTo>
                  <a:lnTo>
                    <a:pt x="12209" y="21600"/>
                  </a:lnTo>
                  <a:lnTo>
                    <a:pt x="21600" y="13151"/>
                  </a:lnTo>
                  <a:lnTo>
                    <a:pt x="15964" y="5578"/>
                  </a:lnTo>
                  <a:lnTo>
                    <a:pt x="9391" y="0"/>
                  </a:lnTo>
                  <a:cubicBezTo>
                    <a:pt x="9391" y="0"/>
                    <a:pt x="0" y="8449"/>
                    <a:pt x="0" y="8449"/>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2" name="Shape 1182"/>
            <p:cNvSpPr/>
            <p:nvPr/>
          </p:nvSpPr>
          <p:spPr>
            <a:xfrm>
              <a:off x="2251413" y="8897156"/>
              <a:ext cx="7330662" cy="4858852"/>
            </a:xfrm>
            <a:custGeom>
              <a:avLst/>
              <a:gdLst/>
              <a:ahLst/>
              <a:cxnLst/>
              <a:rect l="0" t="0" r="0" b="0"/>
              <a:pathLst>
                <a:path w="21600" h="21600" extrusionOk="0">
                  <a:moveTo>
                    <a:pt x="665" y="16683"/>
                  </a:moveTo>
                  <a:lnTo>
                    <a:pt x="0" y="21600"/>
                  </a:lnTo>
                  <a:lnTo>
                    <a:pt x="19825" y="21600"/>
                  </a:lnTo>
                  <a:lnTo>
                    <a:pt x="21600" y="8467"/>
                  </a:lnTo>
                  <a:lnTo>
                    <a:pt x="6277" y="0"/>
                  </a:lnTo>
                  <a:cubicBezTo>
                    <a:pt x="6277" y="0"/>
                    <a:pt x="665" y="16683"/>
                    <a:pt x="665" y="166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3" name="Shape 1183"/>
            <p:cNvSpPr/>
            <p:nvPr/>
          </p:nvSpPr>
          <p:spPr>
            <a:xfrm>
              <a:off x="-1" y="-1"/>
              <a:ext cx="2063233" cy="2356527"/>
            </a:xfrm>
            <a:custGeom>
              <a:avLst/>
              <a:gdLst/>
              <a:ahLst/>
              <a:cxnLst/>
              <a:rect l="0" t="0" r="0" b="0"/>
              <a:pathLst>
                <a:path w="21600" h="21600" extrusionOk="0">
                  <a:moveTo>
                    <a:pt x="0" y="0"/>
                  </a:moveTo>
                  <a:lnTo>
                    <a:pt x="0" y="21600"/>
                  </a:lnTo>
                  <a:lnTo>
                    <a:pt x="14245" y="20250"/>
                  </a:lnTo>
                  <a:lnTo>
                    <a:pt x="21600" y="13862"/>
                  </a:lnTo>
                  <a:lnTo>
                    <a:pt x="19649" y="0"/>
                  </a:lnTo>
                  <a:cubicBezTo>
                    <a:pt x="19649"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4" name="Shape 1184"/>
            <p:cNvSpPr/>
            <p:nvPr/>
          </p:nvSpPr>
          <p:spPr>
            <a:xfrm>
              <a:off x="23449973" y="-1"/>
              <a:ext cx="929049" cy="2202252"/>
            </a:xfrm>
            <a:custGeom>
              <a:avLst/>
              <a:gdLst/>
              <a:ahLst/>
              <a:cxnLst/>
              <a:rect l="0" t="0" r="0" b="0"/>
              <a:pathLst>
                <a:path w="21600" h="21600" extrusionOk="0">
                  <a:moveTo>
                    <a:pt x="4537" y="0"/>
                  </a:moveTo>
                  <a:lnTo>
                    <a:pt x="0" y="13841"/>
                  </a:lnTo>
                  <a:lnTo>
                    <a:pt x="18139" y="21425"/>
                  </a:lnTo>
                  <a:lnTo>
                    <a:pt x="21600" y="21600"/>
                  </a:lnTo>
                  <a:lnTo>
                    <a:pt x="21600" y="0"/>
                  </a:lnTo>
                  <a:cubicBezTo>
                    <a:pt x="21600" y="0"/>
                    <a:pt x="4537" y="0"/>
                    <a:pt x="453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5" name="Shape 1185"/>
            <p:cNvSpPr/>
            <p:nvPr/>
          </p:nvSpPr>
          <p:spPr>
            <a:xfrm>
              <a:off x="21524066" y="3634813"/>
              <a:ext cx="2853262" cy="7118744"/>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6" name="Shape 1186"/>
            <p:cNvSpPr/>
            <p:nvPr/>
          </p:nvSpPr>
          <p:spPr>
            <a:xfrm>
              <a:off x="8205456" y="2197163"/>
              <a:ext cx="9141287" cy="8508924"/>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7" name="Shape 1187"/>
            <p:cNvSpPr/>
            <p:nvPr/>
          </p:nvSpPr>
          <p:spPr>
            <a:xfrm>
              <a:off x="16478727" y="-1"/>
              <a:ext cx="7903688" cy="3987446"/>
            </a:xfrm>
            <a:custGeom>
              <a:avLst/>
              <a:gdLst/>
              <a:ahLst/>
              <a:cxnLst/>
              <a:rect l="0" t="0" r="0" b="0"/>
              <a:pathLst>
                <a:path w="21600" h="21600" extrusionOk="0">
                  <a:moveTo>
                    <a:pt x="0" y="0"/>
                  </a:moveTo>
                  <a:lnTo>
                    <a:pt x="2254" y="11257"/>
                  </a:lnTo>
                  <a:lnTo>
                    <a:pt x="7831" y="21600"/>
                  </a:lnTo>
                  <a:lnTo>
                    <a:pt x="21600" y="7679"/>
                  </a:lnTo>
                  <a:lnTo>
                    <a:pt x="21600" y="7260"/>
                  </a:lnTo>
                  <a:lnTo>
                    <a:pt x="20146" y="0"/>
                  </a:lnTo>
                  <a:cubicBezTo>
                    <a:pt x="20146"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8" name="Shape 1188"/>
            <p:cNvSpPr/>
            <p:nvPr/>
          </p:nvSpPr>
          <p:spPr>
            <a:xfrm>
              <a:off x="9521042" y="-1"/>
              <a:ext cx="6835621" cy="3387295"/>
            </a:xfrm>
            <a:custGeom>
              <a:avLst/>
              <a:gdLst/>
              <a:ahLst/>
              <a:cxnLst/>
              <a:rect l="0" t="0" r="0" b="0"/>
              <a:pathLst>
                <a:path w="21600" h="21600" extrusionOk="0">
                  <a:moveTo>
                    <a:pt x="0" y="0"/>
                  </a:moveTo>
                  <a:lnTo>
                    <a:pt x="912" y="21600"/>
                  </a:lnTo>
                  <a:lnTo>
                    <a:pt x="21600" y="18093"/>
                  </a:lnTo>
                  <a:lnTo>
                    <a:pt x="21453" y="11090"/>
                  </a:lnTo>
                  <a:lnTo>
                    <a:pt x="20985" y="0"/>
                  </a:lnTo>
                  <a:cubicBezTo>
                    <a:pt x="20985"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9" name="Shape 1189"/>
            <p:cNvSpPr/>
            <p:nvPr/>
          </p:nvSpPr>
          <p:spPr>
            <a:xfrm>
              <a:off x="664573" y="-1"/>
              <a:ext cx="9029395" cy="4714749"/>
            </a:xfrm>
            <a:custGeom>
              <a:avLst/>
              <a:gdLst/>
              <a:ahLst/>
              <a:cxnLst/>
              <a:rect l="0" t="0" r="0" b="0"/>
              <a:pathLst>
                <a:path w="21600" h="21600" extrusionOk="0">
                  <a:moveTo>
                    <a:pt x="1384" y="0"/>
                  </a:moveTo>
                  <a:lnTo>
                    <a:pt x="0" y="8913"/>
                  </a:lnTo>
                  <a:lnTo>
                    <a:pt x="13612" y="21600"/>
                  </a:lnTo>
                  <a:lnTo>
                    <a:pt x="20237" y="8777"/>
                  </a:lnTo>
                  <a:lnTo>
                    <a:pt x="21600" y="0"/>
                  </a:lnTo>
                  <a:cubicBezTo>
                    <a:pt x="21600" y="0"/>
                    <a:pt x="1384" y="0"/>
                    <a:pt x="1384"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0" name="Shape 1190"/>
            <p:cNvSpPr/>
            <p:nvPr/>
          </p:nvSpPr>
          <p:spPr>
            <a:xfrm>
              <a:off x="7622258" y="8775091"/>
              <a:ext cx="9980482" cy="4977526"/>
            </a:xfrm>
            <a:custGeom>
              <a:avLst/>
              <a:gdLst/>
              <a:ahLst/>
              <a:cxnLst/>
              <a:rect l="0" t="0" r="0" b="0"/>
              <a:pathLst>
                <a:path w="21600" h="21600" extrusionOk="0">
                  <a:moveTo>
                    <a:pt x="5549" y="6130"/>
                  </a:moveTo>
                  <a:lnTo>
                    <a:pt x="0" y="16329"/>
                  </a:lnTo>
                  <a:lnTo>
                    <a:pt x="1064" y="21600"/>
                  </a:lnTo>
                  <a:lnTo>
                    <a:pt x="21600" y="21600"/>
                  </a:lnTo>
                  <a:lnTo>
                    <a:pt x="17240" y="0"/>
                  </a:lnTo>
                  <a:cubicBezTo>
                    <a:pt x="17240" y="0"/>
                    <a:pt x="5549" y="6130"/>
                    <a:pt x="5549" y="61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1" name="Shape 1191"/>
            <p:cNvSpPr/>
            <p:nvPr/>
          </p:nvSpPr>
          <p:spPr>
            <a:xfrm>
              <a:off x="22487020" y="10470433"/>
              <a:ext cx="1893699" cy="3287270"/>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2" name="Shape 1192"/>
            <p:cNvSpPr/>
            <p:nvPr/>
          </p:nvSpPr>
          <p:spPr>
            <a:xfrm>
              <a:off x="14851198" y="8829342"/>
              <a:ext cx="9521044" cy="4923275"/>
            </a:xfrm>
            <a:custGeom>
              <a:avLst/>
              <a:gdLst/>
              <a:ahLst/>
              <a:cxnLst/>
              <a:rect l="0" t="0" r="0" b="0"/>
              <a:pathLst>
                <a:path w="21600" h="21600" extrusionOk="0">
                  <a:moveTo>
                    <a:pt x="5165" y="6060"/>
                  </a:moveTo>
                  <a:lnTo>
                    <a:pt x="0" y="15408"/>
                  </a:lnTo>
                  <a:lnTo>
                    <a:pt x="1147" y="21600"/>
                  </a:lnTo>
                  <a:lnTo>
                    <a:pt x="21600" y="21600"/>
                  </a:lnTo>
                  <a:lnTo>
                    <a:pt x="21600" y="19275"/>
                  </a:lnTo>
                  <a:lnTo>
                    <a:pt x="18031" y="0"/>
                  </a:lnTo>
                  <a:cubicBezTo>
                    <a:pt x="18031" y="0"/>
                    <a:pt x="5165" y="6060"/>
                    <a:pt x="5165" y="606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3" name="Shape 1193"/>
          <p:cNvSpPr txBox="1">
            <a:spLocks noGrp="1"/>
          </p:cNvSpPr>
          <p:nvPr>
            <p:ph type="title"/>
          </p:nvPr>
        </p:nvSpPr>
        <p:spPr>
          <a:xfrm>
            <a:off x="2733417" y="4081782"/>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grpSp>
        <p:nvGrpSpPr>
          <p:cNvPr id="1194" name="Shape 1194"/>
          <p:cNvGrpSpPr/>
          <p:nvPr/>
        </p:nvGrpSpPr>
        <p:grpSpPr>
          <a:xfrm>
            <a:off x="1384944" y="11155627"/>
            <a:ext cx="1396623" cy="1395987"/>
            <a:chOff x="0" y="0"/>
            <a:chExt cx="1395985" cy="1395985"/>
          </a:xfrm>
        </p:grpSpPr>
        <p:sp>
          <p:nvSpPr>
            <p:cNvPr id="1195" name="Shape 119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6" name="Shape 119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7" name="Shape 119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text 2 column and image">
  <p:cSld name="1_Title, text 2 column and image">
    <p:bg>
      <p:bgPr>
        <a:solidFill>
          <a:srgbClr val="FEFEFE"/>
        </a:solidFill>
        <a:effectLst/>
      </p:bgPr>
    </p:bg>
    <p:spTree>
      <p:nvGrpSpPr>
        <p:cNvPr id="1" name="Shape 439"/>
        <p:cNvGrpSpPr/>
        <p:nvPr/>
      </p:nvGrpSpPr>
      <p:grpSpPr>
        <a:xfrm>
          <a:off x="0" y="0"/>
          <a:ext cx="0" cy="0"/>
          <a:chOff x="0" y="0"/>
          <a:chExt cx="0" cy="0"/>
        </a:xfrm>
      </p:grpSpPr>
      <p:grpSp>
        <p:nvGrpSpPr>
          <p:cNvPr id="440" name="Shape 440"/>
          <p:cNvGrpSpPr/>
          <p:nvPr/>
        </p:nvGrpSpPr>
        <p:grpSpPr>
          <a:xfrm>
            <a:off x="533643" y="-2"/>
            <a:ext cx="23839242" cy="4962527"/>
            <a:chOff x="0" y="-1"/>
            <a:chExt cx="23828374" cy="4962526"/>
          </a:xfrm>
        </p:grpSpPr>
        <p:sp>
          <p:nvSpPr>
            <p:cNvPr id="441" name="Shape 44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2" name="Shape 44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3" name="Shape 44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4" name="Shape 44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5" name="Shape 445"/>
            <p:cNvSpPr/>
            <p:nvPr/>
          </p:nvSpPr>
          <p:spPr>
            <a:xfrm>
              <a:off x="1028700" y="4546600"/>
              <a:ext cx="511176" cy="415925"/>
            </a:xfrm>
            <a:custGeom>
              <a:avLst/>
              <a:gdLst/>
              <a:ahLst/>
              <a:cxnLst/>
              <a:rect l="0" t="0" r="0" b="0"/>
              <a:pathLst>
                <a:path w="21600" h="21600" extrusionOk="0">
                  <a:moveTo>
                    <a:pt x="0" y="92"/>
                  </a:moveTo>
                  <a:lnTo>
                    <a:pt x="61" y="21600"/>
                  </a:lnTo>
                  <a:lnTo>
                    <a:pt x="21600" y="21600"/>
                  </a:lnTo>
                  <a:lnTo>
                    <a:pt x="21539" y="0"/>
                  </a:lnTo>
                  <a:cubicBezTo>
                    <a:pt x="21539" y="0"/>
                    <a:pt x="0" y="92"/>
                    <a:pt x="0" y="92"/>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6" name="Shape 446"/>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7" name="Shape 447"/>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8" name="Shape 448"/>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9" name="Shape 449"/>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0" name="Shape 450"/>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1" name="Shape 451"/>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2" name="Shape 452"/>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3" name="Shape 453"/>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4" name="Shape 454"/>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5" name="Shape 455"/>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6" name="Shape 456"/>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7" name="Shape 457"/>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8" name="Shape 458"/>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9" name="Shape 459"/>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0" name="Shape 460"/>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1" name="Shape 461"/>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2" name="Shape 462"/>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63" name="Shape 463"/>
          <p:cNvSpPr txBox="1">
            <a:spLocks noGrp="1"/>
          </p:cNvSpPr>
          <p:nvPr>
            <p:ph type="title"/>
          </p:nvPr>
        </p:nvSpPr>
        <p:spPr>
          <a:xfrm>
            <a:off x="1345915" y="2411884"/>
            <a:ext cx="10452535" cy="24380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64" name="Shape 464"/>
          <p:cNvSpPr txBox="1">
            <a:spLocks noGrp="1"/>
          </p:cNvSpPr>
          <p:nvPr>
            <p:ph type="body" idx="1"/>
          </p:nvPr>
        </p:nvSpPr>
        <p:spPr>
          <a:xfrm>
            <a:off x="1345915" y="4849905"/>
            <a:ext cx="14735604" cy="88660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12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465" name="Shape 46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466" name="Shape 46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38095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hankyou">
    <p:spTree>
      <p:nvGrpSpPr>
        <p:cNvPr id="1" name=""/>
        <p:cNvGrpSpPr/>
        <p:nvPr/>
      </p:nvGrpSpPr>
      <p:grpSpPr>
        <a:xfrm>
          <a:off x="0" y="0"/>
          <a:ext cx="0" cy="0"/>
          <a:chOff x="0" y="0"/>
          <a:chExt cx="0" cy="0"/>
        </a:xfrm>
      </p:grpSpPr>
      <p:grpSp>
        <p:nvGrpSpPr>
          <p:cNvPr id="74" name="Group 73"/>
          <p:cNvGrpSpPr/>
          <p:nvPr userDrawn="1"/>
        </p:nvGrpSpPr>
        <p:grpSpPr>
          <a:xfrm>
            <a:off x="0" y="0"/>
            <a:ext cx="24382413" cy="13757703"/>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2732171" y="4081782"/>
            <a:ext cx="15625209" cy="4775200"/>
          </a:xfrm>
        </p:spPr>
        <p:txBody>
          <a:bodyPr lIns="0" tIns="0" rIns="0" bIns="0" anchor="t" anchorCtr="0">
            <a:noAutofit/>
          </a:bodyPr>
          <a:lstStyle>
            <a:lvl1pPr marL="0" indent="0" algn="l">
              <a:lnSpc>
                <a:spcPts val="10400"/>
              </a:lnSpc>
              <a:tabLst>
                <a:tab pos="2746375" algn="l"/>
              </a:tabLst>
              <a:defRPr sz="10000">
                <a:solidFill>
                  <a:schemeClr val="bg1"/>
                </a:solidFill>
              </a:defRPr>
            </a:lvl1pPr>
          </a:lstStyle>
          <a:p>
            <a:r>
              <a:rPr lang="en-US" dirty="0"/>
              <a:t>Thank</a:t>
            </a:r>
            <a:br>
              <a:rPr lang="en-US" dirty="0"/>
            </a:br>
            <a:r>
              <a:rPr lang="en-US" dirty="0"/>
              <a:t>	you</a:t>
            </a:r>
          </a:p>
        </p:txBody>
      </p:sp>
      <p:grpSp>
        <p:nvGrpSpPr>
          <p:cNvPr id="41" name="Group 40"/>
          <p:cNvGrpSpPr/>
          <p:nvPr userDrawn="1"/>
        </p:nvGrpSpPr>
        <p:grpSpPr>
          <a:xfrm>
            <a:off x="1384313" y="1115562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Tree>
    <p:extLst>
      <p:ext uri="{BB962C8B-B14F-4D97-AF65-F5344CB8AC3E}">
        <p14:creationId xmlns:p14="http://schemas.microsoft.com/office/powerpoint/2010/main" val="10557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FEFEFE"/>
        </a:solidFill>
        <a:effectLst/>
      </p:bgPr>
    </p:bg>
    <p:spTree>
      <p:nvGrpSpPr>
        <p:cNvPr id="1" name="Shape 467"/>
        <p:cNvGrpSpPr/>
        <p:nvPr/>
      </p:nvGrpSpPr>
      <p:grpSpPr>
        <a:xfrm>
          <a:off x="0" y="0"/>
          <a:ext cx="0" cy="0"/>
          <a:chOff x="0" y="0"/>
          <a:chExt cx="0" cy="0"/>
        </a:xfrm>
      </p:grpSpPr>
      <p:grpSp>
        <p:nvGrpSpPr>
          <p:cNvPr id="468" name="Shape 468"/>
          <p:cNvGrpSpPr/>
          <p:nvPr/>
        </p:nvGrpSpPr>
        <p:grpSpPr>
          <a:xfrm>
            <a:off x="-2" y="-1"/>
            <a:ext cx="24401475" cy="13717589"/>
            <a:chOff x="-1" y="0"/>
            <a:chExt cx="24390351" cy="13717588"/>
          </a:xfrm>
        </p:grpSpPr>
        <p:sp>
          <p:nvSpPr>
            <p:cNvPr id="469" name="Shape 469"/>
            <p:cNvSpPr/>
            <p:nvPr/>
          </p:nvSpPr>
          <p:spPr>
            <a:xfrm>
              <a:off x="-1" y="6603999"/>
              <a:ext cx="3119439" cy="7107239"/>
            </a:xfrm>
            <a:custGeom>
              <a:avLst/>
              <a:gdLst/>
              <a:ahLst/>
              <a:cxnLst/>
              <a:rect l="0" t="0" r="0" b="0"/>
              <a:pathLst>
                <a:path w="21600" h="21600" extrusionOk="0">
                  <a:moveTo>
                    <a:pt x="17272" y="11777"/>
                  </a:moveTo>
                  <a:cubicBezTo>
                    <a:pt x="13290" y="6934"/>
                    <a:pt x="7118" y="2874"/>
                    <a:pt x="0" y="0"/>
                  </a:cubicBezTo>
                  <a:lnTo>
                    <a:pt x="0" y="21600"/>
                  </a:lnTo>
                  <a:lnTo>
                    <a:pt x="21600" y="21600"/>
                  </a:lnTo>
                  <a:cubicBezTo>
                    <a:pt x="21421" y="18465"/>
                    <a:pt x="20019" y="15118"/>
                    <a:pt x="17272" y="11777"/>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0" name="Shape 470"/>
            <p:cNvSpPr/>
            <p:nvPr/>
          </p:nvSpPr>
          <p:spPr>
            <a:xfrm>
              <a:off x="2792543" y="0"/>
              <a:ext cx="10253723" cy="9893454"/>
            </a:xfrm>
            <a:custGeom>
              <a:avLst/>
              <a:gdLst/>
              <a:ahLst/>
              <a:cxnLst/>
              <a:rect l="0" t="0" r="0" b="0"/>
              <a:pathLst>
                <a:path w="20016" h="20272" extrusionOk="0">
                  <a:moveTo>
                    <a:pt x="18077" y="0"/>
                  </a:moveTo>
                  <a:lnTo>
                    <a:pt x="144" y="0"/>
                  </a:lnTo>
                  <a:cubicBezTo>
                    <a:pt x="-188" y="2637"/>
                    <a:pt x="46" y="5632"/>
                    <a:pt x="941" y="8650"/>
                  </a:cubicBezTo>
                  <a:cubicBezTo>
                    <a:pt x="3277" y="16534"/>
                    <a:pt x="9230" y="21600"/>
                    <a:pt x="14238" y="19966"/>
                  </a:cubicBezTo>
                  <a:cubicBezTo>
                    <a:pt x="19246" y="18331"/>
                    <a:pt x="21412" y="10616"/>
                    <a:pt x="19076" y="2732"/>
                  </a:cubicBezTo>
                  <a:cubicBezTo>
                    <a:pt x="18793" y="1778"/>
                    <a:pt x="18458" y="865"/>
                    <a:pt x="18077"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1" name="Shape 471"/>
            <p:cNvSpPr/>
            <p:nvPr/>
          </p:nvSpPr>
          <p:spPr>
            <a:xfrm>
              <a:off x="11900334" y="0"/>
              <a:ext cx="12490016" cy="8253395"/>
            </a:xfrm>
            <a:custGeom>
              <a:avLst/>
              <a:gdLst/>
              <a:ahLst/>
              <a:cxnLst/>
              <a:rect l="0" t="0" r="0" b="0"/>
              <a:pathLst>
                <a:path w="20581" h="20645" extrusionOk="0">
                  <a:moveTo>
                    <a:pt x="20581" y="3046"/>
                  </a:moveTo>
                  <a:cubicBezTo>
                    <a:pt x="20043" y="1986"/>
                    <a:pt x="19411" y="962"/>
                    <a:pt x="18694" y="0"/>
                  </a:cubicBezTo>
                  <a:lnTo>
                    <a:pt x="293" y="0"/>
                  </a:lnTo>
                  <a:cubicBezTo>
                    <a:pt x="-1019" y="5928"/>
                    <a:pt x="2175" y="13745"/>
                    <a:pt x="7792" y="17966"/>
                  </a:cubicBezTo>
                  <a:cubicBezTo>
                    <a:pt x="12627" y="21600"/>
                    <a:pt x="17769" y="21452"/>
                    <a:pt x="20581" y="18037"/>
                  </a:cubicBezTo>
                  <a:cubicBezTo>
                    <a:pt x="20581" y="18037"/>
                    <a:pt x="20581" y="3046"/>
                    <a:pt x="20581" y="30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2" name="Shape 472"/>
            <p:cNvSpPr/>
            <p:nvPr/>
          </p:nvSpPr>
          <p:spPr>
            <a:xfrm>
              <a:off x="1409508" y="7238890"/>
              <a:ext cx="14502183" cy="6473935"/>
            </a:xfrm>
            <a:custGeom>
              <a:avLst/>
              <a:gdLst/>
              <a:ahLst/>
              <a:cxnLst/>
              <a:rect l="0" t="0" r="0" b="0"/>
              <a:pathLst>
                <a:path w="20932" h="20113" extrusionOk="0">
                  <a:moveTo>
                    <a:pt x="20731" y="20113"/>
                  </a:moveTo>
                  <a:cubicBezTo>
                    <a:pt x="20795" y="19655"/>
                    <a:pt x="20844" y="19186"/>
                    <a:pt x="20878" y="18706"/>
                  </a:cubicBezTo>
                  <a:cubicBezTo>
                    <a:pt x="21456" y="10453"/>
                    <a:pt x="17263" y="2248"/>
                    <a:pt x="11513" y="381"/>
                  </a:cubicBezTo>
                  <a:cubicBezTo>
                    <a:pt x="5762" y="-1487"/>
                    <a:pt x="632" y="3689"/>
                    <a:pt x="53" y="11942"/>
                  </a:cubicBezTo>
                  <a:cubicBezTo>
                    <a:pt x="-144" y="14754"/>
                    <a:pt x="213" y="17561"/>
                    <a:pt x="997" y="20113"/>
                  </a:cubicBezTo>
                  <a:cubicBezTo>
                    <a:pt x="997" y="20113"/>
                    <a:pt x="20731" y="20113"/>
                    <a:pt x="20731" y="2011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3" name="Shape 473"/>
            <p:cNvSpPr/>
            <p:nvPr/>
          </p:nvSpPr>
          <p:spPr>
            <a:xfrm>
              <a:off x="-1" y="0"/>
              <a:ext cx="6870699" cy="8999839"/>
            </a:xfrm>
            <a:custGeom>
              <a:avLst/>
              <a:gdLst/>
              <a:ahLst/>
              <a:cxnLst/>
              <a:rect l="0" t="0" r="0" b="0"/>
              <a:pathLst>
                <a:path w="19991" h="20721" extrusionOk="0">
                  <a:moveTo>
                    <a:pt x="9083" y="0"/>
                  </a:moveTo>
                  <a:lnTo>
                    <a:pt x="0" y="0"/>
                  </a:lnTo>
                  <a:lnTo>
                    <a:pt x="0" y="20426"/>
                  </a:lnTo>
                  <a:cubicBezTo>
                    <a:pt x="9137" y="21600"/>
                    <a:pt x="17306" y="19208"/>
                    <a:pt x="19459" y="14290"/>
                  </a:cubicBezTo>
                  <a:cubicBezTo>
                    <a:pt x="21600" y="9397"/>
                    <a:pt x="17106" y="3554"/>
                    <a:pt x="9083"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4" name="Shape 474"/>
            <p:cNvSpPr/>
            <p:nvPr/>
          </p:nvSpPr>
          <p:spPr>
            <a:xfrm>
              <a:off x="22313909" y="6375399"/>
              <a:ext cx="2074856" cy="7342189"/>
            </a:xfrm>
            <a:custGeom>
              <a:avLst/>
              <a:gdLst/>
              <a:ahLst/>
              <a:cxnLst/>
              <a:rect l="0" t="0" r="0" b="0"/>
              <a:pathLst>
                <a:path w="21388" h="21600" extrusionOk="0">
                  <a:moveTo>
                    <a:pt x="288" y="15771"/>
                  </a:moveTo>
                  <a:cubicBezTo>
                    <a:pt x="-212" y="17778"/>
                    <a:pt x="-51" y="19734"/>
                    <a:pt x="695" y="21600"/>
                  </a:cubicBezTo>
                  <a:lnTo>
                    <a:pt x="21388" y="21600"/>
                  </a:lnTo>
                  <a:lnTo>
                    <a:pt x="21388" y="0"/>
                  </a:lnTo>
                  <a:cubicBezTo>
                    <a:pt x="9940" y="3712"/>
                    <a:pt x="1891" y="9343"/>
                    <a:pt x="288" y="157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5" name="Shape 475"/>
            <p:cNvSpPr/>
            <p:nvPr/>
          </p:nvSpPr>
          <p:spPr>
            <a:xfrm>
              <a:off x="12522424" y="0"/>
              <a:ext cx="10521874" cy="13228515"/>
            </a:xfrm>
            <a:custGeom>
              <a:avLst/>
              <a:gdLst/>
              <a:ahLst/>
              <a:cxnLst/>
              <a:rect l="0" t="0" r="0" b="0"/>
              <a:pathLst>
                <a:path w="19252" h="20434" extrusionOk="0">
                  <a:moveTo>
                    <a:pt x="16272" y="0"/>
                  </a:moveTo>
                  <a:lnTo>
                    <a:pt x="7660" y="0"/>
                  </a:lnTo>
                  <a:cubicBezTo>
                    <a:pt x="5112" y="1364"/>
                    <a:pt x="2786" y="3770"/>
                    <a:pt x="1352" y="6827"/>
                  </a:cubicBezTo>
                  <a:cubicBezTo>
                    <a:pt x="-1363" y="12614"/>
                    <a:pt x="141" y="18544"/>
                    <a:pt x="4710" y="20072"/>
                  </a:cubicBezTo>
                  <a:cubicBezTo>
                    <a:pt x="9280" y="21600"/>
                    <a:pt x="15186" y="18148"/>
                    <a:pt x="17901" y="12361"/>
                  </a:cubicBezTo>
                  <a:cubicBezTo>
                    <a:pt x="20237" y="7381"/>
                    <a:pt x="19449" y="2295"/>
                    <a:pt x="16272"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6" name="Shape 476"/>
            <p:cNvSpPr/>
            <p:nvPr/>
          </p:nvSpPr>
          <p:spPr>
            <a:xfrm>
              <a:off x="22339219" y="0"/>
              <a:ext cx="2041607" cy="8972550"/>
            </a:xfrm>
            <a:custGeom>
              <a:avLst/>
              <a:gdLst/>
              <a:ahLst/>
              <a:cxnLst/>
              <a:rect l="0" t="0" r="0" b="0"/>
              <a:pathLst>
                <a:path w="16433" h="21600" extrusionOk="0">
                  <a:moveTo>
                    <a:pt x="11912" y="20783"/>
                  </a:moveTo>
                  <a:cubicBezTo>
                    <a:pt x="13338" y="21103"/>
                    <a:pt x="14850" y="21374"/>
                    <a:pt x="16433" y="21600"/>
                  </a:cubicBezTo>
                  <a:lnTo>
                    <a:pt x="16433" y="0"/>
                  </a:lnTo>
                  <a:lnTo>
                    <a:pt x="15086" y="0"/>
                  </a:lnTo>
                  <a:cubicBezTo>
                    <a:pt x="-3680" y="7704"/>
                    <a:pt x="-5167" y="16953"/>
                    <a:pt x="11912" y="2078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7" name="Shape 477"/>
            <p:cNvSpPr/>
            <p:nvPr/>
          </p:nvSpPr>
          <p:spPr>
            <a:xfrm>
              <a:off x="16916400" y="9042371"/>
              <a:ext cx="7462839" cy="4673628"/>
            </a:xfrm>
            <a:custGeom>
              <a:avLst/>
              <a:gdLst/>
              <a:ahLst/>
              <a:cxnLst/>
              <a:rect l="0" t="0" r="0" b="0"/>
              <a:pathLst>
                <a:path w="21600" h="19904" extrusionOk="0">
                  <a:moveTo>
                    <a:pt x="7060" y="1146"/>
                  </a:moveTo>
                  <a:cubicBezTo>
                    <a:pt x="2690" y="3896"/>
                    <a:pt x="215" y="11108"/>
                    <a:pt x="0" y="19904"/>
                  </a:cubicBezTo>
                  <a:lnTo>
                    <a:pt x="21600" y="19904"/>
                  </a:lnTo>
                  <a:lnTo>
                    <a:pt x="21600" y="7188"/>
                  </a:lnTo>
                  <a:cubicBezTo>
                    <a:pt x="17036" y="907"/>
                    <a:pt x="11576" y="-1696"/>
                    <a:pt x="7060" y="11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78" name="Shape 478"/>
          <p:cNvSpPr txBox="1">
            <a:spLocks noGrp="1"/>
          </p:cNvSpPr>
          <p:nvPr>
            <p:ph type="title"/>
          </p:nvPr>
        </p:nvSpPr>
        <p:spPr>
          <a:xfrm>
            <a:off x="3436916" y="4081781"/>
            <a:ext cx="15632335" cy="4917758"/>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79" name="Shape 479"/>
          <p:cNvSpPr txBox="1">
            <a:spLocks noGrp="1"/>
          </p:cNvSpPr>
          <p:nvPr>
            <p:ph type="body" idx="1"/>
          </p:nvPr>
        </p:nvSpPr>
        <p:spPr>
          <a:xfrm>
            <a:off x="4855568" y="8999538"/>
            <a:ext cx="6897911" cy="4716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80" name="Shape 480"/>
          <p:cNvGrpSpPr/>
          <p:nvPr/>
        </p:nvGrpSpPr>
        <p:grpSpPr>
          <a:xfrm>
            <a:off x="21607213" y="2730723"/>
            <a:ext cx="1396624" cy="1395987"/>
            <a:chOff x="0" y="0"/>
            <a:chExt cx="1395985" cy="1395985"/>
          </a:xfrm>
        </p:grpSpPr>
        <p:sp>
          <p:nvSpPr>
            <p:cNvPr id="481" name="Shape 481"/>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2" name="Shape 482"/>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83" name="Shape 48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EFEFE"/>
        </a:solidFill>
        <a:effectLst/>
      </p:bgPr>
    </p:bg>
    <p:spTree>
      <p:nvGrpSpPr>
        <p:cNvPr id="1" name="Shape 484"/>
        <p:cNvGrpSpPr/>
        <p:nvPr/>
      </p:nvGrpSpPr>
      <p:grpSpPr>
        <a:xfrm>
          <a:off x="0" y="0"/>
          <a:ext cx="0" cy="0"/>
          <a:chOff x="0" y="0"/>
          <a:chExt cx="0" cy="0"/>
        </a:xfrm>
      </p:grpSpPr>
      <p:grpSp>
        <p:nvGrpSpPr>
          <p:cNvPr id="485" name="Shape 485"/>
          <p:cNvGrpSpPr/>
          <p:nvPr/>
        </p:nvGrpSpPr>
        <p:grpSpPr>
          <a:xfrm>
            <a:off x="-3" y="2"/>
            <a:ext cx="24427221" cy="13788992"/>
            <a:chOff x="-2" y="1"/>
            <a:chExt cx="24416088" cy="13788990"/>
          </a:xfrm>
        </p:grpSpPr>
        <p:sp>
          <p:nvSpPr>
            <p:cNvPr id="486" name="Shape 486"/>
            <p:cNvSpPr/>
            <p:nvPr/>
          </p:nvSpPr>
          <p:spPr>
            <a:xfrm>
              <a:off x="-2" y="1"/>
              <a:ext cx="8885319" cy="11018096"/>
            </a:xfrm>
            <a:custGeom>
              <a:avLst/>
              <a:gdLst/>
              <a:ahLst/>
              <a:cxnLst/>
              <a:rect l="0" t="0" r="0" b="0"/>
              <a:pathLst>
                <a:path w="21600" h="21600" extrusionOk="0">
                  <a:moveTo>
                    <a:pt x="8692" y="0"/>
                  </a:moveTo>
                  <a:lnTo>
                    <a:pt x="0" y="3605"/>
                  </a:lnTo>
                  <a:lnTo>
                    <a:pt x="0" y="16802"/>
                  </a:lnTo>
                  <a:lnTo>
                    <a:pt x="7189" y="21600"/>
                  </a:lnTo>
                  <a:lnTo>
                    <a:pt x="21600" y="15622"/>
                  </a:lnTo>
                  <a:lnTo>
                    <a:pt x="17148" y="4519"/>
                  </a:lnTo>
                  <a:lnTo>
                    <a:pt x="10377" y="0"/>
                  </a:lnTo>
                  <a:cubicBezTo>
                    <a:pt x="10377" y="0"/>
                    <a:pt x="8692" y="0"/>
                    <a:pt x="8692"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7" name="Shape 487"/>
            <p:cNvSpPr/>
            <p:nvPr/>
          </p:nvSpPr>
          <p:spPr>
            <a:xfrm>
              <a:off x="15408341" y="1"/>
              <a:ext cx="9002571" cy="10918151"/>
            </a:xfrm>
            <a:custGeom>
              <a:avLst/>
              <a:gdLst/>
              <a:ahLst/>
              <a:cxnLst/>
              <a:rect l="0" t="0" r="0" b="0"/>
              <a:pathLst>
                <a:path w="21600" h="21600" extrusionOk="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8" name="Shape 488"/>
            <p:cNvSpPr/>
            <p:nvPr/>
          </p:nvSpPr>
          <p:spPr>
            <a:xfrm>
              <a:off x="-2" y="8395396"/>
              <a:ext cx="8281814" cy="5388425"/>
            </a:xfrm>
            <a:custGeom>
              <a:avLst/>
              <a:gdLst/>
              <a:ahLst/>
              <a:cxnLst/>
              <a:rect l="0" t="0" r="0" b="0"/>
              <a:pathLst>
                <a:path w="21600" h="21600" extrusionOk="0">
                  <a:moveTo>
                    <a:pt x="0" y="15183"/>
                  </a:moveTo>
                  <a:lnTo>
                    <a:pt x="0" y="21600"/>
                  </a:lnTo>
                  <a:lnTo>
                    <a:pt x="19971" y="21600"/>
                  </a:lnTo>
                  <a:lnTo>
                    <a:pt x="21600" y="9328"/>
                  </a:lnTo>
                  <a:lnTo>
                    <a:pt x="5018" y="0"/>
                  </a:lnTo>
                  <a:cubicBezTo>
                    <a:pt x="5018" y="0"/>
                    <a:pt x="0" y="15183"/>
                    <a:pt x="0" y="151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9" name="Shape 489"/>
            <p:cNvSpPr/>
            <p:nvPr/>
          </p:nvSpPr>
          <p:spPr>
            <a:xfrm>
              <a:off x="22871109" y="3308531"/>
              <a:ext cx="1544974" cy="3853061"/>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0" name="Shape 490"/>
            <p:cNvSpPr/>
            <p:nvPr/>
          </p:nvSpPr>
          <p:spPr>
            <a:xfrm>
              <a:off x="6593721" y="206784"/>
              <a:ext cx="11176911" cy="10397747"/>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1" name="Shape 491"/>
            <p:cNvSpPr/>
            <p:nvPr/>
          </p:nvSpPr>
          <p:spPr>
            <a:xfrm>
              <a:off x="17684419" y="1"/>
              <a:ext cx="6731667" cy="2384899"/>
            </a:xfrm>
            <a:custGeom>
              <a:avLst/>
              <a:gdLst/>
              <a:ahLst/>
              <a:cxnLst/>
              <a:rect l="0" t="0" r="0" b="0"/>
              <a:pathLst>
                <a:path w="21600" h="21600" extrusionOk="0">
                  <a:moveTo>
                    <a:pt x="0" y="0"/>
                  </a:moveTo>
                  <a:lnTo>
                    <a:pt x="67" y="477"/>
                  </a:lnTo>
                  <a:lnTo>
                    <a:pt x="8072" y="21600"/>
                  </a:lnTo>
                  <a:lnTo>
                    <a:pt x="21600" y="2139"/>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2" name="Shape 492"/>
            <p:cNvSpPr/>
            <p:nvPr/>
          </p:nvSpPr>
          <p:spPr>
            <a:xfrm>
              <a:off x="8400787" y="1"/>
              <a:ext cx="8145594" cy="1652543"/>
            </a:xfrm>
            <a:custGeom>
              <a:avLst/>
              <a:gdLst/>
              <a:ahLst/>
              <a:cxnLst/>
              <a:rect l="0" t="0" r="0" b="0"/>
              <a:pathLst>
                <a:path w="21600" h="21600" extrusionOk="0">
                  <a:moveTo>
                    <a:pt x="0" y="0"/>
                  </a:moveTo>
                  <a:lnTo>
                    <a:pt x="374" y="21600"/>
                  </a:lnTo>
                  <a:lnTo>
                    <a:pt x="21600" y="12817"/>
                  </a:lnTo>
                  <a:lnTo>
                    <a:pt x="21490" y="0"/>
                  </a:lnTo>
                  <a:cubicBezTo>
                    <a:pt x="2149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3" name="Shape 493"/>
            <p:cNvSpPr/>
            <p:nvPr/>
          </p:nvSpPr>
          <p:spPr>
            <a:xfrm>
              <a:off x="-2" y="1"/>
              <a:ext cx="7564505" cy="3274067"/>
            </a:xfrm>
            <a:custGeom>
              <a:avLst/>
              <a:gdLst/>
              <a:ahLst/>
              <a:cxnLst/>
              <a:rect l="0" t="0" r="0" b="0"/>
              <a:pathLst>
                <a:path w="21600" h="21600" extrusionOk="0">
                  <a:moveTo>
                    <a:pt x="0" y="0"/>
                  </a:moveTo>
                  <a:lnTo>
                    <a:pt x="0" y="7734"/>
                  </a:lnTo>
                  <a:lnTo>
                    <a:pt x="12342" y="21600"/>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4" name="Shape 494"/>
            <p:cNvSpPr/>
            <p:nvPr/>
          </p:nvSpPr>
          <p:spPr>
            <a:xfrm>
              <a:off x="5876411" y="8243755"/>
              <a:ext cx="11978712" cy="5534896"/>
            </a:xfrm>
            <a:custGeom>
              <a:avLst/>
              <a:gdLst/>
              <a:ahLst/>
              <a:cxnLst/>
              <a:rect l="0" t="0" r="0" b="0"/>
              <a:pathLst>
                <a:path w="21600" h="21600" extrusionOk="0">
                  <a:moveTo>
                    <a:pt x="5652" y="6736"/>
                  </a:moveTo>
                  <a:lnTo>
                    <a:pt x="0" y="17946"/>
                  </a:lnTo>
                  <a:lnTo>
                    <a:pt x="684" y="21600"/>
                  </a:lnTo>
                  <a:lnTo>
                    <a:pt x="21600" y="21600"/>
                  </a:lnTo>
                  <a:lnTo>
                    <a:pt x="17560" y="0"/>
                  </a:lnTo>
                  <a:cubicBezTo>
                    <a:pt x="17560" y="0"/>
                    <a:pt x="5652" y="6736"/>
                    <a:pt x="5652" y="673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5" name="Shape 495"/>
            <p:cNvSpPr/>
            <p:nvPr/>
          </p:nvSpPr>
          <p:spPr>
            <a:xfrm>
              <a:off x="24360906" y="13689045"/>
              <a:ext cx="55179" cy="98223"/>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6" name="Shape 496"/>
            <p:cNvSpPr/>
            <p:nvPr/>
          </p:nvSpPr>
          <p:spPr>
            <a:xfrm>
              <a:off x="14718620" y="8326469"/>
              <a:ext cx="9695741" cy="5462522"/>
            </a:xfrm>
            <a:custGeom>
              <a:avLst/>
              <a:gdLst/>
              <a:ahLst/>
              <a:cxnLst/>
              <a:rect l="0" t="0" r="0" b="0"/>
              <a:pathLst>
                <a:path w="21600" h="21600" extrusionOk="0">
                  <a:moveTo>
                    <a:pt x="6200" y="6653"/>
                  </a:moveTo>
                  <a:lnTo>
                    <a:pt x="0" y="16948"/>
                  </a:lnTo>
                  <a:lnTo>
                    <a:pt x="939" y="21600"/>
                  </a:lnTo>
                  <a:lnTo>
                    <a:pt x="21600" y="21600"/>
                  </a:lnTo>
                  <a:lnTo>
                    <a:pt x="21600" y="0"/>
                  </a:lnTo>
                  <a:cubicBezTo>
                    <a:pt x="21600" y="0"/>
                    <a:pt x="6200" y="6653"/>
                    <a:pt x="6200" y="6653"/>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97" name="Shape 497"/>
          <p:cNvSpPr txBox="1">
            <a:spLocks noGrp="1"/>
          </p:cNvSpPr>
          <p:nvPr>
            <p:ph type="title"/>
          </p:nvPr>
        </p:nvSpPr>
        <p:spPr>
          <a:xfrm>
            <a:off x="2733363" y="4081782"/>
            <a:ext cx="15632335" cy="7005723"/>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98" name="Shape 498"/>
          <p:cNvSpPr txBox="1">
            <a:spLocks noGrp="1"/>
          </p:cNvSpPr>
          <p:nvPr>
            <p:ph type="body" idx="1"/>
          </p:nvPr>
        </p:nvSpPr>
        <p:spPr>
          <a:xfrm>
            <a:off x="2030416" y="11087503"/>
            <a:ext cx="6897910" cy="262849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99" name="Shape 499"/>
          <p:cNvGrpSpPr/>
          <p:nvPr/>
        </p:nvGrpSpPr>
        <p:grpSpPr>
          <a:xfrm>
            <a:off x="21607213" y="1442705"/>
            <a:ext cx="1396624" cy="1395987"/>
            <a:chOff x="0" y="0"/>
            <a:chExt cx="1395985" cy="1395985"/>
          </a:xfrm>
        </p:grpSpPr>
        <p:sp>
          <p:nvSpPr>
            <p:cNvPr id="500" name="Shape 50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1" name="Shape 50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02" name="Shape 502"/>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2"/>
        </a:solidFill>
        <a:effectLst/>
      </p:bgPr>
    </p:bg>
    <p:spTree>
      <p:nvGrpSpPr>
        <p:cNvPr id="1" name="Shape 503"/>
        <p:cNvGrpSpPr/>
        <p:nvPr/>
      </p:nvGrpSpPr>
      <p:grpSpPr>
        <a:xfrm>
          <a:off x="0" y="0"/>
          <a:ext cx="0" cy="0"/>
          <a:chOff x="0" y="0"/>
          <a:chExt cx="0" cy="0"/>
        </a:xfrm>
      </p:grpSpPr>
      <p:grpSp>
        <p:nvGrpSpPr>
          <p:cNvPr id="504" name="Shape 504"/>
          <p:cNvGrpSpPr/>
          <p:nvPr/>
        </p:nvGrpSpPr>
        <p:grpSpPr>
          <a:xfrm>
            <a:off x="1791515" y="-2"/>
            <a:ext cx="20578618" cy="13719179"/>
            <a:chOff x="-1" y="-1"/>
            <a:chExt cx="20569239" cy="13719177"/>
          </a:xfrm>
        </p:grpSpPr>
        <p:sp>
          <p:nvSpPr>
            <p:cNvPr id="505" name="Shape 505"/>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6" name="Shape 506"/>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7" name="Shape 507"/>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8" name="Shape 508"/>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9" name="Shape 509"/>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0" name="Shape 510"/>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1" name="Shape 511"/>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2" name="Shape 512"/>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3" name="Shape 513"/>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4" name="Shape 514"/>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5" name="Shape 515"/>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6" name="Shape 516"/>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7" name="Shape 517"/>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8" name="Shape 518"/>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9" name="Shape 519"/>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0" name="Shape 520"/>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1" name="Shape 521"/>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2" name="Shape 522"/>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3" name="Shape 523"/>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4" name="Shape 524"/>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5" name="Shape 525"/>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26" name="Shape 526"/>
          <p:cNvSpPr txBox="1">
            <a:spLocks noGrp="1"/>
          </p:cNvSpPr>
          <p:nvPr>
            <p:ph type="title"/>
          </p:nvPr>
        </p:nvSpPr>
        <p:spPr>
          <a:xfrm>
            <a:off x="4119040" y="4780151"/>
            <a:ext cx="15632335" cy="8204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27" name="Shape 527"/>
          <p:cNvSpPr txBox="1">
            <a:spLocks noGrp="1"/>
          </p:cNvSpPr>
          <p:nvPr>
            <p:ph type="body" idx="1"/>
          </p:nvPr>
        </p:nvSpPr>
        <p:spPr>
          <a:xfrm>
            <a:off x="7637547" y="3408979"/>
            <a:ext cx="4362699" cy="137117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28" name="Shape 528"/>
          <p:cNvGrpSpPr/>
          <p:nvPr/>
        </p:nvGrpSpPr>
        <p:grpSpPr>
          <a:xfrm>
            <a:off x="2086634" y="10441163"/>
            <a:ext cx="1396624" cy="1395987"/>
            <a:chOff x="0" y="0"/>
            <a:chExt cx="1395985" cy="1395985"/>
          </a:xfrm>
        </p:grpSpPr>
        <p:sp>
          <p:nvSpPr>
            <p:cNvPr id="529" name="Shape 529"/>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0" name="Shape 530"/>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31" name="Shape 531"/>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spTree>
      <p:nvGrpSpPr>
        <p:cNvPr id="1" name="Shape 532"/>
        <p:cNvGrpSpPr/>
        <p:nvPr/>
      </p:nvGrpSpPr>
      <p:grpSpPr>
        <a:xfrm>
          <a:off x="0" y="0"/>
          <a:ext cx="0" cy="0"/>
          <a:chOff x="0" y="0"/>
          <a:chExt cx="0" cy="0"/>
        </a:xfrm>
      </p:grpSpPr>
      <p:grpSp>
        <p:nvGrpSpPr>
          <p:cNvPr id="533" name="Shape 533"/>
          <p:cNvGrpSpPr/>
          <p:nvPr/>
        </p:nvGrpSpPr>
        <p:grpSpPr>
          <a:xfrm>
            <a:off x="688354" y="-2"/>
            <a:ext cx="20578621" cy="13719179"/>
            <a:chOff x="-1" y="-1"/>
            <a:chExt cx="20569239" cy="13719177"/>
          </a:xfrm>
        </p:grpSpPr>
        <p:sp>
          <p:nvSpPr>
            <p:cNvPr id="534" name="Shape 534"/>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5" name="Shape 535"/>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6" name="Shape 536"/>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7" name="Shape 537"/>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8" name="Shape 538"/>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9" name="Shape 539"/>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0" name="Shape 540"/>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1" name="Shape 541"/>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2" name="Shape 542"/>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3" name="Shape 543"/>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4" name="Shape 544"/>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5" name="Shape 545"/>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6" name="Shape 546"/>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7" name="Shape 547"/>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8" name="Shape 548"/>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9" name="Shape 549"/>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0" name="Shape 550"/>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1" name="Shape 551"/>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2" name="Shape 552"/>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3" name="Shape 553"/>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4" name="Shape 554"/>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55" name="Shape 555"/>
          <p:cNvSpPr txBox="1">
            <a:spLocks noGrp="1"/>
          </p:cNvSpPr>
          <p:nvPr>
            <p:ph type="title"/>
          </p:nvPr>
        </p:nvSpPr>
        <p:spPr>
          <a:xfrm>
            <a:off x="3456111" y="4083891"/>
            <a:ext cx="15632335" cy="4930570"/>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56" name="Shape 556"/>
          <p:cNvSpPr txBox="1">
            <a:spLocks noGrp="1"/>
          </p:cNvSpPr>
          <p:nvPr>
            <p:ph type="body" idx="1"/>
          </p:nvPr>
        </p:nvSpPr>
        <p:spPr>
          <a:xfrm>
            <a:off x="9033817" y="9014460"/>
            <a:ext cx="6962026" cy="47015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57" name="Shape 557"/>
          <p:cNvGrpSpPr/>
          <p:nvPr/>
        </p:nvGrpSpPr>
        <p:grpSpPr>
          <a:xfrm>
            <a:off x="699936" y="1377847"/>
            <a:ext cx="1396623" cy="1395987"/>
            <a:chOff x="0" y="0"/>
            <a:chExt cx="1395985" cy="1395985"/>
          </a:xfrm>
        </p:grpSpPr>
        <p:sp>
          <p:nvSpPr>
            <p:cNvPr id="558" name="Shape 5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9" name="Shape 5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60" name="Shape 5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bg>
      <p:bgPr>
        <a:solidFill>
          <a:srgbClr val="FEFEFE"/>
        </a:solidFill>
        <a:effectLst/>
      </p:bgPr>
    </p:bg>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855243" y="3374326"/>
            <a:ext cx="15632335" cy="563496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000000"/>
              </a:buClr>
              <a:buSzPts val="10000"/>
              <a:buFont typeface="Arial"/>
              <a:buNone/>
              <a:defRPr sz="10000" b="0" i="0" u="none" strike="noStrike" cap="none">
                <a:solidFill>
                  <a:srgbClr val="000000"/>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06" name="Shape 606"/>
          <p:cNvSpPr txBox="1">
            <a:spLocks noGrp="1"/>
          </p:cNvSpPr>
          <p:nvPr>
            <p:ph type="body" idx="1"/>
          </p:nvPr>
        </p:nvSpPr>
        <p:spPr>
          <a:xfrm>
            <a:off x="8364456" y="9009286"/>
            <a:ext cx="6851104" cy="470671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2pPr>
            <a:lvl3pPr marL="1371600" marR="0" lvl="2"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3pPr>
            <a:lvl4pPr marL="1828800" marR="0" lvl="3"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4pPr>
            <a:lvl5pPr marL="2286000" marR="0" lvl="4"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07" name="Shape 607"/>
          <p:cNvGrpSpPr/>
          <p:nvPr/>
        </p:nvGrpSpPr>
        <p:grpSpPr>
          <a:xfrm>
            <a:off x="2101942" y="10443134"/>
            <a:ext cx="1396624" cy="1395987"/>
            <a:chOff x="0" y="0"/>
            <a:chExt cx="1395985" cy="1395985"/>
          </a:xfrm>
        </p:grpSpPr>
        <p:sp>
          <p:nvSpPr>
            <p:cNvPr id="608" name="Shape 60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9" name="Shape 60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10" name="Shape 610"/>
          <p:cNvGrpSpPr/>
          <p:nvPr/>
        </p:nvGrpSpPr>
        <p:grpSpPr>
          <a:xfrm>
            <a:off x="1766102" y="1987895"/>
            <a:ext cx="21674495" cy="9739315"/>
            <a:chOff x="-1" y="0"/>
            <a:chExt cx="21664614" cy="9739313"/>
          </a:xfrm>
        </p:grpSpPr>
        <p:sp>
          <p:nvSpPr>
            <p:cNvPr id="611" name="Shape 611"/>
            <p:cNvSpPr/>
            <p:nvPr/>
          </p:nvSpPr>
          <p:spPr>
            <a:xfrm>
              <a:off x="-1" y="0"/>
              <a:ext cx="430214"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2" name="Shape 612"/>
            <p:cNvSpPr/>
            <p:nvPr/>
          </p:nvSpPr>
          <p:spPr>
            <a:xfrm>
              <a:off x="431799" y="62103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3" name="Shape 613"/>
            <p:cNvSpPr/>
            <p:nvPr/>
          </p:nvSpPr>
          <p:spPr>
            <a:xfrm>
              <a:off x="2565399" y="0"/>
              <a:ext cx="430214"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4" name="Shape 614"/>
            <p:cNvSpPr/>
            <p:nvPr/>
          </p:nvSpPr>
          <p:spPr>
            <a:xfrm>
              <a:off x="2565399" y="3111500"/>
              <a:ext cx="430214"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5" name="Shape 615"/>
            <p:cNvSpPr/>
            <p:nvPr/>
          </p:nvSpPr>
          <p:spPr>
            <a:xfrm>
              <a:off x="2565399" y="6210300"/>
              <a:ext cx="430214"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6" name="Shape 616"/>
            <p:cNvSpPr/>
            <p:nvPr/>
          </p:nvSpPr>
          <p:spPr>
            <a:xfrm>
              <a:off x="2565399" y="93091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7" name="Shape 617"/>
            <p:cNvSpPr/>
            <p:nvPr/>
          </p:nvSpPr>
          <p:spPr>
            <a:xfrm>
              <a:off x="80772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8" name="Shape 618"/>
            <p:cNvSpPr/>
            <p:nvPr/>
          </p:nvSpPr>
          <p:spPr>
            <a:xfrm>
              <a:off x="13779500" y="62103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9" name="Shape 619"/>
            <p:cNvSpPr/>
            <p:nvPr/>
          </p:nvSpPr>
          <p:spPr>
            <a:xfrm>
              <a:off x="128905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0" name="Shape 620"/>
            <p:cNvSpPr/>
            <p:nvPr/>
          </p:nvSpPr>
          <p:spPr>
            <a:xfrm>
              <a:off x="13754100" y="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1" name="Shape 621"/>
            <p:cNvSpPr/>
            <p:nvPr/>
          </p:nvSpPr>
          <p:spPr>
            <a:xfrm>
              <a:off x="13589000" y="311150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2" name="Shape 622"/>
            <p:cNvSpPr/>
            <p:nvPr/>
          </p:nvSpPr>
          <p:spPr>
            <a:xfrm>
              <a:off x="19977100" y="93091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3" name="Shape 623"/>
            <p:cNvSpPr/>
            <p:nvPr/>
          </p:nvSpPr>
          <p:spPr>
            <a:xfrm>
              <a:off x="155575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4" name="Shape 624"/>
            <p:cNvSpPr/>
            <p:nvPr/>
          </p:nvSpPr>
          <p:spPr>
            <a:xfrm>
              <a:off x="137414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5" name="Shape 625"/>
            <p:cNvSpPr/>
            <p:nvPr/>
          </p:nvSpPr>
          <p:spPr>
            <a:xfrm>
              <a:off x="207137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6" name="Shape 626"/>
            <p:cNvSpPr/>
            <p:nvPr/>
          </p:nvSpPr>
          <p:spPr>
            <a:xfrm>
              <a:off x="15722600" y="62103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7" name="Shape 627"/>
            <p:cNvSpPr/>
            <p:nvPr/>
          </p:nvSpPr>
          <p:spPr>
            <a:xfrm>
              <a:off x="163830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8" name="Shape 628"/>
            <p:cNvSpPr/>
            <p:nvPr/>
          </p:nvSpPr>
          <p:spPr>
            <a:xfrm>
              <a:off x="21234400" y="9309100"/>
              <a:ext cx="430213" cy="43021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29" name="Shape 629"/>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7_Title Slide">
  <p:cSld name="7_Title Slide">
    <p:bg>
      <p:bgPr>
        <a:solidFill>
          <a:schemeClr val="accent4"/>
        </a:solidFill>
        <a:effectLst/>
      </p:bgPr>
    </p:bg>
    <p:spTree>
      <p:nvGrpSpPr>
        <p:cNvPr id="1" name="Shape 630"/>
        <p:cNvGrpSpPr/>
        <p:nvPr/>
      </p:nvGrpSpPr>
      <p:grpSpPr>
        <a:xfrm>
          <a:off x="0" y="0"/>
          <a:ext cx="0" cy="0"/>
          <a:chOff x="0" y="0"/>
          <a:chExt cx="0" cy="0"/>
        </a:xfrm>
      </p:grpSpPr>
      <p:grpSp>
        <p:nvGrpSpPr>
          <p:cNvPr id="631" name="Shape 631"/>
          <p:cNvGrpSpPr/>
          <p:nvPr/>
        </p:nvGrpSpPr>
        <p:grpSpPr>
          <a:xfrm>
            <a:off x="1664459" y="0"/>
            <a:ext cx="21515671" cy="12396789"/>
            <a:chOff x="0" y="0"/>
            <a:chExt cx="21505862" cy="12396788"/>
          </a:xfrm>
        </p:grpSpPr>
        <p:sp>
          <p:nvSpPr>
            <p:cNvPr id="632" name="Shape 632"/>
            <p:cNvSpPr/>
            <p:nvPr/>
          </p:nvSpPr>
          <p:spPr>
            <a:xfrm>
              <a:off x="214629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3" name="Shape 633"/>
            <p:cNvSpPr/>
            <p:nvPr/>
          </p:nvSpPr>
          <p:spPr>
            <a:xfrm>
              <a:off x="21475698" y="3733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4" name="Shape 634"/>
            <p:cNvSpPr/>
            <p:nvPr/>
          </p:nvSpPr>
          <p:spPr>
            <a:xfrm>
              <a:off x="20370798" y="0"/>
              <a:ext cx="30164" cy="984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5" name="Shape 635"/>
            <p:cNvSpPr/>
            <p:nvPr/>
          </p:nvSpPr>
          <p:spPr>
            <a:xfrm>
              <a:off x="184276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6" name="Shape 636"/>
            <p:cNvSpPr/>
            <p:nvPr/>
          </p:nvSpPr>
          <p:spPr>
            <a:xfrm>
              <a:off x="18351498" y="39624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7" name="Shape 637"/>
            <p:cNvSpPr/>
            <p:nvPr/>
          </p:nvSpPr>
          <p:spPr>
            <a:xfrm>
              <a:off x="14630400" y="889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8" name="Shape 638"/>
            <p:cNvSpPr/>
            <p:nvPr/>
          </p:nvSpPr>
          <p:spPr>
            <a:xfrm>
              <a:off x="15392400" y="113792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9" name="Shape 639"/>
            <p:cNvSpPr/>
            <p:nvPr/>
          </p:nvSpPr>
          <p:spPr>
            <a:xfrm>
              <a:off x="148209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0" name="Shape 640"/>
            <p:cNvSpPr/>
            <p:nvPr/>
          </p:nvSpPr>
          <p:spPr>
            <a:xfrm>
              <a:off x="15392400" y="2667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1" name="Shape 641"/>
            <p:cNvSpPr/>
            <p:nvPr/>
          </p:nvSpPr>
          <p:spPr>
            <a:xfrm>
              <a:off x="123571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2" name="Shape 642"/>
            <p:cNvSpPr/>
            <p:nvPr/>
          </p:nvSpPr>
          <p:spPr>
            <a:xfrm>
              <a:off x="123698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3" name="Shape 643"/>
            <p:cNvSpPr/>
            <p:nvPr/>
          </p:nvSpPr>
          <p:spPr>
            <a:xfrm>
              <a:off x="11887200" y="2286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4" name="Shape 644"/>
            <p:cNvSpPr/>
            <p:nvPr/>
          </p:nvSpPr>
          <p:spPr>
            <a:xfrm>
              <a:off x="87503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5" name="Shape 645"/>
            <p:cNvSpPr/>
            <p:nvPr/>
          </p:nvSpPr>
          <p:spPr>
            <a:xfrm>
              <a:off x="9321800" y="37973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6" name="Shape 646"/>
            <p:cNvSpPr/>
            <p:nvPr/>
          </p:nvSpPr>
          <p:spPr>
            <a:xfrm>
              <a:off x="9296400" y="1524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7" name="Shape 647"/>
            <p:cNvSpPr/>
            <p:nvPr/>
          </p:nvSpPr>
          <p:spPr>
            <a:xfrm>
              <a:off x="2806700" y="113919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8" name="Shape 648"/>
            <p:cNvSpPr/>
            <p:nvPr/>
          </p:nvSpPr>
          <p:spPr>
            <a:xfrm>
              <a:off x="62992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9" name="Shape 649"/>
            <p:cNvSpPr/>
            <p:nvPr/>
          </p:nvSpPr>
          <p:spPr>
            <a:xfrm>
              <a:off x="6261100" y="0"/>
              <a:ext cx="30163" cy="974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0" name="Shape 650"/>
            <p:cNvSpPr/>
            <p:nvPr/>
          </p:nvSpPr>
          <p:spPr>
            <a:xfrm>
              <a:off x="3213100" y="109728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1" name="Shape 651"/>
            <p:cNvSpPr/>
            <p:nvPr/>
          </p:nvSpPr>
          <p:spPr>
            <a:xfrm>
              <a:off x="3352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2" name="Shape 652"/>
            <p:cNvSpPr/>
            <p:nvPr/>
          </p:nvSpPr>
          <p:spPr>
            <a:xfrm>
              <a:off x="0" y="113792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3" name="Shape 653"/>
            <p:cNvSpPr/>
            <p:nvPr/>
          </p:nvSpPr>
          <p:spPr>
            <a:xfrm>
              <a:off x="114300" y="3987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4" name="Shape 654"/>
            <p:cNvSpPr/>
            <p:nvPr/>
          </p:nvSpPr>
          <p:spPr>
            <a:xfrm>
              <a:off x="177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55" name="Shape 655"/>
          <p:cNvSpPr txBox="1">
            <a:spLocks noGrp="1"/>
          </p:cNvSpPr>
          <p:nvPr>
            <p:ph type="title"/>
          </p:nvPr>
        </p:nvSpPr>
        <p:spPr>
          <a:xfrm>
            <a:off x="1375567" y="1957148"/>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56" name="Shape 656"/>
          <p:cNvSpPr txBox="1">
            <a:spLocks noGrp="1"/>
          </p:cNvSpPr>
          <p:nvPr>
            <p:ph type="body" idx="1"/>
          </p:nvPr>
        </p:nvSpPr>
        <p:spPr>
          <a:xfrm>
            <a:off x="7649297" y="6222897"/>
            <a:ext cx="6897911" cy="240514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57" name="Shape 657"/>
          <p:cNvGrpSpPr/>
          <p:nvPr/>
        </p:nvGrpSpPr>
        <p:grpSpPr>
          <a:xfrm>
            <a:off x="2086634" y="10446471"/>
            <a:ext cx="1396624" cy="1395987"/>
            <a:chOff x="0" y="0"/>
            <a:chExt cx="1395985" cy="1395985"/>
          </a:xfrm>
        </p:grpSpPr>
        <p:sp>
          <p:nvSpPr>
            <p:cNvPr id="658" name="Shape 6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9" name="Shape 6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60" name="Shape 6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9_Title Slide">
  <p:cSld name="9_Title Slide">
    <p:bg>
      <p:bgPr>
        <a:solidFill>
          <a:schemeClr val="accent4"/>
        </a:solidFill>
        <a:effectLst/>
      </p:bgPr>
    </p:bg>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1399502" y="1986150"/>
            <a:ext cx="14313825" cy="5647982"/>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83" name="Shape 683"/>
          <p:cNvSpPr txBox="1">
            <a:spLocks noGrp="1"/>
          </p:cNvSpPr>
          <p:nvPr>
            <p:ph type="body" idx="1"/>
          </p:nvPr>
        </p:nvSpPr>
        <p:spPr>
          <a:xfrm>
            <a:off x="3464195" y="7634132"/>
            <a:ext cx="6962026" cy="473489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84" name="Shape 684"/>
          <p:cNvGrpSpPr/>
          <p:nvPr/>
        </p:nvGrpSpPr>
        <p:grpSpPr>
          <a:xfrm>
            <a:off x="1399502" y="11145602"/>
            <a:ext cx="1396624" cy="1395987"/>
            <a:chOff x="0" y="0"/>
            <a:chExt cx="1395985" cy="1395985"/>
          </a:xfrm>
        </p:grpSpPr>
        <p:sp>
          <p:nvSpPr>
            <p:cNvPr id="685" name="Shape 68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6" name="Shape 68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87" name="Shape 687"/>
          <p:cNvGrpSpPr/>
          <p:nvPr/>
        </p:nvGrpSpPr>
        <p:grpSpPr>
          <a:xfrm>
            <a:off x="17000347" y="23814"/>
            <a:ext cx="6594308" cy="13238164"/>
            <a:chOff x="-1" y="0"/>
            <a:chExt cx="6591301" cy="13238163"/>
          </a:xfrm>
        </p:grpSpPr>
        <p:sp>
          <p:nvSpPr>
            <p:cNvPr id="688" name="Shape 688"/>
            <p:cNvSpPr/>
            <p:nvPr/>
          </p:nvSpPr>
          <p:spPr>
            <a:xfrm>
              <a:off x="4851400" y="1296987"/>
              <a:ext cx="58739" cy="1793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9" name="Shape 689"/>
            <p:cNvSpPr/>
            <p:nvPr/>
          </p:nvSpPr>
          <p:spPr>
            <a:xfrm>
              <a:off x="-1" y="11977687"/>
              <a:ext cx="122239" cy="369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0" name="Shape 690"/>
            <p:cNvSpPr/>
            <p:nvPr/>
          </p:nvSpPr>
          <p:spPr>
            <a:xfrm>
              <a:off x="1638300" y="12498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1" name="Shape 691"/>
            <p:cNvSpPr/>
            <p:nvPr/>
          </p:nvSpPr>
          <p:spPr>
            <a:xfrm>
              <a:off x="3238500" y="117236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2" name="Shape 692"/>
            <p:cNvSpPr/>
            <p:nvPr/>
          </p:nvSpPr>
          <p:spPr>
            <a:xfrm>
              <a:off x="4851400" y="127777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3" name="Shape 693"/>
            <p:cNvSpPr/>
            <p:nvPr/>
          </p:nvSpPr>
          <p:spPr>
            <a:xfrm>
              <a:off x="1524000" y="3506787"/>
              <a:ext cx="293689" cy="5873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4" name="Shape 694"/>
            <p:cNvSpPr/>
            <p:nvPr/>
          </p:nvSpPr>
          <p:spPr>
            <a:xfrm>
              <a:off x="6464300" y="6326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5" name="Shape 695"/>
            <p:cNvSpPr/>
            <p:nvPr/>
          </p:nvSpPr>
          <p:spPr>
            <a:xfrm>
              <a:off x="1498600" y="10339387"/>
              <a:ext cx="328614" cy="9890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6" name="Shape 696"/>
            <p:cNvSpPr/>
            <p:nvPr/>
          </p:nvSpPr>
          <p:spPr>
            <a:xfrm>
              <a:off x="1638300" y="19065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7" name="Shape 697"/>
            <p:cNvSpPr/>
            <p:nvPr/>
          </p:nvSpPr>
          <p:spPr>
            <a:xfrm>
              <a:off x="1638300" y="7748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8" name="Shape 698"/>
            <p:cNvSpPr/>
            <p:nvPr/>
          </p:nvSpPr>
          <p:spPr>
            <a:xfrm>
              <a:off x="3238500" y="114696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9" name="Shape 699"/>
            <p:cNvSpPr/>
            <p:nvPr/>
          </p:nvSpPr>
          <p:spPr>
            <a:xfrm>
              <a:off x="4851400" y="13044487"/>
              <a:ext cx="63500" cy="1936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0" name="Shape 700"/>
            <p:cNvSpPr/>
            <p:nvPr/>
          </p:nvSpPr>
          <p:spPr>
            <a:xfrm>
              <a:off x="25399" y="11787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1" name="Shape 701"/>
            <p:cNvSpPr/>
            <p:nvPr/>
          </p:nvSpPr>
          <p:spPr>
            <a:xfrm>
              <a:off x="4851400" y="69611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2" name="Shape 702"/>
            <p:cNvSpPr/>
            <p:nvPr/>
          </p:nvSpPr>
          <p:spPr>
            <a:xfrm>
              <a:off x="25399" y="66817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3" name="Shape 703"/>
            <p:cNvSpPr/>
            <p:nvPr/>
          </p:nvSpPr>
          <p:spPr>
            <a:xfrm>
              <a:off x="3238500" y="9551987"/>
              <a:ext cx="61914" cy="1254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4" name="Shape 704"/>
            <p:cNvSpPr/>
            <p:nvPr/>
          </p:nvSpPr>
          <p:spPr>
            <a:xfrm>
              <a:off x="25399" y="110251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5" name="Shape 705"/>
            <p:cNvSpPr/>
            <p:nvPr/>
          </p:nvSpPr>
          <p:spPr>
            <a:xfrm>
              <a:off x="1638300" y="1191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6" name="Shape 706"/>
            <p:cNvSpPr/>
            <p:nvPr/>
          </p:nvSpPr>
          <p:spPr>
            <a:xfrm>
              <a:off x="4851400" y="11101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7" name="Shape 707"/>
            <p:cNvSpPr/>
            <p:nvPr/>
          </p:nvSpPr>
          <p:spPr>
            <a:xfrm>
              <a:off x="1638300" y="11952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8" name="Shape 708"/>
            <p:cNvSpPr/>
            <p:nvPr/>
          </p:nvSpPr>
          <p:spPr>
            <a:xfrm>
              <a:off x="3238500" y="11647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9" name="Shape 709"/>
            <p:cNvSpPr/>
            <p:nvPr/>
          </p:nvSpPr>
          <p:spPr>
            <a:xfrm>
              <a:off x="4851400" y="12915900"/>
              <a:ext cx="58739" cy="17780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0" name="Shape 710"/>
            <p:cNvSpPr/>
            <p:nvPr/>
          </p:nvSpPr>
          <p:spPr>
            <a:xfrm>
              <a:off x="3238500" y="1197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1" name="Shape 711"/>
            <p:cNvSpPr/>
            <p:nvPr/>
          </p:nvSpPr>
          <p:spPr>
            <a:xfrm>
              <a:off x="4787900" y="9056687"/>
              <a:ext cx="174625" cy="3492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2" name="Shape 712"/>
            <p:cNvSpPr/>
            <p:nvPr/>
          </p:nvSpPr>
          <p:spPr>
            <a:xfrm>
              <a:off x="6464300" y="9742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3" name="Shape 713"/>
            <p:cNvSpPr/>
            <p:nvPr/>
          </p:nvSpPr>
          <p:spPr>
            <a:xfrm>
              <a:off x="25399" y="89169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4" name="Shape 714"/>
            <p:cNvSpPr/>
            <p:nvPr/>
          </p:nvSpPr>
          <p:spPr>
            <a:xfrm>
              <a:off x="1638300" y="128920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5" name="Shape 715"/>
            <p:cNvSpPr/>
            <p:nvPr/>
          </p:nvSpPr>
          <p:spPr>
            <a:xfrm>
              <a:off x="3187700" y="7392987"/>
              <a:ext cx="166688" cy="1666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6" name="Shape 716"/>
            <p:cNvSpPr/>
            <p:nvPr/>
          </p:nvSpPr>
          <p:spPr>
            <a:xfrm>
              <a:off x="4851400" y="7392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7" name="Shape 717"/>
            <p:cNvSpPr/>
            <p:nvPr/>
          </p:nvSpPr>
          <p:spPr>
            <a:xfrm>
              <a:off x="6464300" y="8891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8" name="Shape 718"/>
            <p:cNvSpPr/>
            <p:nvPr/>
          </p:nvSpPr>
          <p:spPr>
            <a:xfrm>
              <a:off x="25399" y="94630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9" name="Shape 719"/>
            <p:cNvSpPr/>
            <p:nvPr/>
          </p:nvSpPr>
          <p:spPr>
            <a:xfrm>
              <a:off x="3238500" y="4776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0" name="Shape 720"/>
            <p:cNvSpPr/>
            <p:nvPr/>
          </p:nvSpPr>
          <p:spPr>
            <a:xfrm>
              <a:off x="4851400" y="816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1" name="Shape 721"/>
            <p:cNvSpPr/>
            <p:nvPr/>
          </p:nvSpPr>
          <p:spPr>
            <a:xfrm>
              <a:off x="6451600" y="12460287"/>
              <a:ext cx="63500" cy="1285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2" name="Shape 722"/>
            <p:cNvSpPr/>
            <p:nvPr/>
          </p:nvSpPr>
          <p:spPr>
            <a:xfrm>
              <a:off x="-1" y="6122987"/>
              <a:ext cx="101601" cy="2047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3" name="Shape 723"/>
            <p:cNvSpPr/>
            <p:nvPr/>
          </p:nvSpPr>
          <p:spPr>
            <a:xfrm>
              <a:off x="3238500" y="75326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4" name="Shape 724"/>
            <p:cNvSpPr/>
            <p:nvPr/>
          </p:nvSpPr>
          <p:spPr>
            <a:xfrm>
              <a:off x="4851400" y="10593387"/>
              <a:ext cx="65089" cy="1968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5" name="Shape 725"/>
            <p:cNvSpPr/>
            <p:nvPr/>
          </p:nvSpPr>
          <p:spPr>
            <a:xfrm>
              <a:off x="6451600" y="24653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6" name="Shape 726"/>
            <p:cNvSpPr/>
            <p:nvPr/>
          </p:nvSpPr>
          <p:spPr>
            <a:xfrm>
              <a:off x="25399" y="8142287"/>
              <a:ext cx="57151"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7" name="Shape 727"/>
            <p:cNvSpPr/>
            <p:nvPr/>
          </p:nvSpPr>
          <p:spPr>
            <a:xfrm>
              <a:off x="1638300" y="5030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8" name="Shape 728"/>
            <p:cNvSpPr/>
            <p:nvPr/>
          </p:nvSpPr>
          <p:spPr>
            <a:xfrm>
              <a:off x="3238500" y="9869487"/>
              <a:ext cx="58739" cy="1778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9" name="Shape 729"/>
            <p:cNvSpPr/>
            <p:nvPr/>
          </p:nvSpPr>
          <p:spPr>
            <a:xfrm>
              <a:off x="4851400" y="10821987"/>
              <a:ext cx="61914" cy="6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0" name="Shape 730"/>
            <p:cNvSpPr/>
            <p:nvPr/>
          </p:nvSpPr>
          <p:spPr>
            <a:xfrm>
              <a:off x="6464300" y="6491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1" name="Shape 731"/>
            <p:cNvSpPr/>
            <p:nvPr/>
          </p:nvSpPr>
          <p:spPr>
            <a:xfrm>
              <a:off x="25399" y="7596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2" name="Shape 732"/>
            <p:cNvSpPr/>
            <p:nvPr/>
          </p:nvSpPr>
          <p:spPr>
            <a:xfrm>
              <a:off x="1638300" y="59451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3" name="Shape 733"/>
            <p:cNvSpPr/>
            <p:nvPr/>
          </p:nvSpPr>
          <p:spPr>
            <a:xfrm>
              <a:off x="3238500" y="75326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4" name="Shape 734"/>
            <p:cNvSpPr/>
            <p:nvPr/>
          </p:nvSpPr>
          <p:spPr>
            <a:xfrm>
              <a:off x="4851400" y="64404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5" name="Shape 735"/>
            <p:cNvSpPr/>
            <p:nvPr/>
          </p:nvSpPr>
          <p:spPr>
            <a:xfrm>
              <a:off x="6451600" y="90185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6" name="Shape 736"/>
            <p:cNvSpPr/>
            <p:nvPr/>
          </p:nvSpPr>
          <p:spPr>
            <a:xfrm>
              <a:off x="25399" y="6910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7" name="Shape 737"/>
            <p:cNvSpPr/>
            <p:nvPr/>
          </p:nvSpPr>
          <p:spPr>
            <a:xfrm>
              <a:off x="1638300" y="5360987"/>
              <a:ext cx="65089" cy="65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8" name="Shape 738"/>
            <p:cNvSpPr/>
            <p:nvPr/>
          </p:nvSpPr>
          <p:spPr>
            <a:xfrm>
              <a:off x="3238500" y="35194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9" name="Shape 739"/>
            <p:cNvSpPr/>
            <p:nvPr/>
          </p:nvSpPr>
          <p:spPr>
            <a:xfrm>
              <a:off x="4851400" y="104536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0" name="Shape 740"/>
            <p:cNvSpPr/>
            <p:nvPr/>
          </p:nvSpPr>
          <p:spPr>
            <a:xfrm>
              <a:off x="25399" y="59959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1" name="Shape 741"/>
            <p:cNvSpPr/>
            <p:nvPr/>
          </p:nvSpPr>
          <p:spPr>
            <a:xfrm>
              <a:off x="1638300" y="46878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2" name="Shape 742"/>
            <p:cNvSpPr/>
            <p:nvPr/>
          </p:nvSpPr>
          <p:spPr>
            <a:xfrm>
              <a:off x="3225800" y="6719887"/>
              <a:ext cx="98426" cy="1984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3" name="Shape 743"/>
            <p:cNvSpPr/>
            <p:nvPr/>
          </p:nvSpPr>
          <p:spPr>
            <a:xfrm>
              <a:off x="4851400" y="7507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4" name="Shape 744"/>
            <p:cNvSpPr/>
            <p:nvPr/>
          </p:nvSpPr>
          <p:spPr>
            <a:xfrm>
              <a:off x="25399" y="4624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5" name="Shape 745"/>
            <p:cNvSpPr/>
            <p:nvPr/>
          </p:nvSpPr>
          <p:spPr>
            <a:xfrm>
              <a:off x="1638300" y="7253287"/>
              <a:ext cx="63500" cy="192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6" name="Shape 746"/>
            <p:cNvSpPr/>
            <p:nvPr/>
          </p:nvSpPr>
          <p:spPr>
            <a:xfrm>
              <a:off x="3238500" y="30495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7" name="Shape 747"/>
            <p:cNvSpPr/>
            <p:nvPr/>
          </p:nvSpPr>
          <p:spPr>
            <a:xfrm>
              <a:off x="4851400" y="5665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8" name="Shape 748"/>
            <p:cNvSpPr/>
            <p:nvPr/>
          </p:nvSpPr>
          <p:spPr>
            <a:xfrm>
              <a:off x="6388100" y="5018087"/>
              <a:ext cx="203200" cy="6111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9" name="Shape 749"/>
            <p:cNvSpPr/>
            <p:nvPr/>
          </p:nvSpPr>
          <p:spPr>
            <a:xfrm>
              <a:off x="12699" y="6643687"/>
              <a:ext cx="80964" cy="242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0" name="Shape 750"/>
            <p:cNvSpPr/>
            <p:nvPr/>
          </p:nvSpPr>
          <p:spPr>
            <a:xfrm>
              <a:off x="1638300" y="7062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1" name="Shape 751"/>
            <p:cNvSpPr/>
            <p:nvPr/>
          </p:nvSpPr>
          <p:spPr>
            <a:xfrm>
              <a:off x="3238500" y="429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2" name="Shape 752"/>
            <p:cNvSpPr/>
            <p:nvPr/>
          </p:nvSpPr>
          <p:spPr>
            <a:xfrm>
              <a:off x="4813300" y="3379787"/>
              <a:ext cx="130175" cy="1301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3" name="Shape 753"/>
            <p:cNvSpPr/>
            <p:nvPr/>
          </p:nvSpPr>
          <p:spPr>
            <a:xfrm>
              <a:off x="6464300" y="71389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4" name="Shape 754"/>
            <p:cNvSpPr/>
            <p:nvPr/>
          </p:nvSpPr>
          <p:spPr>
            <a:xfrm>
              <a:off x="25399" y="2249487"/>
              <a:ext cx="57151"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5" name="Shape 755"/>
            <p:cNvSpPr/>
            <p:nvPr/>
          </p:nvSpPr>
          <p:spPr>
            <a:xfrm>
              <a:off x="3200400" y="458787"/>
              <a:ext cx="136525" cy="1365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6" name="Shape 756"/>
            <p:cNvSpPr/>
            <p:nvPr/>
          </p:nvSpPr>
          <p:spPr>
            <a:xfrm>
              <a:off x="4851400" y="2300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7" name="Shape 757"/>
            <p:cNvSpPr/>
            <p:nvPr/>
          </p:nvSpPr>
          <p:spPr>
            <a:xfrm>
              <a:off x="6464300" y="22748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8" name="Shape 758"/>
            <p:cNvSpPr/>
            <p:nvPr/>
          </p:nvSpPr>
          <p:spPr>
            <a:xfrm>
              <a:off x="3238500" y="16271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9" name="Shape 759"/>
            <p:cNvSpPr/>
            <p:nvPr/>
          </p:nvSpPr>
          <p:spPr>
            <a:xfrm>
              <a:off x="4851400" y="5399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0" name="Shape 760"/>
            <p:cNvSpPr/>
            <p:nvPr/>
          </p:nvSpPr>
          <p:spPr>
            <a:xfrm>
              <a:off x="6464300" y="3074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1" name="Shape 761"/>
            <p:cNvSpPr/>
            <p:nvPr/>
          </p:nvSpPr>
          <p:spPr>
            <a:xfrm>
              <a:off x="-1" y="2135187"/>
              <a:ext cx="109539" cy="2190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2" name="Shape 762"/>
            <p:cNvSpPr/>
            <p:nvPr/>
          </p:nvSpPr>
          <p:spPr>
            <a:xfrm>
              <a:off x="1638300" y="4803775"/>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3" name="Shape 763"/>
            <p:cNvSpPr/>
            <p:nvPr/>
          </p:nvSpPr>
          <p:spPr>
            <a:xfrm>
              <a:off x="6464300" y="51323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4" name="Shape 764"/>
            <p:cNvSpPr/>
            <p:nvPr/>
          </p:nvSpPr>
          <p:spPr>
            <a:xfrm>
              <a:off x="1638300" y="0"/>
              <a:ext cx="57150" cy="17621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5" name="Shape 765"/>
            <p:cNvSpPr/>
            <p:nvPr/>
          </p:nvSpPr>
          <p:spPr>
            <a:xfrm>
              <a:off x="3238500" y="26987"/>
              <a:ext cx="60325"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6" name="Shape 766"/>
            <p:cNvSpPr/>
            <p:nvPr/>
          </p:nvSpPr>
          <p:spPr>
            <a:xfrm>
              <a:off x="6464300" y="954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67" name="Shape 76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70" name="Shape 77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168933" y="1066801"/>
            <a:ext cx="20713618" cy="11520491"/>
            <a:chOff x="0" y="0"/>
            <a:chExt cx="20704174" cy="11520489"/>
          </a:xfrm>
        </p:grpSpPr>
        <p:sp>
          <p:nvSpPr>
            <p:cNvPr id="11" name="Shape 11"/>
            <p:cNvSpPr/>
            <p:nvPr/>
          </p:nvSpPr>
          <p:spPr>
            <a:xfrm>
              <a:off x="0" y="127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 name="Shape 12"/>
            <p:cNvSpPr/>
            <p:nvPr/>
          </p:nvSpPr>
          <p:spPr>
            <a:xfrm>
              <a:off x="7620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 name="Shape 13"/>
            <p:cNvSpPr/>
            <p:nvPr/>
          </p:nvSpPr>
          <p:spPr>
            <a:xfrm>
              <a:off x="4076700" y="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 name="Shape 14"/>
            <p:cNvSpPr/>
            <p:nvPr/>
          </p:nvSpPr>
          <p:spPr>
            <a:xfrm>
              <a:off x="40513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 name="Shape 15"/>
            <p:cNvSpPr/>
            <p:nvPr/>
          </p:nvSpPr>
          <p:spPr>
            <a:xfrm>
              <a:off x="89154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 name="Shape 16"/>
            <p:cNvSpPr/>
            <p:nvPr/>
          </p:nvSpPr>
          <p:spPr>
            <a:xfrm>
              <a:off x="8153400" y="5207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 name="Shape 17"/>
            <p:cNvSpPr/>
            <p:nvPr/>
          </p:nvSpPr>
          <p:spPr>
            <a:xfrm>
              <a:off x="168910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 name="Shape 18"/>
            <p:cNvSpPr/>
            <p:nvPr/>
          </p:nvSpPr>
          <p:spPr>
            <a:xfrm>
              <a:off x="12204700" y="4953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 name="Shape 19"/>
            <p:cNvSpPr/>
            <p:nvPr/>
          </p:nvSpPr>
          <p:spPr>
            <a:xfrm>
              <a:off x="16344900" y="557213"/>
              <a:ext cx="41275"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 name="Shape 20"/>
            <p:cNvSpPr/>
            <p:nvPr/>
          </p:nvSpPr>
          <p:spPr>
            <a:xfrm>
              <a:off x="20662898" y="254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 name="Shape 21"/>
            <p:cNvSpPr/>
            <p:nvPr/>
          </p:nvSpPr>
          <p:spPr>
            <a:xfrm>
              <a:off x="20510498"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22" name="Shape 22"/>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3" name="Shape 23"/>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b="0" u="none">
                <a:solidFill>
                  <a:srgbClr val="FEFEFE"/>
                </a:solidFill>
                <a:latin typeface="Helvetica Neue"/>
                <a:ea typeface="Helvetica Neue"/>
                <a:cs typeface="Helvetica Neue"/>
                <a:sym typeface="Helvetica Neue"/>
              </a:rPr>
              <a:t>‹#›</a:t>
            </a:r>
            <a:endParaRPr/>
          </a:p>
        </p:txBody>
      </p:sp>
      <p:sp>
        <p:nvSpPr>
          <p:cNvPr id="24" name="Shape 24"/>
          <p:cNvSpPr txBox="1">
            <a:spLocks noGrp="1"/>
          </p:cNvSpPr>
          <p:nvPr>
            <p:ph type="body" idx="1"/>
          </p:nvPr>
        </p:nvSpPr>
        <p:spPr>
          <a:xfrm>
            <a:off x="1219120" y="3200401"/>
            <a:ext cx="21944173" cy="9051925"/>
          </a:xfrm>
          <a:prstGeom prst="rect">
            <a:avLst/>
          </a:prstGeom>
          <a:noFill/>
          <a:ln>
            <a:noFill/>
          </a:ln>
        </p:spPr>
        <p:txBody>
          <a:bodyPr spcFirstLastPara="1" wrap="square" lIns="91425" tIns="91425" rIns="91425" bIns="91425" anchor="t" anchorCtr="0"/>
          <a:lstStyle>
            <a:lvl1pPr marL="457200" marR="0" lvl="0"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1pPr>
            <a:lvl2pPr marL="914400" marR="0" lvl="1"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2pPr>
            <a:lvl3pPr marL="1371600" marR="0" lvl="2"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3pPr>
            <a:lvl4pPr marL="1828800" marR="0" lvl="3"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4pPr>
            <a:lvl5pPr marL="2286000" marR="0" lvl="4"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5" r:id="rId14"/>
    <p:sldLayoutId id="2147483666"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6.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Shape 1202"/>
          <p:cNvSpPr txBox="1">
            <a:spLocks noGrp="1"/>
          </p:cNvSpPr>
          <p:nvPr>
            <p:ph type="title"/>
          </p:nvPr>
        </p:nvSpPr>
        <p:spPr>
          <a:xfrm>
            <a:off x="2302855" y="4253946"/>
            <a:ext cx="19969770" cy="3672332"/>
          </a:xfrm>
          <a:prstGeom prst="rect">
            <a:avLst/>
          </a:prstGeom>
          <a:noFill/>
          <a:ln>
            <a:noFill/>
          </a:ln>
        </p:spPr>
        <p:txBody>
          <a:bodyPr spcFirstLastPara="1" wrap="square" lIns="0" tIns="0" rIns="0" bIns="0" anchor="t" anchorCtr="0">
            <a:noAutofit/>
          </a:bodyPr>
          <a:lstStyle/>
          <a:p>
            <a:pPr marL="0" marR="0" lvl="0" indent="0" algn="ctr" rtl="0">
              <a:lnSpc>
                <a:spcPct val="104000"/>
              </a:lnSpc>
              <a:spcBef>
                <a:spcPts val="0"/>
              </a:spcBef>
              <a:spcAft>
                <a:spcPts val="0"/>
              </a:spcAft>
              <a:buClr>
                <a:srgbClr val="FEFEFE"/>
              </a:buClr>
              <a:buSzPts val="10000"/>
              <a:buFont typeface="Arial"/>
              <a:buNone/>
            </a:pPr>
            <a:r>
              <a:rPr lang="en-AU" sz="10000" b="0" i="0" u="none" strike="noStrike" cap="none" dirty="0">
                <a:solidFill>
                  <a:srgbClr val="FEFEFE"/>
                </a:solidFill>
                <a:latin typeface="Arial"/>
                <a:ea typeface="Arial"/>
                <a:cs typeface="Arial"/>
                <a:sym typeface="Arial"/>
              </a:rPr>
              <a:t>Software Engineering Studio </a:t>
            </a:r>
            <a:r>
              <a:rPr lang="en-US" dirty="0"/>
              <a:t>3</a:t>
            </a:r>
            <a:br>
              <a:rPr lang="en-AU" sz="10000" b="0" i="0" u="none" strike="noStrike" cap="none" dirty="0">
                <a:solidFill>
                  <a:srgbClr val="FEFEFE"/>
                </a:solidFill>
                <a:latin typeface="Arial"/>
                <a:ea typeface="Arial"/>
                <a:cs typeface="Arial"/>
                <a:sym typeface="Arial"/>
              </a:rPr>
            </a:br>
            <a:r>
              <a:rPr lang="en-AU" sz="10000" b="0" i="0" u="none" strike="noStrike" cap="none" dirty="0">
                <a:solidFill>
                  <a:srgbClr val="FEFEFE"/>
                </a:solidFill>
                <a:latin typeface="Arial"/>
                <a:ea typeface="Arial"/>
                <a:cs typeface="Arial"/>
                <a:sym typeface="Arial"/>
              </a:rPr>
              <a:t>Product Assessment</a:t>
            </a:r>
            <a:endParaRPr dirty="0"/>
          </a:p>
        </p:txBody>
      </p:sp>
      <p:sp>
        <p:nvSpPr>
          <p:cNvPr id="1203" name="Shape 1203"/>
          <p:cNvSpPr txBox="1">
            <a:spLocks noGrp="1"/>
          </p:cNvSpPr>
          <p:nvPr>
            <p:ph type="body" idx="1"/>
          </p:nvPr>
        </p:nvSpPr>
        <p:spPr>
          <a:xfrm rot="-5400000">
            <a:off x="21916063" y="7975814"/>
            <a:ext cx="2165686" cy="145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EFEFE"/>
              </a:buClr>
              <a:buSzPts val="1400"/>
              <a:buFont typeface="Arial"/>
              <a:buNone/>
            </a:pPr>
            <a:r>
              <a:rPr lang="en-AU" sz="1400" b="0" i="0" u="none" strike="noStrike" cap="none">
                <a:solidFill>
                  <a:srgbClr val="FEFEFE"/>
                </a:solidFill>
                <a:latin typeface="Arial"/>
                <a:ea typeface="Arial"/>
                <a:cs typeface="Arial"/>
                <a:sym typeface="Arial"/>
              </a:rPr>
              <a:t>Graphics created by Ullupta conecum re volupta evelignis pe et doluptuam.</a:t>
            </a:r>
            <a:endParaRPr/>
          </a:p>
        </p:txBody>
      </p:sp>
      <p:sp>
        <p:nvSpPr>
          <p:cNvPr id="5" name="Shape 1202">
            <a:extLst>
              <a:ext uri="{FF2B5EF4-FFF2-40B4-BE49-F238E27FC236}">
                <a16:creationId xmlns:a16="http://schemas.microsoft.com/office/drawing/2014/main" id="{A0062A0D-879B-C645-91B2-57F1CC538C5A}"/>
              </a:ext>
            </a:extLst>
          </p:cNvPr>
          <p:cNvSpPr txBox="1">
            <a:spLocks/>
          </p:cNvSpPr>
          <p:nvPr/>
        </p:nvSpPr>
        <p:spPr>
          <a:xfrm>
            <a:off x="2206321" y="7665032"/>
            <a:ext cx="19969770" cy="10682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pPr algn="ctr"/>
            <a:r>
              <a:rPr lang="en-AU" sz="4400" dirty="0"/>
              <a:t>FRIENDS  </a:t>
            </a:r>
          </a:p>
        </p:txBody>
      </p:sp>
    </p:spTree>
    <p:extLst>
      <p:ext uri="{BB962C8B-B14F-4D97-AF65-F5344CB8AC3E}">
        <p14:creationId xmlns:p14="http://schemas.microsoft.com/office/powerpoint/2010/main" val="356886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31F-1D6D-47FF-BC27-2F2B91E82B00}"/>
              </a:ext>
            </a:extLst>
          </p:cNvPr>
          <p:cNvSpPr>
            <a:spLocks noGrp="1"/>
          </p:cNvSpPr>
          <p:nvPr>
            <p:ph type="title"/>
          </p:nvPr>
        </p:nvSpPr>
        <p:spPr/>
        <p:txBody>
          <a:bodyPr/>
          <a:lstStyle/>
          <a:p>
            <a:r>
              <a:rPr lang="en-GB" sz="8800" dirty="0"/>
              <a:t>In Progress Work</a:t>
            </a:r>
            <a:endParaRPr lang="en-AU" sz="8800" dirty="0"/>
          </a:p>
        </p:txBody>
      </p:sp>
      <p:sp>
        <p:nvSpPr>
          <p:cNvPr id="18" name="TextBox 17">
            <a:extLst>
              <a:ext uri="{FF2B5EF4-FFF2-40B4-BE49-F238E27FC236}">
                <a16:creationId xmlns:a16="http://schemas.microsoft.com/office/drawing/2014/main" id="{6B396D64-7CDA-4F08-A5D2-6BE5D1D91FDB}"/>
              </a:ext>
            </a:extLst>
          </p:cNvPr>
          <p:cNvSpPr txBox="1"/>
          <p:nvPr/>
        </p:nvSpPr>
        <p:spPr>
          <a:xfrm>
            <a:off x="259168" y="3738616"/>
            <a:ext cx="4511957" cy="1200329"/>
          </a:xfrm>
          <a:prstGeom prst="rect">
            <a:avLst/>
          </a:prstGeom>
          <a:solidFill>
            <a:schemeClr val="accent1"/>
          </a:solidFill>
        </p:spPr>
        <p:txBody>
          <a:bodyPr wrap="square" rtlCol="0">
            <a:spAutoFit/>
          </a:bodyPr>
          <a:lstStyle/>
          <a:p>
            <a:r>
              <a:rPr lang="en-GB" sz="3600" b="1" dirty="0">
                <a:solidFill>
                  <a:schemeClr val="bg1"/>
                </a:solidFill>
              </a:rPr>
              <a:t>QUALITY ASSURANCE</a:t>
            </a:r>
            <a:endParaRPr lang="en-AU" sz="3600" b="1" dirty="0">
              <a:solidFill>
                <a:schemeClr val="bg1"/>
              </a:solidFill>
            </a:endParaRPr>
          </a:p>
        </p:txBody>
      </p:sp>
      <p:sp>
        <p:nvSpPr>
          <p:cNvPr id="19" name="TextBox 18">
            <a:extLst>
              <a:ext uri="{FF2B5EF4-FFF2-40B4-BE49-F238E27FC236}">
                <a16:creationId xmlns:a16="http://schemas.microsoft.com/office/drawing/2014/main" id="{B2B5CDF1-1D7F-49C4-8CAE-99D24F4A1B89}"/>
              </a:ext>
            </a:extLst>
          </p:cNvPr>
          <p:cNvSpPr txBox="1"/>
          <p:nvPr/>
        </p:nvSpPr>
        <p:spPr>
          <a:xfrm>
            <a:off x="5035226" y="3738615"/>
            <a:ext cx="4511957" cy="1200329"/>
          </a:xfrm>
          <a:prstGeom prst="rect">
            <a:avLst/>
          </a:prstGeom>
          <a:solidFill>
            <a:schemeClr val="accent1"/>
          </a:solidFill>
        </p:spPr>
        <p:txBody>
          <a:bodyPr wrap="square" rtlCol="0">
            <a:spAutoFit/>
          </a:bodyPr>
          <a:lstStyle/>
          <a:p>
            <a:r>
              <a:rPr lang="en-GB" sz="3600" b="1" dirty="0">
                <a:solidFill>
                  <a:schemeClr val="bg1"/>
                </a:solidFill>
              </a:rPr>
              <a:t>SECURITY</a:t>
            </a:r>
          </a:p>
          <a:p>
            <a:endParaRPr lang="en-AU" sz="3600" b="1" dirty="0">
              <a:solidFill>
                <a:schemeClr val="bg1"/>
              </a:solidFill>
            </a:endParaRPr>
          </a:p>
        </p:txBody>
      </p:sp>
      <p:sp>
        <p:nvSpPr>
          <p:cNvPr id="20" name="TextBox 19">
            <a:extLst>
              <a:ext uri="{FF2B5EF4-FFF2-40B4-BE49-F238E27FC236}">
                <a16:creationId xmlns:a16="http://schemas.microsoft.com/office/drawing/2014/main" id="{12A32E8F-04ED-44F7-9288-DF73A7E622A8}"/>
              </a:ext>
            </a:extLst>
          </p:cNvPr>
          <p:cNvSpPr txBox="1"/>
          <p:nvPr/>
        </p:nvSpPr>
        <p:spPr>
          <a:xfrm>
            <a:off x="9935227"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GEOLOCATION</a:t>
            </a:r>
            <a:endParaRPr lang="en-AU" sz="3600" b="1" dirty="0">
              <a:solidFill>
                <a:schemeClr val="bg1"/>
              </a:solidFill>
            </a:endParaRPr>
          </a:p>
        </p:txBody>
      </p:sp>
      <p:sp>
        <p:nvSpPr>
          <p:cNvPr id="21" name="TextBox 20">
            <a:extLst>
              <a:ext uri="{FF2B5EF4-FFF2-40B4-BE49-F238E27FC236}">
                <a16:creationId xmlns:a16="http://schemas.microsoft.com/office/drawing/2014/main" id="{D4BC7FB6-5A7C-4B8B-B428-CE59518A4C23}"/>
              </a:ext>
            </a:extLst>
          </p:cNvPr>
          <p:cNvSpPr txBox="1"/>
          <p:nvPr/>
        </p:nvSpPr>
        <p:spPr>
          <a:xfrm>
            <a:off x="14885519"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MESSAGING</a:t>
            </a:r>
            <a:endParaRPr lang="en-AU" sz="3600" b="1" dirty="0">
              <a:solidFill>
                <a:schemeClr val="bg1"/>
              </a:solidFill>
            </a:endParaRPr>
          </a:p>
        </p:txBody>
      </p:sp>
      <p:sp>
        <p:nvSpPr>
          <p:cNvPr id="22" name="TextBox 21">
            <a:extLst>
              <a:ext uri="{FF2B5EF4-FFF2-40B4-BE49-F238E27FC236}">
                <a16:creationId xmlns:a16="http://schemas.microsoft.com/office/drawing/2014/main" id="{FECEAFD0-7A4C-4B6C-97CD-B8EE31EB6F5B}"/>
              </a:ext>
            </a:extLst>
          </p:cNvPr>
          <p:cNvSpPr txBox="1"/>
          <p:nvPr/>
        </p:nvSpPr>
        <p:spPr>
          <a:xfrm>
            <a:off x="19743663" y="3738614"/>
            <a:ext cx="4511957" cy="1200329"/>
          </a:xfrm>
          <a:prstGeom prst="rect">
            <a:avLst/>
          </a:prstGeom>
          <a:solidFill>
            <a:schemeClr val="accent1"/>
          </a:solidFill>
        </p:spPr>
        <p:txBody>
          <a:bodyPr wrap="square" rtlCol="0">
            <a:spAutoFit/>
          </a:bodyPr>
          <a:lstStyle/>
          <a:p>
            <a:r>
              <a:rPr lang="en-GB" sz="3600" b="1" dirty="0">
                <a:solidFill>
                  <a:schemeClr val="bg1"/>
                </a:solidFill>
              </a:rPr>
              <a:t>ML CHATBOT</a:t>
            </a:r>
          </a:p>
          <a:p>
            <a:endParaRPr lang="en-AU" sz="3600" b="1" dirty="0">
              <a:solidFill>
                <a:schemeClr val="bg1"/>
              </a:solidFill>
            </a:endParaRPr>
          </a:p>
        </p:txBody>
      </p:sp>
      <p:pic>
        <p:nvPicPr>
          <p:cNvPr id="4" name="Picture 3">
            <a:extLst>
              <a:ext uri="{FF2B5EF4-FFF2-40B4-BE49-F238E27FC236}">
                <a16:creationId xmlns:a16="http://schemas.microsoft.com/office/drawing/2014/main" id="{474638B6-E56C-442D-8606-EC807076BCBB}"/>
              </a:ext>
            </a:extLst>
          </p:cNvPr>
          <p:cNvPicPr>
            <a:picLocks noChangeAspect="1"/>
          </p:cNvPicPr>
          <p:nvPr/>
        </p:nvPicPr>
        <p:blipFill>
          <a:blip r:embed="rId2"/>
          <a:stretch>
            <a:fillRect/>
          </a:stretch>
        </p:blipFill>
        <p:spPr>
          <a:xfrm>
            <a:off x="4917301" y="5109805"/>
            <a:ext cx="4629882" cy="8055818"/>
          </a:xfrm>
          <a:prstGeom prst="rect">
            <a:avLst/>
          </a:prstGeom>
        </p:spPr>
      </p:pic>
      <p:pic>
        <p:nvPicPr>
          <p:cNvPr id="6" name="Picture 5">
            <a:extLst>
              <a:ext uri="{FF2B5EF4-FFF2-40B4-BE49-F238E27FC236}">
                <a16:creationId xmlns:a16="http://schemas.microsoft.com/office/drawing/2014/main" id="{4B41C937-D6A9-4BE3-BE6A-87089A4738A5}"/>
              </a:ext>
            </a:extLst>
          </p:cNvPr>
          <p:cNvPicPr>
            <a:picLocks noChangeAspect="1"/>
          </p:cNvPicPr>
          <p:nvPr/>
        </p:nvPicPr>
        <p:blipFill>
          <a:blip r:embed="rId3"/>
          <a:stretch>
            <a:fillRect/>
          </a:stretch>
        </p:blipFill>
        <p:spPr>
          <a:xfrm>
            <a:off x="9860092" y="5096108"/>
            <a:ext cx="4750838" cy="6191018"/>
          </a:xfrm>
          <a:prstGeom prst="rect">
            <a:avLst/>
          </a:prstGeom>
        </p:spPr>
      </p:pic>
      <p:pic>
        <p:nvPicPr>
          <p:cNvPr id="8" name="Picture 7">
            <a:extLst>
              <a:ext uri="{FF2B5EF4-FFF2-40B4-BE49-F238E27FC236}">
                <a16:creationId xmlns:a16="http://schemas.microsoft.com/office/drawing/2014/main" id="{B72F6A82-9790-45D8-B55B-07A7446AEF3A}"/>
              </a:ext>
            </a:extLst>
          </p:cNvPr>
          <p:cNvPicPr>
            <a:picLocks noChangeAspect="1"/>
          </p:cNvPicPr>
          <p:nvPr/>
        </p:nvPicPr>
        <p:blipFill>
          <a:blip r:embed="rId4"/>
          <a:stretch>
            <a:fillRect/>
          </a:stretch>
        </p:blipFill>
        <p:spPr>
          <a:xfrm>
            <a:off x="14856977" y="5096108"/>
            <a:ext cx="4540499" cy="4081347"/>
          </a:xfrm>
          <a:prstGeom prst="rect">
            <a:avLst/>
          </a:prstGeom>
        </p:spPr>
      </p:pic>
      <p:pic>
        <p:nvPicPr>
          <p:cNvPr id="11" name="Picture 10">
            <a:extLst>
              <a:ext uri="{FF2B5EF4-FFF2-40B4-BE49-F238E27FC236}">
                <a16:creationId xmlns:a16="http://schemas.microsoft.com/office/drawing/2014/main" id="{48431DB7-0F28-4C26-ABF6-0D6B82631A2A}"/>
              </a:ext>
            </a:extLst>
          </p:cNvPr>
          <p:cNvPicPr>
            <a:picLocks noChangeAspect="1"/>
          </p:cNvPicPr>
          <p:nvPr/>
        </p:nvPicPr>
        <p:blipFill>
          <a:blip r:embed="rId5"/>
          <a:stretch>
            <a:fillRect/>
          </a:stretch>
        </p:blipFill>
        <p:spPr>
          <a:xfrm>
            <a:off x="19748760" y="5096108"/>
            <a:ext cx="4435262" cy="3646217"/>
          </a:xfrm>
          <a:prstGeom prst="rect">
            <a:avLst/>
          </a:prstGeom>
        </p:spPr>
      </p:pic>
      <p:pic>
        <p:nvPicPr>
          <p:cNvPr id="14" name="Picture 13">
            <a:extLst>
              <a:ext uri="{FF2B5EF4-FFF2-40B4-BE49-F238E27FC236}">
                <a16:creationId xmlns:a16="http://schemas.microsoft.com/office/drawing/2014/main" id="{C803DC0F-A79E-4B80-844F-C4B72B52D8BD}"/>
              </a:ext>
            </a:extLst>
          </p:cNvPr>
          <p:cNvPicPr>
            <a:picLocks noChangeAspect="1"/>
          </p:cNvPicPr>
          <p:nvPr/>
        </p:nvPicPr>
        <p:blipFill>
          <a:blip r:embed="rId6"/>
          <a:stretch>
            <a:fillRect/>
          </a:stretch>
        </p:blipFill>
        <p:spPr>
          <a:xfrm>
            <a:off x="243841" y="5172710"/>
            <a:ext cx="4496630" cy="3190062"/>
          </a:xfrm>
          <a:prstGeom prst="rect">
            <a:avLst/>
          </a:prstGeom>
        </p:spPr>
      </p:pic>
    </p:spTree>
    <p:extLst>
      <p:ext uri="{BB962C8B-B14F-4D97-AF65-F5344CB8AC3E}">
        <p14:creationId xmlns:p14="http://schemas.microsoft.com/office/powerpoint/2010/main" val="218605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0868-5B03-4BCD-85E1-839DC12202BF}"/>
              </a:ext>
            </a:extLst>
          </p:cNvPr>
          <p:cNvSpPr>
            <a:spLocks noGrp="1"/>
          </p:cNvSpPr>
          <p:nvPr>
            <p:ph type="title"/>
          </p:nvPr>
        </p:nvSpPr>
        <p:spPr/>
        <p:txBody>
          <a:bodyPr/>
          <a:lstStyle/>
          <a:p>
            <a:r>
              <a:rPr lang="en-GB" dirty="0"/>
              <a:t>Chatbot Demo</a:t>
            </a:r>
            <a:endParaRPr lang="en-AU" dirty="0"/>
          </a:p>
        </p:txBody>
      </p:sp>
      <p:sp>
        <p:nvSpPr>
          <p:cNvPr id="3" name="Text Placeholder 2">
            <a:extLst>
              <a:ext uri="{FF2B5EF4-FFF2-40B4-BE49-F238E27FC236}">
                <a16:creationId xmlns:a16="http://schemas.microsoft.com/office/drawing/2014/main" id="{AE5F3D37-DE6B-47FC-A86B-6702EB0C3FE9}"/>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61898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FC1-1164-4B10-BD75-907E0A662C2E}"/>
              </a:ext>
            </a:extLst>
          </p:cNvPr>
          <p:cNvSpPr>
            <a:spLocks noGrp="1"/>
          </p:cNvSpPr>
          <p:nvPr>
            <p:ph type="title"/>
          </p:nvPr>
        </p:nvSpPr>
        <p:spPr/>
        <p:txBody>
          <a:bodyPr/>
          <a:lstStyle/>
          <a:p>
            <a:r>
              <a:rPr lang="en-GB" dirty="0"/>
              <a:t>SETBACKS</a:t>
            </a:r>
            <a:endParaRPr lang="en-AU" dirty="0"/>
          </a:p>
        </p:txBody>
      </p:sp>
      <p:sp>
        <p:nvSpPr>
          <p:cNvPr id="3" name="Text Placeholder 2">
            <a:extLst>
              <a:ext uri="{FF2B5EF4-FFF2-40B4-BE49-F238E27FC236}">
                <a16:creationId xmlns:a16="http://schemas.microsoft.com/office/drawing/2014/main" id="{412489C9-A96C-44F3-84FB-5F699583347F}"/>
              </a:ext>
            </a:extLst>
          </p:cNvPr>
          <p:cNvSpPr>
            <a:spLocks noGrp="1"/>
          </p:cNvSpPr>
          <p:nvPr>
            <p:ph type="body" idx="1"/>
          </p:nvPr>
        </p:nvSpPr>
        <p:spPr>
          <a:xfrm>
            <a:off x="1031801" y="3391355"/>
            <a:ext cx="23110589" cy="8975349"/>
          </a:xfrm>
        </p:spPr>
        <p:txBody>
          <a:bodyPr/>
          <a:lstStyle/>
          <a:p>
            <a:pPr marL="228600" indent="0"/>
            <a:r>
              <a:rPr lang="en-GB" b="1" dirty="0"/>
              <a:t>PROBLEM</a:t>
            </a:r>
          </a:p>
          <a:p>
            <a:pPr marL="228600" indent="0"/>
            <a:r>
              <a:rPr lang="en-GB" dirty="0"/>
              <a:t>Code decay on front-end repo. Several out-of-date dependencies causing system crash.</a:t>
            </a:r>
          </a:p>
          <a:p>
            <a:pPr marL="228600" indent="0"/>
            <a:endParaRPr lang="en-GB" dirty="0"/>
          </a:p>
          <a:p>
            <a:pPr marL="228600" indent="0"/>
            <a:r>
              <a:rPr lang="en-GB" b="1" dirty="0"/>
              <a:t>SOLUTION</a:t>
            </a:r>
          </a:p>
          <a:p>
            <a:pPr marL="228600" indent="0"/>
            <a:r>
              <a:rPr lang="en-GB" dirty="0"/>
              <a:t>Front-end to be reworked as a React website for easier testing, access and build</a:t>
            </a:r>
          </a:p>
          <a:p>
            <a:pPr marL="228600" indent="0"/>
            <a:endParaRPr lang="en-GB" dirty="0"/>
          </a:p>
          <a:p>
            <a:pPr marL="228600" indent="0"/>
            <a:r>
              <a:rPr lang="en-GB" b="1" dirty="0"/>
              <a:t>REASON</a:t>
            </a:r>
          </a:p>
          <a:p>
            <a:pPr marL="228600" indent="0"/>
            <a:r>
              <a:rPr lang="en-GB" dirty="0"/>
              <a:t>React Native and </a:t>
            </a:r>
            <a:r>
              <a:rPr lang="en-GB" dirty="0" err="1"/>
              <a:t>Expo.Go</a:t>
            </a:r>
            <a:r>
              <a:rPr lang="en-GB" dirty="0"/>
              <a:t> proved to be unnecessary complex. When code decay issues arose it was determined more worth while to simply migrate the JavaScript across to an easier to manage webpage platform. Additionally, this proves the versatility of the backend API across platforms</a:t>
            </a:r>
          </a:p>
          <a:p>
            <a:pPr marL="228600" indent="0"/>
            <a:endParaRPr lang="en-AU" dirty="0"/>
          </a:p>
          <a:p>
            <a:pPr marL="228600" indent="0"/>
            <a:r>
              <a:rPr lang="en-AU" b="1" dirty="0"/>
              <a:t>AFFECTS</a:t>
            </a:r>
          </a:p>
          <a:p>
            <a:pPr marL="228600" indent="0"/>
            <a:r>
              <a:rPr lang="en-AU" dirty="0"/>
              <a:t>Messaging, Geolocation, Quality Assurance, legacy functions from 3A</a:t>
            </a:r>
            <a:endParaRPr lang="en-GB" dirty="0"/>
          </a:p>
        </p:txBody>
      </p:sp>
    </p:spTree>
    <p:extLst>
      <p:ext uri="{BB962C8B-B14F-4D97-AF65-F5344CB8AC3E}">
        <p14:creationId xmlns:p14="http://schemas.microsoft.com/office/powerpoint/2010/main" val="231926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Progress Expectations</a:t>
            </a:r>
          </a:p>
        </p:txBody>
      </p:sp>
      <p:sp>
        <p:nvSpPr>
          <p:cNvPr id="4" name="TextBox 3">
            <a:extLst>
              <a:ext uri="{FF2B5EF4-FFF2-40B4-BE49-F238E27FC236}">
                <a16:creationId xmlns:a16="http://schemas.microsoft.com/office/drawing/2014/main" id="{15893707-A1E9-5244-A734-93631D595068}"/>
              </a:ext>
            </a:extLst>
          </p:cNvPr>
          <p:cNvSpPr txBox="1"/>
          <p:nvPr/>
        </p:nvSpPr>
        <p:spPr>
          <a:xfrm>
            <a:off x="1594927" y="3732258"/>
            <a:ext cx="21839135" cy="3416320"/>
          </a:xfrm>
          <a:prstGeom prst="rect">
            <a:avLst/>
          </a:prstGeom>
          <a:noFill/>
        </p:spPr>
        <p:txBody>
          <a:bodyPr wrap="square" numCol="3" rtlCol="0">
            <a:spAutoFit/>
          </a:bodyPr>
          <a:lstStyle/>
          <a:p>
            <a:r>
              <a:rPr lang="en-GB" sz="5400" b="1" dirty="0">
                <a:solidFill>
                  <a:schemeClr val="accent6"/>
                </a:solidFill>
              </a:rPr>
              <a:t>Meet</a:t>
            </a:r>
          </a:p>
          <a:p>
            <a:pPr marL="685800" indent="-685800">
              <a:buFont typeface="Arial" panose="020B0604020202020204" pitchFamily="34" charset="0"/>
              <a:buChar char="•"/>
            </a:pPr>
            <a:r>
              <a:rPr lang="en-GB" sz="5400" dirty="0"/>
              <a:t>Quality Assurance</a:t>
            </a:r>
          </a:p>
          <a:p>
            <a:pPr marL="685800" indent="-685800">
              <a:buFont typeface="Arial" panose="020B0604020202020204" pitchFamily="34" charset="0"/>
              <a:buChar char="•"/>
            </a:pPr>
            <a:endParaRPr lang="en-GB" sz="5400" dirty="0"/>
          </a:p>
          <a:p>
            <a:endParaRPr lang="en-GB" sz="5400" b="1" dirty="0"/>
          </a:p>
          <a:p>
            <a:r>
              <a:rPr lang="en-GB" sz="5400" b="1" dirty="0">
                <a:solidFill>
                  <a:srgbClr val="00B050"/>
                </a:solidFill>
              </a:rPr>
              <a:t>Over</a:t>
            </a:r>
          </a:p>
          <a:p>
            <a:pPr marL="685800" indent="-685800">
              <a:buFont typeface="Arial" panose="020B0604020202020204" pitchFamily="34" charset="0"/>
              <a:buChar char="•"/>
            </a:pPr>
            <a:r>
              <a:rPr lang="en-GB" sz="5400" dirty="0"/>
              <a:t>Chatbot</a:t>
            </a:r>
          </a:p>
          <a:p>
            <a:pPr marL="685800" indent="-685800">
              <a:buFont typeface="Arial" panose="020B0604020202020204" pitchFamily="34" charset="0"/>
              <a:buChar char="•"/>
            </a:pPr>
            <a:r>
              <a:rPr lang="en-GB" sz="5400" dirty="0"/>
              <a:t>Security</a:t>
            </a:r>
          </a:p>
          <a:p>
            <a:endParaRPr lang="en-GB" sz="5400" b="1" dirty="0"/>
          </a:p>
          <a:p>
            <a:r>
              <a:rPr lang="en-GB" sz="5400" b="1" dirty="0">
                <a:solidFill>
                  <a:schemeClr val="accent2"/>
                </a:solidFill>
              </a:rPr>
              <a:t>Under</a:t>
            </a:r>
          </a:p>
          <a:p>
            <a:pPr marL="685800" indent="-685800">
              <a:buFont typeface="Arial" panose="020B0604020202020204" pitchFamily="34" charset="0"/>
              <a:buChar char="•"/>
            </a:pPr>
            <a:r>
              <a:rPr lang="en-GB" sz="5400" dirty="0"/>
              <a:t>Geolocation</a:t>
            </a:r>
          </a:p>
          <a:p>
            <a:pPr marL="685800" indent="-685800">
              <a:buFont typeface="Arial" panose="020B0604020202020204" pitchFamily="34" charset="0"/>
              <a:buChar char="•"/>
            </a:pPr>
            <a:r>
              <a:rPr lang="en-GB" sz="5400" dirty="0"/>
              <a:t>Messaging</a:t>
            </a:r>
          </a:p>
        </p:txBody>
      </p:sp>
    </p:spTree>
    <p:extLst>
      <p:ext uri="{BB962C8B-B14F-4D97-AF65-F5344CB8AC3E}">
        <p14:creationId xmlns:p14="http://schemas.microsoft.com/office/powerpoint/2010/main" val="168910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31F-1D6D-47FF-BC27-2F2B91E82B00}"/>
              </a:ext>
            </a:extLst>
          </p:cNvPr>
          <p:cNvSpPr>
            <a:spLocks noGrp="1"/>
          </p:cNvSpPr>
          <p:nvPr>
            <p:ph type="title"/>
          </p:nvPr>
        </p:nvSpPr>
        <p:spPr/>
        <p:txBody>
          <a:bodyPr/>
          <a:lstStyle/>
          <a:p>
            <a:r>
              <a:rPr lang="en-GB" sz="8800" dirty="0"/>
              <a:t>To Do Work</a:t>
            </a:r>
            <a:endParaRPr lang="en-AU" sz="8800" dirty="0"/>
          </a:p>
        </p:txBody>
      </p:sp>
      <p:sp>
        <p:nvSpPr>
          <p:cNvPr id="18" name="TextBox 17">
            <a:extLst>
              <a:ext uri="{FF2B5EF4-FFF2-40B4-BE49-F238E27FC236}">
                <a16:creationId xmlns:a16="http://schemas.microsoft.com/office/drawing/2014/main" id="{6B396D64-7CDA-4F08-A5D2-6BE5D1D91FDB}"/>
              </a:ext>
            </a:extLst>
          </p:cNvPr>
          <p:cNvSpPr txBox="1"/>
          <p:nvPr/>
        </p:nvSpPr>
        <p:spPr>
          <a:xfrm>
            <a:off x="259168" y="3738616"/>
            <a:ext cx="4511957" cy="1200329"/>
          </a:xfrm>
          <a:prstGeom prst="rect">
            <a:avLst/>
          </a:prstGeom>
          <a:solidFill>
            <a:schemeClr val="accent1"/>
          </a:solidFill>
        </p:spPr>
        <p:txBody>
          <a:bodyPr wrap="square" rtlCol="0">
            <a:spAutoFit/>
          </a:bodyPr>
          <a:lstStyle/>
          <a:p>
            <a:r>
              <a:rPr lang="en-GB" sz="3600" b="1" dirty="0">
                <a:solidFill>
                  <a:schemeClr val="bg1"/>
                </a:solidFill>
              </a:rPr>
              <a:t>QUALITY ASSURANCE</a:t>
            </a:r>
            <a:endParaRPr lang="en-AU" sz="3600" b="1" dirty="0">
              <a:solidFill>
                <a:schemeClr val="bg1"/>
              </a:solidFill>
            </a:endParaRPr>
          </a:p>
        </p:txBody>
      </p:sp>
      <p:sp>
        <p:nvSpPr>
          <p:cNvPr id="19" name="TextBox 18">
            <a:extLst>
              <a:ext uri="{FF2B5EF4-FFF2-40B4-BE49-F238E27FC236}">
                <a16:creationId xmlns:a16="http://schemas.microsoft.com/office/drawing/2014/main" id="{B2B5CDF1-1D7F-49C4-8CAE-99D24F4A1B89}"/>
              </a:ext>
            </a:extLst>
          </p:cNvPr>
          <p:cNvSpPr txBox="1"/>
          <p:nvPr/>
        </p:nvSpPr>
        <p:spPr>
          <a:xfrm>
            <a:off x="5035226" y="3738615"/>
            <a:ext cx="4511957" cy="1200329"/>
          </a:xfrm>
          <a:prstGeom prst="rect">
            <a:avLst/>
          </a:prstGeom>
          <a:solidFill>
            <a:schemeClr val="accent1"/>
          </a:solidFill>
        </p:spPr>
        <p:txBody>
          <a:bodyPr wrap="square" rtlCol="0">
            <a:spAutoFit/>
          </a:bodyPr>
          <a:lstStyle/>
          <a:p>
            <a:r>
              <a:rPr lang="en-GB" sz="3600" b="1" dirty="0">
                <a:solidFill>
                  <a:schemeClr val="bg1"/>
                </a:solidFill>
              </a:rPr>
              <a:t>SECURITY</a:t>
            </a:r>
          </a:p>
          <a:p>
            <a:endParaRPr lang="en-AU" sz="3600" b="1" dirty="0">
              <a:solidFill>
                <a:schemeClr val="bg1"/>
              </a:solidFill>
            </a:endParaRPr>
          </a:p>
        </p:txBody>
      </p:sp>
      <p:sp>
        <p:nvSpPr>
          <p:cNvPr id="20" name="TextBox 19">
            <a:extLst>
              <a:ext uri="{FF2B5EF4-FFF2-40B4-BE49-F238E27FC236}">
                <a16:creationId xmlns:a16="http://schemas.microsoft.com/office/drawing/2014/main" id="{12A32E8F-04ED-44F7-9288-DF73A7E622A8}"/>
              </a:ext>
            </a:extLst>
          </p:cNvPr>
          <p:cNvSpPr txBox="1"/>
          <p:nvPr/>
        </p:nvSpPr>
        <p:spPr>
          <a:xfrm>
            <a:off x="9935227"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GEOLOCATION</a:t>
            </a:r>
            <a:endParaRPr lang="en-AU" sz="3600" b="1" dirty="0">
              <a:solidFill>
                <a:schemeClr val="bg1"/>
              </a:solidFill>
            </a:endParaRPr>
          </a:p>
        </p:txBody>
      </p:sp>
      <p:sp>
        <p:nvSpPr>
          <p:cNvPr id="21" name="TextBox 20">
            <a:extLst>
              <a:ext uri="{FF2B5EF4-FFF2-40B4-BE49-F238E27FC236}">
                <a16:creationId xmlns:a16="http://schemas.microsoft.com/office/drawing/2014/main" id="{D4BC7FB6-5A7C-4B8B-B428-CE59518A4C23}"/>
              </a:ext>
            </a:extLst>
          </p:cNvPr>
          <p:cNvSpPr txBox="1"/>
          <p:nvPr/>
        </p:nvSpPr>
        <p:spPr>
          <a:xfrm>
            <a:off x="14885519"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MESSAGING</a:t>
            </a:r>
            <a:endParaRPr lang="en-AU" sz="3600" b="1" dirty="0">
              <a:solidFill>
                <a:schemeClr val="bg1"/>
              </a:solidFill>
            </a:endParaRPr>
          </a:p>
        </p:txBody>
      </p:sp>
      <p:sp>
        <p:nvSpPr>
          <p:cNvPr id="22" name="TextBox 21">
            <a:extLst>
              <a:ext uri="{FF2B5EF4-FFF2-40B4-BE49-F238E27FC236}">
                <a16:creationId xmlns:a16="http://schemas.microsoft.com/office/drawing/2014/main" id="{FECEAFD0-7A4C-4B6C-97CD-B8EE31EB6F5B}"/>
              </a:ext>
            </a:extLst>
          </p:cNvPr>
          <p:cNvSpPr txBox="1"/>
          <p:nvPr/>
        </p:nvSpPr>
        <p:spPr>
          <a:xfrm>
            <a:off x="19743663" y="3738614"/>
            <a:ext cx="4511957" cy="1200329"/>
          </a:xfrm>
          <a:prstGeom prst="rect">
            <a:avLst/>
          </a:prstGeom>
          <a:solidFill>
            <a:schemeClr val="accent1"/>
          </a:solidFill>
        </p:spPr>
        <p:txBody>
          <a:bodyPr wrap="square" rtlCol="0">
            <a:spAutoFit/>
          </a:bodyPr>
          <a:lstStyle/>
          <a:p>
            <a:r>
              <a:rPr lang="en-GB" sz="3600" b="1" dirty="0">
                <a:solidFill>
                  <a:schemeClr val="bg1"/>
                </a:solidFill>
              </a:rPr>
              <a:t>ML CHATBOT</a:t>
            </a:r>
          </a:p>
          <a:p>
            <a:endParaRPr lang="en-AU" sz="3600" b="1" dirty="0">
              <a:solidFill>
                <a:schemeClr val="bg1"/>
              </a:solidFill>
            </a:endParaRPr>
          </a:p>
        </p:txBody>
      </p:sp>
      <p:pic>
        <p:nvPicPr>
          <p:cNvPr id="5" name="Picture 4">
            <a:extLst>
              <a:ext uri="{FF2B5EF4-FFF2-40B4-BE49-F238E27FC236}">
                <a16:creationId xmlns:a16="http://schemas.microsoft.com/office/drawing/2014/main" id="{33765B87-3034-4DAF-BB64-C3E714FEF68F}"/>
              </a:ext>
            </a:extLst>
          </p:cNvPr>
          <p:cNvPicPr>
            <a:picLocks noChangeAspect="1"/>
          </p:cNvPicPr>
          <p:nvPr/>
        </p:nvPicPr>
        <p:blipFill>
          <a:blip r:embed="rId2"/>
          <a:stretch>
            <a:fillRect/>
          </a:stretch>
        </p:blipFill>
        <p:spPr>
          <a:xfrm>
            <a:off x="249897" y="5109805"/>
            <a:ext cx="4354495" cy="2315154"/>
          </a:xfrm>
          <a:prstGeom prst="rect">
            <a:avLst/>
          </a:prstGeom>
        </p:spPr>
      </p:pic>
      <p:pic>
        <p:nvPicPr>
          <p:cNvPr id="9" name="Picture 8">
            <a:extLst>
              <a:ext uri="{FF2B5EF4-FFF2-40B4-BE49-F238E27FC236}">
                <a16:creationId xmlns:a16="http://schemas.microsoft.com/office/drawing/2014/main" id="{E58DFBBE-13A8-42B8-87CC-68F06C162A4B}"/>
              </a:ext>
            </a:extLst>
          </p:cNvPr>
          <p:cNvPicPr>
            <a:picLocks noChangeAspect="1"/>
          </p:cNvPicPr>
          <p:nvPr/>
        </p:nvPicPr>
        <p:blipFill>
          <a:blip r:embed="rId3"/>
          <a:stretch>
            <a:fillRect/>
          </a:stretch>
        </p:blipFill>
        <p:spPr>
          <a:xfrm>
            <a:off x="5019540" y="5109805"/>
            <a:ext cx="4496270" cy="4045793"/>
          </a:xfrm>
          <a:prstGeom prst="rect">
            <a:avLst/>
          </a:prstGeom>
        </p:spPr>
      </p:pic>
      <p:pic>
        <p:nvPicPr>
          <p:cNvPr id="12" name="Picture 11">
            <a:extLst>
              <a:ext uri="{FF2B5EF4-FFF2-40B4-BE49-F238E27FC236}">
                <a16:creationId xmlns:a16="http://schemas.microsoft.com/office/drawing/2014/main" id="{A78AFD3C-6C12-46E1-99FF-10B3BC727102}"/>
              </a:ext>
            </a:extLst>
          </p:cNvPr>
          <p:cNvPicPr>
            <a:picLocks noChangeAspect="1"/>
          </p:cNvPicPr>
          <p:nvPr/>
        </p:nvPicPr>
        <p:blipFill>
          <a:blip r:embed="rId4"/>
          <a:stretch>
            <a:fillRect/>
          </a:stretch>
        </p:blipFill>
        <p:spPr>
          <a:xfrm>
            <a:off x="9880032" y="5109805"/>
            <a:ext cx="4622347" cy="5555621"/>
          </a:xfrm>
          <a:prstGeom prst="rect">
            <a:avLst/>
          </a:prstGeom>
        </p:spPr>
      </p:pic>
      <p:pic>
        <p:nvPicPr>
          <p:cNvPr id="15" name="Picture 14">
            <a:extLst>
              <a:ext uri="{FF2B5EF4-FFF2-40B4-BE49-F238E27FC236}">
                <a16:creationId xmlns:a16="http://schemas.microsoft.com/office/drawing/2014/main" id="{CAA766E3-781D-4C9C-86CA-4D9DE0E3C410}"/>
              </a:ext>
            </a:extLst>
          </p:cNvPr>
          <p:cNvPicPr>
            <a:picLocks noChangeAspect="1"/>
          </p:cNvPicPr>
          <p:nvPr/>
        </p:nvPicPr>
        <p:blipFill>
          <a:blip r:embed="rId5"/>
          <a:stretch>
            <a:fillRect/>
          </a:stretch>
        </p:blipFill>
        <p:spPr>
          <a:xfrm>
            <a:off x="14705429" y="5109805"/>
            <a:ext cx="4692047" cy="4030692"/>
          </a:xfrm>
          <a:prstGeom prst="rect">
            <a:avLst/>
          </a:prstGeom>
        </p:spPr>
      </p:pic>
      <p:pic>
        <p:nvPicPr>
          <p:cNvPr id="17" name="Picture 16">
            <a:extLst>
              <a:ext uri="{FF2B5EF4-FFF2-40B4-BE49-F238E27FC236}">
                <a16:creationId xmlns:a16="http://schemas.microsoft.com/office/drawing/2014/main" id="{92C12967-EE34-4968-B29A-5FE147CED2FB}"/>
              </a:ext>
            </a:extLst>
          </p:cNvPr>
          <p:cNvPicPr>
            <a:picLocks noChangeAspect="1"/>
          </p:cNvPicPr>
          <p:nvPr/>
        </p:nvPicPr>
        <p:blipFill>
          <a:blip r:embed="rId6"/>
          <a:stretch>
            <a:fillRect/>
          </a:stretch>
        </p:blipFill>
        <p:spPr>
          <a:xfrm>
            <a:off x="19695875" y="5109805"/>
            <a:ext cx="4547602" cy="4119078"/>
          </a:xfrm>
          <a:prstGeom prst="rect">
            <a:avLst/>
          </a:prstGeom>
        </p:spPr>
      </p:pic>
    </p:spTree>
    <p:extLst>
      <p:ext uri="{BB962C8B-B14F-4D97-AF65-F5344CB8AC3E}">
        <p14:creationId xmlns:p14="http://schemas.microsoft.com/office/powerpoint/2010/main" val="239977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601" y="3925665"/>
            <a:ext cx="15625209" cy="4775200"/>
          </a:xfrm>
        </p:spPr>
        <p:txBody>
          <a:bodyPr/>
          <a:lstStyle/>
          <a:p>
            <a:pPr algn="ctr">
              <a:tabLst>
                <a:tab pos="2841625" algn="l"/>
              </a:tabLst>
            </a:pPr>
            <a:r>
              <a:rPr lang="en-US" dirty="0"/>
              <a:t>Thanks</a:t>
            </a:r>
            <a:br>
              <a:rPr lang="en-US" dirty="0"/>
            </a:br>
            <a:br>
              <a:rPr lang="en-US" dirty="0"/>
            </a:br>
            <a:r>
              <a:rPr lang="en-US" dirty="0"/>
              <a:t>Q&amp;A</a:t>
            </a:r>
          </a:p>
        </p:txBody>
      </p:sp>
    </p:spTree>
    <p:extLst>
      <p:ext uri="{BB962C8B-B14F-4D97-AF65-F5344CB8AC3E}">
        <p14:creationId xmlns:p14="http://schemas.microsoft.com/office/powerpoint/2010/main" val="619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The Problem</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2848665"/>
            <a:ext cx="21390582" cy="5909310"/>
          </a:xfrm>
          <a:prstGeom prst="rect">
            <a:avLst/>
          </a:prstGeom>
          <a:noFill/>
        </p:spPr>
        <p:txBody>
          <a:bodyPr wrap="square" rtlCol="0">
            <a:spAutoFit/>
          </a:bodyPr>
          <a:lstStyle/>
          <a:p>
            <a:pPr marL="685800" lvl="8" indent="-685800">
              <a:buFont typeface="Arial" panose="020B0604020202020204" pitchFamily="34" charset="0"/>
              <a:buChar char="•"/>
            </a:pPr>
            <a:r>
              <a:rPr lang="en-GB" sz="5400" dirty="0">
                <a:solidFill>
                  <a:schemeClr val="tx1"/>
                </a:solidFill>
              </a:rPr>
              <a:t>People have a huge AMOUNT and VARIETY of risks they can be exposed to</a:t>
            </a:r>
          </a:p>
          <a:p>
            <a:pPr marL="685800" lvl="8" indent="-685800">
              <a:buFont typeface="Arial" panose="020B0604020202020204" pitchFamily="34" charset="0"/>
              <a:buChar char="•"/>
            </a:pPr>
            <a:r>
              <a:rPr lang="en-GB" sz="5400" dirty="0">
                <a:solidFill>
                  <a:schemeClr val="tx1"/>
                </a:solidFill>
              </a:rPr>
              <a:t>How should they approach these? What is best?</a:t>
            </a:r>
          </a:p>
          <a:p>
            <a:pPr marL="685800" lvl="8" indent="-685800">
              <a:buFont typeface="Arial" panose="020B0604020202020204" pitchFamily="34" charset="0"/>
              <a:buChar char="•"/>
            </a:pPr>
            <a:r>
              <a:rPr lang="en-GB" sz="5400" dirty="0">
                <a:solidFill>
                  <a:schemeClr val="tx1"/>
                </a:solidFill>
              </a:rPr>
              <a:t>Currently no centralised solution</a:t>
            </a:r>
          </a:p>
          <a:p>
            <a:pPr marL="685800" lvl="8" indent="-685800">
              <a:buFont typeface="Arial" panose="020B0604020202020204" pitchFamily="34" charset="0"/>
              <a:buChar char="•"/>
            </a:pPr>
            <a:endParaRPr lang="en-GB" sz="5400" dirty="0">
              <a:solidFill>
                <a:schemeClr val="tx1"/>
              </a:solidFill>
            </a:endParaRPr>
          </a:p>
          <a:p>
            <a:pPr lvl="8"/>
            <a:endParaRPr lang="en-AT" sz="5400" dirty="0">
              <a:solidFill>
                <a:schemeClr val="tx1"/>
              </a:solidFill>
            </a:endParaRPr>
          </a:p>
          <a:p>
            <a:endParaRPr lang="en-AT" sz="5400" dirty="0"/>
          </a:p>
        </p:txBody>
      </p:sp>
      <p:pic>
        <p:nvPicPr>
          <p:cNvPr id="2050" name="Picture 2" descr="Family-tracking app Life360 launches 'Bubbles,' a location-sharing feature  inspired by teens on TikTok | TechCrunch">
            <a:extLst>
              <a:ext uri="{FF2B5EF4-FFF2-40B4-BE49-F238E27FC236}">
                <a16:creationId xmlns:a16="http://schemas.microsoft.com/office/drawing/2014/main" id="{C7321122-1CF9-4F40-AFA2-7FC2090F3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869" y="6283578"/>
            <a:ext cx="3333750" cy="647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43ABCF3B-E8B5-4323-A5A9-198A8DE53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12" r="30236" b="10747"/>
          <a:stretch/>
        </p:blipFill>
        <p:spPr bwMode="auto">
          <a:xfrm>
            <a:off x="12540246" y="6586269"/>
            <a:ext cx="4038224" cy="60825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a:extLst>
              <a:ext uri="{FF2B5EF4-FFF2-40B4-BE49-F238E27FC236}">
                <a16:creationId xmlns:a16="http://schemas.microsoft.com/office/drawing/2014/main" id="{3999F6F9-5E5C-4467-8460-9E5993B5AC03}"/>
              </a:ext>
            </a:extLst>
          </p:cNvPr>
          <p:cNvSpPr>
            <a:spLocks noChangeAspect="1" noChangeArrowheads="1"/>
          </p:cNvSpPr>
          <p:nvPr/>
        </p:nvSpPr>
        <p:spPr bwMode="auto">
          <a:xfrm>
            <a:off x="12038012" y="6705599"/>
            <a:ext cx="3085171" cy="3085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442FAABC-DE63-499B-934B-1E2371B79D1F}"/>
              </a:ext>
            </a:extLst>
          </p:cNvPr>
          <p:cNvPicPr>
            <a:picLocks noChangeAspect="1"/>
          </p:cNvPicPr>
          <p:nvPr/>
        </p:nvPicPr>
        <p:blipFill>
          <a:blip r:embed="rId5"/>
          <a:stretch>
            <a:fillRect/>
          </a:stretch>
        </p:blipFill>
        <p:spPr>
          <a:xfrm>
            <a:off x="7254729" y="6837343"/>
            <a:ext cx="2821704" cy="5608449"/>
          </a:xfrm>
          <a:prstGeom prst="rect">
            <a:avLst/>
          </a:prstGeom>
        </p:spPr>
      </p:pic>
      <p:pic>
        <p:nvPicPr>
          <p:cNvPr id="8" name="Picture 7">
            <a:extLst>
              <a:ext uri="{FF2B5EF4-FFF2-40B4-BE49-F238E27FC236}">
                <a16:creationId xmlns:a16="http://schemas.microsoft.com/office/drawing/2014/main" id="{A2CFC7C8-6DB4-4884-AB57-A4920BF1CB09}"/>
              </a:ext>
            </a:extLst>
          </p:cNvPr>
          <p:cNvPicPr>
            <a:picLocks noChangeAspect="1"/>
          </p:cNvPicPr>
          <p:nvPr/>
        </p:nvPicPr>
        <p:blipFill>
          <a:blip r:embed="rId6"/>
          <a:stretch>
            <a:fillRect/>
          </a:stretch>
        </p:blipFill>
        <p:spPr>
          <a:xfrm>
            <a:off x="18736643" y="6837097"/>
            <a:ext cx="2821704" cy="5608695"/>
          </a:xfrm>
          <a:prstGeom prst="rect">
            <a:avLst/>
          </a:prstGeom>
        </p:spPr>
      </p:pic>
      <p:sp>
        <p:nvSpPr>
          <p:cNvPr id="9" name="TextBox 8">
            <a:extLst>
              <a:ext uri="{FF2B5EF4-FFF2-40B4-BE49-F238E27FC236}">
                <a16:creationId xmlns:a16="http://schemas.microsoft.com/office/drawing/2014/main" id="{E87FA550-7543-41EF-B578-72807C767300}"/>
              </a:ext>
            </a:extLst>
          </p:cNvPr>
          <p:cNvSpPr txBox="1"/>
          <p:nvPr/>
        </p:nvSpPr>
        <p:spPr>
          <a:xfrm>
            <a:off x="6290290" y="12719633"/>
            <a:ext cx="5018049" cy="707886"/>
          </a:xfrm>
          <a:prstGeom prst="rect">
            <a:avLst/>
          </a:prstGeom>
          <a:noFill/>
        </p:spPr>
        <p:txBody>
          <a:bodyPr wrap="square" rtlCol="0">
            <a:spAutoFit/>
          </a:bodyPr>
          <a:lstStyle/>
          <a:p>
            <a:pPr algn="ctr"/>
            <a:r>
              <a:rPr lang="en-GB" sz="4000" dirty="0"/>
              <a:t>EMERGENCY PLUS</a:t>
            </a:r>
            <a:endParaRPr lang="en-AU" sz="4000" dirty="0"/>
          </a:p>
        </p:txBody>
      </p:sp>
      <p:sp>
        <p:nvSpPr>
          <p:cNvPr id="12" name="TextBox 11">
            <a:extLst>
              <a:ext uri="{FF2B5EF4-FFF2-40B4-BE49-F238E27FC236}">
                <a16:creationId xmlns:a16="http://schemas.microsoft.com/office/drawing/2014/main" id="{C7E13C14-96CF-4A47-A479-96CC7BF5B4A4}"/>
              </a:ext>
            </a:extLst>
          </p:cNvPr>
          <p:cNvSpPr txBox="1"/>
          <p:nvPr/>
        </p:nvSpPr>
        <p:spPr>
          <a:xfrm>
            <a:off x="1955131" y="12757457"/>
            <a:ext cx="3333749" cy="707886"/>
          </a:xfrm>
          <a:prstGeom prst="rect">
            <a:avLst/>
          </a:prstGeom>
          <a:noFill/>
        </p:spPr>
        <p:txBody>
          <a:bodyPr wrap="square" rtlCol="0">
            <a:spAutoFit/>
          </a:bodyPr>
          <a:lstStyle/>
          <a:p>
            <a:pPr algn="ctr"/>
            <a:r>
              <a:rPr lang="en-GB" sz="4000" dirty="0"/>
              <a:t>LIFE360</a:t>
            </a:r>
            <a:endParaRPr lang="en-AU" sz="4000" dirty="0"/>
          </a:p>
        </p:txBody>
      </p:sp>
      <p:sp>
        <p:nvSpPr>
          <p:cNvPr id="13" name="TextBox 12">
            <a:extLst>
              <a:ext uri="{FF2B5EF4-FFF2-40B4-BE49-F238E27FC236}">
                <a16:creationId xmlns:a16="http://schemas.microsoft.com/office/drawing/2014/main" id="{E87B12F9-EA4C-4BF7-B975-6CE24FD77A35}"/>
              </a:ext>
            </a:extLst>
          </p:cNvPr>
          <p:cNvSpPr txBox="1"/>
          <p:nvPr/>
        </p:nvSpPr>
        <p:spPr>
          <a:xfrm>
            <a:off x="12084167" y="12818046"/>
            <a:ext cx="5018049" cy="707886"/>
          </a:xfrm>
          <a:prstGeom prst="rect">
            <a:avLst/>
          </a:prstGeom>
          <a:noFill/>
        </p:spPr>
        <p:txBody>
          <a:bodyPr wrap="square" rtlCol="0">
            <a:spAutoFit/>
          </a:bodyPr>
          <a:lstStyle/>
          <a:p>
            <a:pPr algn="ctr"/>
            <a:r>
              <a:rPr lang="en-GB" sz="4000" dirty="0"/>
              <a:t>GAURDLY </a:t>
            </a:r>
            <a:endParaRPr lang="en-AU" sz="4000" dirty="0"/>
          </a:p>
        </p:txBody>
      </p:sp>
      <p:sp>
        <p:nvSpPr>
          <p:cNvPr id="14" name="TextBox 13">
            <a:extLst>
              <a:ext uri="{FF2B5EF4-FFF2-40B4-BE49-F238E27FC236}">
                <a16:creationId xmlns:a16="http://schemas.microsoft.com/office/drawing/2014/main" id="{C67D7A67-3883-4509-8B36-F1102DF6D315}"/>
              </a:ext>
            </a:extLst>
          </p:cNvPr>
          <p:cNvSpPr txBox="1"/>
          <p:nvPr/>
        </p:nvSpPr>
        <p:spPr>
          <a:xfrm>
            <a:off x="17638470" y="12719633"/>
            <a:ext cx="5018049" cy="707886"/>
          </a:xfrm>
          <a:prstGeom prst="rect">
            <a:avLst/>
          </a:prstGeom>
          <a:noFill/>
        </p:spPr>
        <p:txBody>
          <a:bodyPr wrap="square" rtlCol="0">
            <a:spAutoFit/>
          </a:bodyPr>
          <a:lstStyle/>
          <a:p>
            <a:pPr algn="ctr"/>
            <a:r>
              <a:rPr lang="en-GB" sz="4000" dirty="0"/>
              <a:t>LIVE TRAFFIC NSW</a:t>
            </a:r>
            <a:endParaRPr lang="en-AU" sz="4000" dirty="0"/>
          </a:p>
        </p:txBody>
      </p:sp>
    </p:spTree>
    <p:extLst>
      <p:ext uri="{BB962C8B-B14F-4D97-AF65-F5344CB8AC3E}">
        <p14:creationId xmlns:p14="http://schemas.microsoft.com/office/powerpoint/2010/main" val="181042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The Solution: FRIENDS</a:t>
            </a:r>
          </a:p>
        </p:txBody>
      </p:sp>
      <p:pic>
        <p:nvPicPr>
          <p:cNvPr id="3076" name="Picture 4" descr="Sherloq - Iphone X Mobile Frame, HD Png Download | Png, Phone template,  Iphone">
            <a:extLst>
              <a:ext uri="{FF2B5EF4-FFF2-40B4-BE49-F238E27FC236}">
                <a16:creationId xmlns:a16="http://schemas.microsoft.com/office/drawing/2014/main" id="{1AE76442-5BDB-4F14-BA9A-AAECB428FF6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25427" r="25245"/>
          <a:stretch/>
        </p:blipFill>
        <p:spPr bwMode="auto">
          <a:xfrm>
            <a:off x="12043318" y="1854818"/>
            <a:ext cx="5519854" cy="111899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70589A-6706-5144-BCD3-12E2CD443333}"/>
              </a:ext>
            </a:extLst>
          </p:cNvPr>
          <p:cNvSpPr txBox="1"/>
          <p:nvPr/>
        </p:nvSpPr>
        <p:spPr>
          <a:xfrm>
            <a:off x="1594927" y="3732258"/>
            <a:ext cx="21839135" cy="5909310"/>
          </a:xfrm>
          <a:prstGeom prst="rect">
            <a:avLst/>
          </a:prstGeom>
          <a:noFill/>
        </p:spPr>
        <p:txBody>
          <a:bodyPr wrap="square" rtlCol="0">
            <a:spAutoFit/>
          </a:bodyPr>
          <a:lstStyle/>
          <a:p>
            <a:pPr marL="685800" indent="-685800">
              <a:buFont typeface="Arial" panose="020B0604020202020204" pitchFamily="34" charset="0"/>
              <a:buChar char="•"/>
            </a:pPr>
            <a:r>
              <a:rPr lang="en-GB" sz="5400" dirty="0"/>
              <a:t>For</a:t>
            </a:r>
          </a:p>
          <a:p>
            <a:pPr marL="685800" indent="-685800">
              <a:buFont typeface="Arial" panose="020B0604020202020204" pitchFamily="34" charset="0"/>
              <a:buChar char="•"/>
            </a:pPr>
            <a:r>
              <a:rPr lang="en-GB" sz="5400" dirty="0"/>
              <a:t>Rescue</a:t>
            </a:r>
          </a:p>
          <a:p>
            <a:pPr marL="685800" indent="-685800">
              <a:buFont typeface="Arial" panose="020B0604020202020204" pitchFamily="34" charset="0"/>
              <a:buChar char="•"/>
            </a:pPr>
            <a:r>
              <a:rPr lang="en-GB" sz="5400" dirty="0"/>
              <a:t>In</a:t>
            </a:r>
          </a:p>
          <a:p>
            <a:pPr marL="685800" indent="-685800">
              <a:buFont typeface="Arial" panose="020B0604020202020204" pitchFamily="34" charset="0"/>
              <a:buChar char="•"/>
            </a:pPr>
            <a:r>
              <a:rPr lang="en-GB" sz="5400" dirty="0"/>
              <a:t>Emergency</a:t>
            </a:r>
          </a:p>
          <a:p>
            <a:pPr marL="685800" indent="-685800">
              <a:buFont typeface="Arial" panose="020B0604020202020204" pitchFamily="34" charset="0"/>
              <a:buChar char="•"/>
            </a:pPr>
            <a:r>
              <a:rPr lang="en-GB" sz="5400" dirty="0" err="1"/>
              <a:t>aNd</a:t>
            </a:r>
            <a:endParaRPr lang="en-GB" sz="5400" dirty="0"/>
          </a:p>
          <a:p>
            <a:pPr marL="685800" indent="-685800">
              <a:buFont typeface="Arial" panose="020B0604020202020204" pitchFamily="34" charset="0"/>
              <a:buChar char="•"/>
            </a:pPr>
            <a:r>
              <a:rPr lang="en-GB" sz="5400" dirty="0"/>
              <a:t>Daily </a:t>
            </a:r>
          </a:p>
          <a:p>
            <a:pPr marL="685800" indent="-685800">
              <a:buFont typeface="Arial" panose="020B0604020202020204" pitchFamily="34" charset="0"/>
              <a:buChar char="•"/>
            </a:pPr>
            <a:r>
              <a:rPr lang="en-GB" sz="5400" dirty="0"/>
              <a:t>Situations</a:t>
            </a:r>
          </a:p>
        </p:txBody>
      </p:sp>
      <p:pic>
        <p:nvPicPr>
          <p:cNvPr id="3074" name="Picture 2">
            <a:extLst>
              <a:ext uri="{FF2B5EF4-FFF2-40B4-BE49-F238E27FC236}">
                <a16:creationId xmlns:a16="http://schemas.microsoft.com/office/drawing/2014/main" id="{04BB2781-5B95-476B-BDC6-90FBAF643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0045" y="2286000"/>
            <a:ext cx="4765002" cy="10404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12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Key Users and their Needs</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10596278" cy="6832640"/>
          </a:xfrm>
          <a:prstGeom prst="rect">
            <a:avLst/>
          </a:prstGeom>
          <a:noFill/>
        </p:spPr>
        <p:txBody>
          <a:bodyPr wrap="square" rtlCol="0">
            <a:spAutoFit/>
          </a:bodyPr>
          <a:lstStyle/>
          <a:p>
            <a:pPr lvl="8"/>
            <a:r>
              <a:rPr lang="en-GB" sz="5400" b="1" u="sng" dirty="0">
                <a:solidFill>
                  <a:schemeClr val="tx1"/>
                </a:solidFill>
              </a:rPr>
              <a:t>CIVILIANS</a:t>
            </a:r>
          </a:p>
          <a:p>
            <a:pPr marL="685800" lvl="8" indent="-685800">
              <a:buFont typeface="Arial" panose="020B0604020202020204" pitchFamily="34" charset="0"/>
              <a:buChar char="•"/>
            </a:pPr>
            <a:r>
              <a:rPr lang="en-GB" sz="4800" dirty="0">
                <a:solidFill>
                  <a:schemeClr val="tx1"/>
                </a:solidFill>
              </a:rPr>
              <a:t>Avoid dangers relative to themselves</a:t>
            </a:r>
          </a:p>
          <a:p>
            <a:pPr marL="685800" lvl="8" indent="-685800">
              <a:buFont typeface="Arial" panose="020B0604020202020204" pitchFamily="34" charset="0"/>
              <a:buChar char="•"/>
            </a:pPr>
            <a:r>
              <a:rPr lang="en-GB" sz="4800" dirty="0">
                <a:solidFill>
                  <a:schemeClr val="tx1"/>
                </a:solidFill>
              </a:rPr>
              <a:t>Communicate with authorities</a:t>
            </a:r>
          </a:p>
          <a:p>
            <a:pPr marL="685800" lvl="8" indent="-685800">
              <a:buFont typeface="Arial" panose="020B0604020202020204" pitchFamily="34" charset="0"/>
              <a:buChar char="•"/>
            </a:pPr>
            <a:r>
              <a:rPr lang="en-GB" sz="4800" dirty="0">
                <a:solidFill>
                  <a:schemeClr val="tx1"/>
                </a:solidFill>
              </a:rPr>
              <a:t>Be able to quickly receive help at their location</a:t>
            </a:r>
          </a:p>
          <a:p>
            <a:pPr marL="685800" lvl="8" indent="-685800">
              <a:buFont typeface="Arial" panose="020B0604020202020204" pitchFamily="34" charset="0"/>
              <a:buChar char="•"/>
            </a:pPr>
            <a:r>
              <a:rPr lang="en-GB" sz="4800" dirty="0">
                <a:solidFill>
                  <a:schemeClr val="tx1"/>
                </a:solidFill>
              </a:rPr>
              <a:t>Be informed of what to do in a crisis</a:t>
            </a:r>
          </a:p>
          <a:p>
            <a:pPr marL="685800" lvl="8" indent="-685800">
              <a:buFont typeface="Arial" panose="020B0604020202020204" pitchFamily="34" charset="0"/>
              <a:buChar char="•"/>
            </a:pPr>
            <a:endParaRPr lang="en-GB" sz="4800" dirty="0">
              <a:solidFill>
                <a:schemeClr val="tx1"/>
              </a:solidFill>
            </a:endParaRPr>
          </a:p>
          <a:p>
            <a:pPr lvl="8"/>
            <a:r>
              <a:rPr lang="en-GB" sz="4800" dirty="0">
                <a:solidFill>
                  <a:schemeClr val="tx1"/>
                </a:solidFill>
              </a:rPr>
              <a:t>Bottom Line: </a:t>
            </a:r>
            <a:r>
              <a:rPr lang="en-GB" sz="4800" u="sng" dirty="0">
                <a:solidFill>
                  <a:schemeClr val="tx1"/>
                </a:solidFill>
              </a:rPr>
              <a:t>Be Protected</a:t>
            </a:r>
            <a:endParaRPr lang="en-AT" sz="4800" dirty="0">
              <a:solidFill>
                <a:schemeClr val="tx1"/>
              </a:solidFill>
            </a:endParaRPr>
          </a:p>
        </p:txBody>
      </p:sp>
      <p:sp>
        <p:nvSpPr>
          <p:cNvPr id="4" name="TextBox 3">
            <a:extLst>
              <a:ext uri="{FF2B5EF4-FFF2-40B4-BE49-F238E27FC236}">
                <a16:creationId xmlns:a16="http://schemas.microsoft.com/office/drawing/2014/main" id="{8C6A7FCE-6B55-446C-88DB-38F63A32A7B7}"/>
              </a:ext>
            </a:extLst>
          </p:cNvPr>
          <p:cNvSpPr txBox="1"/>
          <p:nvPr/>
        </p:nvSpPr>
        <p:spPr>
          <a:xfrm>
            <a:off x="12191206" y="3732258"/>
            <a:ext cx="10596278" cy="8248412"/>
          </a:xfrm>
          <a:prstGeom prst="rect">
            <a:avLst/>
          </a:prstGeom>
          <a:noFill/>
        </p:spPr>
        <p:txBody>
          <a:bodyPr wrap="square" rtlCol="0">
            <a:spAutoFit/>
          </a:bodyPr>
          <a:lstStyle/>
          <a:p>
            <a:pPr lvl="8"/>
            <a:r>
              <a:rPr lang="en-GB" sz="5400" b="1" u="sng" dirty="0">
                <a:solidFill>
                  <a:schemeClr val="tx1"/>
                </a:solidFill>
              </a:rPr>
              <a:t>AUTHORITIES</a:t>
            </a:r>
          </a:p>
          <a:p>
            <a:pPr marL="685800" lvl="8" indent="-685800">
              <a:buFont typeface="Arial" panose="020B0604020202020204" pitchFamily="34" charset="0"/>
              <a:buChar char="•"/>
            </a:pPr>
            <a:r>
              <a:rPr lang="en-GB" sz="4800" dirty="0">
                <a:solidFill>
                  <a:schemeClr val="tx1"/>
                </a:solidFill>
              </a:rPr>
              <a:t>Inform Civilians of dangers</a:t>
            </a:r>
          </a:p>
          <a:p>
            <a:pPr marL="685800" lvl="8" indent="-685800">
              <a:buFont typeface="Arial" panose="020B0604020202020204" pitchFamily="34" charset="0"/>
              <a:buChar char="•"/>
            </a:pPr>
            <a:r>
              <a:rPr lang="en-GB" sz="4800" dirty="0">
                <a:solidFill>
                  <a:schemeClr val="tx1"/>
                </a:solidFill>
              </a:rPr>
              <a:t>Reassure civilians in danger</a:t>
            </a:r>
          </a:p>
          <a:p>
            <a:pPr marL="685800" lvl="8" indent="-685800">
              <a:buFont typeface="Arial" panose="020B0604020202020204" pitchFamily="34" charset="0"/>
              <a:buChar char="•"/>
            </a:pPr>
            <a:r>
              <a:rPr lang="en-GB" sz="4800" dirty="0">
                <a:solidFill>
                  <a:schemeClr val="tx1"/>
                </a:solidFill>
              </a:rPr>
              <a:t>Be able to reach at risk civilians quickly</a:t>
            </a:r>
          </a:p>
          <a:p>
            <a:pPr marL="685800" lvl="8" indent="-685800">
              <a:buFont typeface="Arial" panose="020B0604020202020204" pitchFamily="34" charset="0"/>
              <a:buChar char="•"/>
            </a:pPr>
            <a:r>
              <a:rPr lang="en-GB" sz="4800" dirty="0">
                <a:solidFill>
                  <a:schemeClr val="tx1"/>
                </a:solidFill>
              </a:rPr>
              <a:t>Be able to track resources and events in a crisis</a:t>
            </a:r>
          </a:p>
          <a:p>
            <a:pPr lvl="8"/>
            <a:endParaRPr lang="en-GB" sz="3600" dirty="0">
              <a:solidFill>
                <a:schemeClr val="tx1"/>
              </a:solidFill>
            </a:endParaRPr>
          </a:p>
          <a:p>
            <a:pPr lvl="8"/>
            <a:r>
              <a:rPr lang="en-GB" sz="4800" dirty="0">
                <a:solidFill>
                  <a:schemeClr val="tx1"/>
                </a:solidFill>
              </a:rPr>
              <a:t>Bottom Line: </a:t>
            </a:r>
            <a:r>
              <a:rPr lang="en-GB" sz="4800" u="sng" dirty="0">
                <a:solidFill>
                  <a:schemeClr val="tx1"/>
                </a:solidFill>
              </a:rPr>
              <a:t>Protect Others</a:t>
            </a:r>
            <a:endParaRPr lang="en-GB" sz="4800" dirty="0">
              <a:solidFill>
                <a:schemeClr val="tx1"/>
              </a:solidFill>
            </a:endParaRPr>
          </a:p>
          <a:p>
            <a:pPr lvl="8"/>
            <a:endParaRPr lang="en-AT" sz="5400" dirty="0">
              <a:solidFill>
                <a:schemeClr val="tx1"/>
              </a:solidFill>
            </a:endParaRPr>
          </a:p>
          <a:p>
            <a:endParaRPr lang="en-AT" sz="5400" dirty="0"/>
          </a:p>
        </p:txBody>
      </p:sp>
    </p:spTree>
    <p:extLst>
      <p:ext uri="{BB962C8B-B14F-4D97-AF65-F5344CB8AC3E}">
        <p14:creationId xmlns:p14="http://schemas.microsoft.com/office/powerpoint/2010/main" val="236435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Architecture Overview</a:t>
            </a:r>
          </a:p>
        </p:txBody>
      </p:sp>
      <p:sp>
        <p:nvSpPr>
          <p:cNvPr id="3" name="TextBox 2">
            <a:extLst>
              <a:ext uri="{FF2B5EF4-FFF2-40B4-BE49-F238E27FC236}">
                <a16:creationId xmlns:a16="http://schemas.microsoft.com/office/drawing/2014/main" id="{E270589A-6706-5144-BCD3-12E2CD443333}"/>
              </a:ext>
            </a:extLst>
          </p:cNvPr>
          <p:cNvSpPr txBox="1"/>
          <p:nvPr/>
        </p:nvSpPr>
        <p:spPr>
          <a:xfrm>
            <a:off x="1862557" y="4813926"/>
            <a:ext cx="16224722" cy="4247317"/>
          </a:xfrm>
          <a:prstGeom prst="rect">
            <a:avLst/>
          </a:prstGeom>
          <a:noFill/>
        </p:spPr>
        <p:txBody>
          <a:bodyPr wrap="square" rtlCol="0">
            <a:spAutoFit/>
          </a:bodyPr>
          <a:lstStyle/>
          <a:p>
            <a:pPr marL="685800" indent="-685800">
              <a:buFont typeface="Arial" panose="020B0604020202020204" pitchFamily="34" charset="0"/>
              <a:buChar char="•"/>
            </a:pPr>
            <a:r>
              <a:rPr lang="en-GB" sz="5400" dirty="0"/>
              <a:t>MySQL cloud storage</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API built in python using Flask</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React Native front-end</a:t>
            </a:r>
          </a:p>
        </p:txBody>
      </p:sp>
      <p:pic>
        <p:nvPicPr>
          <p:cNvPr id="9" name="Picture 8">
            <a:extLst>
              <a:ext uri="{FF2B5EF4-FFF2-40B4-BE49-F238E27FC236}">
                <a16:creationId xmlns:a16="http://schemas.microsoft.com/office/drawing/2014/main" id="{918A2A42-539F-4E35-8F4D-A752F03AC673}"/>
              </a:ext>
            </a:extLst>
          </p:cNvPr>
          <p:cNvPicPr>
            <a:picLocks noChangeAspect="1"/>
          </p:cNvPicPr>
          <p:nvPr/>
        </p:nvPicPr>
        <p:blipFill>
          <a:blip r:embed="rId2"/>
          <a:stretch>
            <a:fillRect/>
          </a:stretch>
        </p:blipFill>
        <p:spPr>
          <a:xfrm>
            <a:off x="14415300" y="3319663"/>
            <a:ext cx="5004323" cy="9098769"/>
          </a:xfrm>
          <a:prstGeom prst="rect">
            <a:avLst/>
          </a:prstGeom>
        </p:spPr>
      </p:pic>
    </p:spTree>
    <p:extLst>
      <p:ext uri="{BB962C8B-B14F-4D97-AF65-F5344CB8AC3E}">
        <p14:creationId xmlns:p14="http://schemas.microsoft.com/office/powerpoint/2010/main" val="410818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GB" b="1" dirty="0"/>
              <a:t>At the End of 3A</a:t>
            </a:r>
            <a:endParaRPr lang="en-AU" b="1" dirty="0"/>
          </a:p>
        </p:txBody>
      </p:sp>
      <p:sp>
        <p:nvSpPr>
          <p:cNvPr id="4" name="Circle: Hollow 3">
            <a:extLst>
              <a:ext uri="{FF2B5EF4-FFF2-40B4-BE49-F238E27FC236}">
                <a16:creationId xmlns:a16="http://schemas.microsoft.com/office/drawing/2014/main" id="{3DAD1FEA-7632-42CF-B6BB-4D9D8E00CAC5}"/>
              </a:ext>
            </a:extLst>
          </p:cNvPr>
          <p:cNvSpPr/>
          <p:nvPr/>
        </p:nvSpPr>
        <p:spPr>
          <a:xfrm>
            <a:off x="6992798" y="3401123"/>
            <a:ext cx="10396815" cy="9255512"/>
          </a:xfrm>
          <a:prstGeom prst="donut">
            <a:avLst>
              <a:gd name="adj" fmla="val 28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TextBox 4">
            <a:extLst>
              <a:ext uri="{FF2B5EF4-FFF2-40B4-BE49-F238E27FC236}">
                <a16:creationId xmlns:a16="http://schemas.microsoft.com/office/drawing/2014/main" id="{02A99E77-C340-45E0-9928-E616E9F8C4E9}"/>
              </a:ext>
            </a:extLst>
          </p:cNvPr>
          <p:cNvSpPr txBox="1"/>
          <p:nvPr/>
        </p:nvSpPr>
        <p:spPr>
          <a:xfrm>
            <a:off x="9487035" y="10884655"/>
            <a:ext cx="5408342" cy="830997"/>
          </a:xfrm>
          <a:prstGeom prst="rect">
            <a:avLst/>
          </a:prstGeom>
          <a:noFill/>
        </p:spPr>
        <p:txBody>
          <a:bodyPr wrap="square" rtlCol="0">
            <a:spAutoFit/>
          </a:bodyPr>
          <a:lstStyle/>
          <a:p>
            <a:pPr algn="ctr"/>
            <a:r>
              <a:rPr lang="en-GB" sz="4800" b="1" dirty="0">
                <a:solidFill>
                  <a:schemeClr val="bg1"/>
                </a:solidFill>
              </a:rPr>
              <a:t>COMMUNICATE</a:t>
            </a:r>
            <a:endParaRPr lang="en-AU" sz="4800" b="1" dirty="0">
              <a:solidFill>
                <a:schemeClr val="bg1"/>
              </a:solidFill>
            </a:endParaRPr>
          </a:p>
        </p:txBody>
      </p:sp>
      <p:sp>
        <p:nvSpPr>
          <p:cNvPr id="6" name="TextBox 5">
            <a:extLst>
              <a:ext uri="{FF2B5EF4-FFF2-40B4-BE49-F238E27FC236}">
                <a16:creationId xmlns:a16="http://schemas.microsoft.com/office/drawing/2014/main" id="{79516F2A-AC9A-4633-A3F0-8568838F7CD6}"/>
              </a:ext>
            </a:extLst>
          </p:cNvPr>
          <p:cNvSpPr txBox="1"/>
          <p:nvPr/>
        </p:nvSpPr>
        <p:spPr>
          <a:xfrm>
            <a:off x="13635288" y="7535322"/>
            <a:ext cx="5408342" cy="830997"/>
          </a:xfrm>
          <a:prstGeom prst="rect">
            <a:avLst/>
          </a:prstGeom>
          <a:noFill/>
        </p:spPr>
        <p:txBody>
          <a:bodyPr wrap="square" rtlCol="0">
            <a:spAutoFit/>
          </a:bodyPr>
          <a:lstStyle/>
          <a:p>
            <a:pPr algn="ctr"/>
            <a:r>
              <a:rPr lang="en-GB" sz="4800" b="1" dirty="0">
                <a:solidFill>
                  <a:schemeClr val="bg1"/>
                </a:solidFill>
              </a:rPr>
              <a:t>MAP</a:t>
            </a:r>
            <a:endParaRPr lang="en-AU" sz="4800" b="1" dirty="0">
              <a:solidFill>
                <a:schemeClr val="bg1"/>
              </a:solidFill>
            </a:endParaRPr>
          </a:p>
        </p:txBody>
      </p:sp>
      <p:sp>
        <p:nvSpPr>
          <p:cNvPr id="7" name="TextBox 6">
            <a:extLst>
              <a:ext uri="{FF2B5EF4-FFF2-40B4-BE49-F238E27FC236}">
                <a16:creationId xmlns:a16="http://schemas.microsoft.com/office/drawing/2014/main" id="{BF4AA128-F41A-44F7-882C-CA273107BBE3}"/>
              </a:ext>
            </a:extLst>
          </p:cNvPr>
          <p:cNvSpPr txBox="1"/>
          <p:nvPr/>
        </p:nvSpPr>
        <p:spPr>
          <a:xfrm>
            <a:off x="5622397" y="7535322"/>
            <a:ext cx="5408342" cy="830997"/>
          </a:xfrm>
          <a:prstGeom prst="rect">
            <a:avLst/>
          </a:prstGeom>
          <a:noFill/>
        </p:spPr>
        <p:txBody>
          <a:bodyPr wrap="square" rtlCol="0">
            <a:spAutoFit/>
          </a:bodyPr>
          <a:lstStyle/>
          <a:p>
            <a:pPr algn="ctr"/>
            <a:r>
              <a:rPr lang="en-GB" sz="4800" b="1" dirty="0">
                <a:solidFill>
                  <a:schemeClr val="bg1"/>
                </a:solidFill>
              </a:rPr>
              <a:t>HELP</a:t>
            </a:r>
            <a:endParaRPr lang="en-AU" sz="4800" b="1" dirty="0">
              <a:solidFill>
                <a:schemeClr val="bg1"/>
              </a:solidFill>
            </a:endParaRPr>
          </a:p>
        </p:txBody>
      </p:sp>
      <p:sp>
        <p:nvSpPr>
          <p:cNvPr id="8" name="TextBox 7">
            <a:extLst>
              <a:ext uri="{FF2B5EF4-FFF2-40B4-BE49-F238E27FC236}">
                <a16:creationId xmlns:a16="http://schemas.microsoft.com/office/drawing/2014/main" id="{F5DD0637-FCE1-4B9C-AB04-34FB19363855}"/>
              </a:ext>
            </a:extLst>
          </p:cNvPr>
          <p:cNvSpPr txBox="1"/>
          <p:nvPr/>
        </p:nvSpPr>
        <p:spPr>
          <a:xfrm>
            <a:off x="9487035" y="4622093"/>
            <a:ext cx="5408342" cy="830997"/>
          </a:xfrm>
          <a:prstGeom prst="rect">
            <a:avLst/>
          </a:prstGeom>
          <a:noFill/>
        </p:spPr>
        <p:txBody>
          <a:bodyPr wrap="square" rtlCol="0">
            <a:spAutoFit/>
          </a:bodyPr>
          <a:lstStyle/>
          <a:p>
            <a:pPr algn="ctr"/>
            <a:r>
              <a:rPr lang="en-GB" sz="4800" b="1" dirty="0">
                <a:solidFill>
                  <a:schemeClr val="bg1"/>
                </a:solidFill>
              </a:rPr>
              <a:t>RESOURCES</a:t>
            </a:r>
            <a:endParaRPr lang="en-AU" sz="4800" b="1" dirty="0">
              <a:solidFill>
                <a:schemeClr val="bg1"/>
              </a:solidFill>
            </a:endParaRPr>
          </a:p>
        </p:txBody>
      </p:sp>
      <p:sp>
        <p:nvSpPr>
          <p:cNvPr id="14" name="Arrow: Left 13">
            <a:extLst>
              <a:ext uri="{FF2B5EF4-FFF2-40B4-BE49-F238E27FC236}">
                <a16:creationId xmlns:a16="http://schemas.microsoft.com/office/drawing/2014/main" id="{B06AC67D-961F-413B-8C69-BB1F1A2BE54B}"/>
              </a:ext>
            </a:extLst>
          </p:cNvPr>
          <p:cNvSpPr/>
          <p:nvPr/>
        </p:nvSpPr>
        <p:spPr>
          <a:xfrm>
            <a:off x="7259444" y="10943313"/>
            <a:ext cx="231945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CED805B0-F86B-49EA-BA49-BD7C903615B6}"/>
              </a:ext>
            </a:extLst>
          </p:cNvPr>
          <p:cNvPicPr>
            <a:picLocks noChangeAspect="1"/>
          </p:cNvPicPr>
          <p:nvPr/>
        </p:nvPicPr>
        <p:blipFill>
          <a:blip r:embed="rId3"/>
          <a:stretch>
            <a:fillRect/>
          </a:stretch>
        </p:blipFill>
        <p:spPr>
          <a:xfrm>
            <a:off x="537902" y="3246198"/>
            <a:ext cx="3835339" cy="5060269"/>
          </a:xfrm>
          <a:prstGeom prst="rect">
            <a:avLst/>
          </a:prstGeom>
        </p:spPr>
      </p:pic>
      <p:sp>
        <p:nvSpPr>
          <p:cNvPr id="16" name="Arrow: Left 15">
            <a:extLst>
              <a:ext uri="{FF2B5EF4-FFF2-40B4-BE49-F238E27FC236}">
                <a16:creationId xmlns:a16="http://schemas.microsoft.com/office/drawing/2014/main" id="{65E4F30E-D872-4B10-9FAF-6A979AB9CAA5}"/>
              </a:ext>
            </a:extLst>
          </p:cNvPr>
          <p:cNvSpPr/>
          <p:nvPr/>
        </p:nvSpPr>
        <p:spPr>
          <a:xfrm rot="12848888">
            <a:off x="16215886" y="8753961"/>
            <a:ext cx="248182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Arrow: Left 16">
            <a:extLst>
              <a:ext uri="{FF2B5EF4-FFF2-40B4-BE49-F238E27FC236}">
                <a16:creationId xmlns:a16="http://schemas.microsoft.com/office/drawing/2014/main" id="{38FC561D-174C-4689-B712-2810492315EB}"/>
              </a:ext>
            </a:extLst>
          </p:cNvPr>
          <p:cNvSpPr/>
          <p:nvPr/>
        </p:nvSpPr>
        <p:spPr>
          <a:xfrm rot="10800000">
            <a:off x="14162049" y="4660142"/>
            <a:ext cx="3501483"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8" name="Arrow: Left 17">
            <a:extLst>
              <a:ext uri="{FF2B5EF4-FFF2-40B4-BE49-F238E27FC236}">
                <a16:creationId xmlns:a16="http://schemas.microsoft.com/office/drawing/2014/main" id="{27DD29A2-BF81-4B47-B21B-9B9F8E20882F}"/>
              </a:ext>
            </a:extLst>
          </p:cNvPr>
          <p:cNvSpPr/>
          <p:nvPr/>
        </p:nvSpPr>
        <p:spPr>
          <a:xfrm rot="2086278">
            <a:off x="3854037" y="5921476"/>
            <a:ext cx="403768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D523D9D8-1B90-4560-954B-CD3E80FA2E6F}"/>
              </a:ext>
            </a:extLst>
          </p:cNvPr>
          <p:cNvPicPr>
            <a:picLocks noChangeAspect="1"/>
          </p:cNvPicPr>
          <p:nvPr/>
        </p:nvPicPr>
        <p:blipFill>
          <a:blip r:embed="rId4"/>
          <a:stretch>
            <a:fillRect/>
          </a:stretch>
        </p:blipFill>
        <p:spPr>
          <a:xfrm>
            <a:off x="4060782" y="7445229"/>
            <a:ext cx="2821704" cy="6101154"/>
          </a:xfrm>
          <a:prstGeom prst="rect">
            <a:avLst/>
          </a:prstGeom>
        </p:spPr>
      </p:pic>
      <p:pic>
        <p:nvPicPr>
          <p:cNvPr id="20" name="Picture 19">
            <a:extLst>
              <a:ext uri="{FF2B5EF4-FFF2-40B4-BE49-F238E27FC236}">
                <a16:creationId xmlns:a16="http://schemas.microsoft.com/office/drawing/2014/main" id="{85AD6452-1719-44A8-A09B-5A8F08D9E578}"/>
              </a:ext>
            </a:extLst>
          </p:cNvPr>
          <p:cNvPicPr>
            <a:picLocks noChangeAspect="1"/>
          </p:cNvPicPr>
          <p:nvPr/>
        </p:nvPicPr>
        <p:blipFill>
          <a:blip r:embed="rId5"/>
          <a:stretch>
            <a:fillRect/>
          </a:stretch>
        </p:blipFill>
        <p:spPr>
          <a:xfrm>
            <a:off x="17827626" y="1727814"/>
            <a:ext cx="6304479" cy="6467643"/>
          </a:xfrm>
          <a:prstGeom prst="rect">
            <a:avLst/>
          </a:prstGeom>
        </p:spPr>
      </p:pic>
      <p:pic>
        <p:nvPicPr>
          <p:cNvPr id="15" name="Picture 14">
            <a:extLst>
              <a:ext uri="{FF2B5EF4-FFF2-40B4-BE49-F238E27FC236}">
                <a16:creationId xmlns:a16="http://schemas.microsoft.com/office/drawing/2014/main" id="{8096BE5B-CC70-43D6-8A3F-786A57BCC074}"/>
              </a:ext>
            </a:extLst>
          </p:cNvPr>
          <p:cNvPicPr>
            <a:picLocks noChangeAspect="1"/>
          </p:cNvPicPr>
          <p:nvPr/>
        </p:nvPicPr>
        <p:blipFill>
          <a:blip r:embed="rId6"/>
          <a:stretch>
            <a:fillRect/>
          </a:stretch>
        </p:blipFill>
        <p:spPr>
          <a:xfrm>
            <a:off x="18627619" y="7240593"/>
            <a:ext cx="2987695" cy="6232950"/>
          </a:xfrm>
          <a:prstGeom prst="rect">
            <a:avLst/>
          </a:prstGeom>
        </p:spPr>
      </p:pic>
    </p:spTree>
    <p:extLst>
      <p:ext uri="{BB962C8B-B14F-4D97-AF65-F5344CB8AC3E}">
        <p14:creationId xmlns:p14="http://schemas.microsoft.com/office/powerpoint/2010/main" val="224737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3D1C-3DDD-4AA3-9373-ED80B8150E52}"/>
              </a:ext>
            </a:extLst>
          </p:cNvPr>
          <p:cNvSpPr>
            <a:spLocks noGrp="1"/>
          </p:cNvSpPr>
          <p:nvPr>
            <p:ph type="title"/>
          </p:nvPr>
        </p:nvSpPr>
        <p:spPr/>
        <p:txBody>
          <a:bodyPr/>
          <a:lstStyle/>
          <a:p>
            <a:r>
              <a:rPr lang="en-GB" dirty="0"/>
              <a:t>Going Forward in 3B</a:t>
            </a:r>
            <a:endParaRPr lang="en-AU" dirty="0"/>
          </a:p>
        </p:txBody>
      </p:sp>
      <p:sp>
        <p:nvSpPr>
          <p:cNvPr id="3" name="Text Placeholder 2">
            <a:extLst>
              <a:ext uri="{FF2B5EF4-FFF2-40B4-BE49-F238E27FC236}">
                <a16:creationId xmlns:a16="http://schemas.microsoft.com/office/drawing/2014/main" id="{32F8D9B7-A570-402E-A8C6-4F908F4FF12B}"/>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22815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31F-1D6D-47FF-BC27-2F2B91E82B00}"/>
              </a:ext>
            </a:extLst>
          </p:cNvPr>
          <p:cNvSpPr>
            <a:spLocks noGrp="1"/>
          </p:cNvSpPr>
          <p:nvPr>
            <p:ph type="title"/>
          </p:nvPr>
        </p:nvSpPr>
        <p:spPr/>
        <p:txBody>
          <a:bodyPr/>
          <a:lstStyle/>
          <a:p>
            <a:r>
              <a:rPr lang="en-GB" sz="8800" dirty="0"/>
              <a:t>3B Features</a:t>
            </a:r>
            <a:endParaRPr lang="en-AU" sz="8800" dirty="0"/>
          </a:p>
        </p:txBody>
      </p:sp>
      <p:sp>
        <p:nvSpPr>
          <p:cNvPr id="3" name="Text Placeholder 2">
            <a:extLst>
              <a:ext uri="{FF2B5EF4-FFF2-40B4-BE49-F238E27FC236}">
                <a16:creationId xmlns:a16="http://schemas.microsoft.com/office/drawing/2014/main" id="{FB7C0CE2-7ECA-43D0-9A76-A34D5F251BE8}"/>
              </a:ext>
            </a:extLst>
          </p:cNvPr>
          <p:cNvSpPr>
            <a:spLocks noGrp="1"/>
          </p:cNvSpPr>
          <p:nvPr>
            <p:ph type="body" idx="1"/>
          </p:nvPr>
        </p:nvSpPr>
        <p:spPr>
          <a:xfrm>
            <a:off x="686113" y="4740653"/>
            <a:ext cx="21861547" cy="7893679"/>
          </a:xfrm>
        </p:spPr>
        <p:txBody>
          <a:bodyPr numCol="2"/>
          <a:lstStyle/>
          <a:p>
            <a:pPr marL="800100" indent="-571500">
              <a:buFont typeface="Arial" panose="020B0604020202020204" pitchFamily="34" charset="0"/>
              <a:buChar char="•"/>
            </a:pPr>
            <a:r>
              <a:rPr lang="en-GB" sz="6000" dirty="0"/>
              <a:t>Improved Messaging</a:t>
            </a:r>
          </a:p>
          <a:p>
            <a:pPr marL="800100" indent="-571500">
              <a:buFont typeface="Arial" panose="020B0604020202020204" pitchFamily="34" charset="0"/>
              <a:buChar char="•"/>
            </a:pPr>
            <a:r>
              <a:rPr lang="en-GB" sz="6000" dirty="0"/>
              <a:t>Improved Geolocation</a:t>
            </a:r>
          </a:p>
          <a:p>
            <a:pPr marL="1257300" lvl="1" indent="-571500">
              <a:buFont typeface="Arial" panose="020B0604020202020204" pitchFamily="34" charset="0"/>
              <a:buChar char="•"/>
            </a:pPr>
            <a:r>
              <a:rPr lang="en-GB" sz="6000" dirty="0"/>
              <a:t>Including user tracking</a:t>
            </a:r>
          </a:p>
          <a:p>
            <a:pPr marL="800100" indent="-571500">
              <a:buFont typeface="Arial" panose="020B0604020202020204" pitchFamily="34" charset="0"/>
              <a:buChar char="•"/>
            </a:pPr>
            <a:r>
              <a:rPr lang="en-GB" sz="6000" dirty="0"/>
              <a:t>Security</a:t>
            </a:r>
          </a:p>
          <a:p>
            <a:pPr marL="1257300" lvl="1" indent="-571500">
              <a:buFont typeface="Arial" panose="020B0604020202020204" pitchFamily="34" charset="0"/>
              <a:buChar char="•"/>
            </a:pPr>
            <a:r>
              <a:rPr lang="en-GB" sz="6000" dirty="0"/>
              <a:t>Encryption using AES, JWT tokens hashed with sha256</a:t>
            </a:r>
          </a:p>
          <a:p>
            <a:pPr marL="1257300" lvl="1" indent="-571500">
              <a:buFont typeface="Arial" panose="020B0604020202020204" pitchFamily="34" charset="0"/>
              <a:buChar char="•"/>
            </a:pPr>
            <a:r>
              <a:rPr lang="en-GB" sz="6000" dirty="0"/>
              <a:t>Google Authenticator</a:t>
            </a:r>
          </a:p>
          <a:p>
            <a:pPr marL="800100" indent="-571500">
              <a:buFont typeface="Arial" panose="020B0604020202020204" pitchFamily="34" charset="0"/>
              <a:buChar char="•"/>
            </a:pPr>
            <a:r>
              <a:rPr lang="en-GB" sz="6000" dirty="0"/>
              <a:t>ML Chatbot</a:t>
            </a:r>
          </a:p>
          <a:p>
            <a:pPr marL="1257300" lvl="1" indent="-571500">
              <a:buFont typeface="Arial" panose="020B0604020202020204" pitchFamily="34" charset="0"/>
              <a:buChar char="•"/>
            </a:pPr>
            <a:r>
              <a:rPr lang="en-GB" sz="6000" dirty="0"/>
              <a:t>Data gather for Event creation</a:t>
            </a:r>
          </a:p>
          <a:p>
            <a:pPr marL="1257300" lvl="1" indent="-571500">
              <a:buFont typeface="Arial" panose="020B0604020202020204" pitchFamily="34" charset="0"/>
              <a:buChar char="•"/>
            </a:pPr>
            <a:r>
              <a:rPr lang="en-GB" sz="6000" dirty="0"/>
              <a:t>Calm Down</a:t>
            </a:r>
          </a:p>
          <a:p>
            <a:pPr marL="800100" indent="-571500">
              <a:buFont typeface="Arial" panose="020B0604020202020204" pitchFamily="34" charset="0"/>
              <a:buChar char="•"/>
            </a:pPr>
            <a:r>
              <a:rPr lang="en-GB" sz="6000" dirty="0"/>
              <a:t>Quality Assurance</a:t>
            </a:r>
          </a:p>
          <a:p>
            <a:pPr marL="1257300" lvl="1" indent="-571500">
              <a:buFont typeface="Arial" panose="020B0604020202020204" pitchFamily="34" charset="0"/>
              <a:buChar char="•"/>
            </a:pPr>
            <a:r>
              <a:rPr lang="en-GB" sz="6000" dirty="0"/>
              <a:t>Automated Testing</a:t>
            </a:r>
          </a:p>
          <a:p>
            <a:pPr marL="1257300" lvl="1" indent="-571500">
              <a:buFont typeface="Arial" panose="020B0604020202020204" pitchFamily="34" charset="0"/>
              <a:buChar char="•"/>
            </a:pPr>
            <a:r>
              <a:rPr lang="en-GB" sz="6000" dirty="0"/>
              <a:t>Overall Improvement</a:t>
            </a:r>
            <a:endParaRPr lang="en-AU" sz="6000" dirty="0"/>
          </a:p>
        </p:txBody>
      </p:sp>
    </p:spTree>
    <p:extLst>
      <p:ext uri="{BB962C8B-B14F-4D97-AF65-F5344CB8AC3E}">
        <p14:creationId xmlns:p14="http://schemas.microsoft.com/office/powerpoint/2010/main" val="100468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31F-1D6D-47FF-BC27-2F2B91E82B00}"/>
              </a:ext>
            </a:extLst>
          </p:cNvPr>
          <p:cNvSpPr>
            <a:spLocks noGrp="1"/>
          </p:cNvSpPr>
          <p:nvPr>
            <p:ph type="title"/>
          </p:nvPr>
        </p:nvSpPr>
        <p:spPr/>
        <p:txBody>
          <a:bodyPr/>
          <a:lstStyle/>
          <a:p>
            <a:r>
              <a:rPr lang="en-GB" sz="8800" dirty="0"/>
              <a:t>Completed Work</a:t>
            </a:r>
            <a:endParaRPr lang="en-AU" sz="8800" dirty="0"/>
          </a:p>
        </p:txBody>
      </p:sp>
      <p:pic>
        <p:nvPicPr>
          <p:cNvPr id="9" name="Picture 8">
            <a:extLst>
              <a:ext uri="{FF2B5EF4-FFF2-40B4-BE49-F238E27FC236}">
                <a16:creationId xmlns:a16="http://schemas.microsoft.com/office/drawing/2014/main" id="{EB34B215-934A-4888-AECD-145E1C87AC3C}"/>
              </a:ext>
            </a:extLst>
          </p:cNvPr>
          <p:cNvPicPr>
            <a:picLocks noChangeAspect="1"/>
          </p:cNvPicPr>
          <p:nvPr/>
        </p:nvPicPr>
        <p:blipFill>
          <a:blip r:embed="rId2"/>
          <a:stretch>
            <a:fillRect/>
          </a:stretch>
        </p:blipFill>
        <p:spPr>
          <a:xfrm>
            <a:off x="4926988" y="4697621"/>
            <a:ext cx="4797045" cy="4635950"/>
          </a:xfrm>
          <a:prstGeom prst="rect">
            <a:avLst/>
          </a:prstGeom>
        </p:spPr>
      </p:pic>
      <p:pic>
        <p:nvPicPr>
          <p:cNvPr id="24" name="Picture 23">
            <a:extLst>
              <a:ext uri="{FF2B5EF4-FFF2-40B4-BE49-F238E27FC236}">
                <a16:creationId xmlns:a16="http://schemas.microsoft.com/office/drawing/2014/main" id="{6AC4549F-F3A7-456D-9BDB-E65D5671F654}"/>
              </a:ext>
            </a:extLst>
          </p:cNvPr>
          <p:cNvPicPr>
            <a:picLocks noChangeAspect="1"/>
          </p:cNvPicPr>
          <p:nvPr/>
        </p:nvPicPr>
        <p:blipFill>
          <a:blip r:embed="rId3"/>
          <a:stretch>
            <a:fillRect/>
          </a:stretch>
        </p:blipFill>
        <p:spPr>
          <a:xfrm>
            <a:off x="126793" y="4685075"/>
            <a:ext cx="4691811" cy="4847916"/>
          </a:xfrm>
          <a:prstGeom prst="rect">
            <a:avLst/>
          </a:prstGeom>
        </p:spPr>
      </p:pic>
      <p:pic>
        <p:nvPicPr>
          <p:cNvPr id="13" name="Picture 12">
            <a:extLst>
              <a:ext uri="{FF2B5EF4-FFF2-40B4-BE49-F238E27FC236}">
                <a16:creationId xmlns:a16="http://schemas.microsoft.com/office/drawing/2014/main" id="{352C395E-7E12-447A-8B27-E0DF78E0F76B}"/>
              </a:ext>
            </a:extLst>
          </p:cNvPr>
          <p:cNvPicPr>
            <a:picLocks noChangeAspect="1"/>
          </p:cNvPicPr>
          <p:nvPr/>
        </p:nvPicPr>
        <p:blipFill>
          <a:blip r:embed="rId4"/>
          <a:stretch>
            <a:fillRect/>
          </a:stretch>
        </p:blipFill>
        <p:spPr>
          <a:xfrm>
            <a:off x="9879896" y="4697621"/>
            <a:ext cx="4745806" cy="3810759"/>
          </a:xfrm>
          <a:prstGeom prst="rect">
            <a:avLst/>
          </a:prstGeom>
        </p:spPr>
      </p:pic>
      <p:pic>
        <p:nvPicPr>
          <p:cNvPr id="15" name="Picture 14">
            <a:extLst>
              <a:ext uri="{FF2B5EF4-FFF2-40B4-BE49-F238E27FC236}">
                <a16:creationId xmlns:a16="http://schemas.microsoft.com/office/drawing/2014/main" id="{F6792F8D-926E-46D9-8638-E6F24EBA8D59}"/>
              </a:ext>
            </a:extLst>
          </p:cNvPr>
          <p:cNvPicPr>
            <a:picLocks noChangeAspect="1"/>
          </p:cNvPicPr>
          <p:nvPr/>
        </p:nvPicPr>
        <p:blipFill>
          <a:blip r:embed="rId5"/>
          <a:stretch>
            <a:fillRect/>
          </a:stretch>
        </p:blipFill>
        <p:spPr>
          <a:xfrm>
            <a:off x="14781565" y="4685075"/>
            <a:ext cx="4728433" cy="2574369"/>
          </a:xfrm>
          <a:prstGeom prst="rect">
            <a:avLst/>
          </a:prstGeom>
        </p:spPr>
      </p:pic>
      <p:pic>
        <p:nvPicPr>
          <p:cNvPr id="17" name="Picture 16">
            <a:extLst>
              <a:ext uri="{FF2B5EF4-FFF2-40B4-BE49-F238E27FC236}">
                <a16:creationId xmlns:a16="http://schemas.microsoft.com/office/drawing/2014/main" id="{96BA544F-808A-4C09-B948-62DBE9551CFB}"/>
              </a:ext>
            </a:extLst>
          </p:cNvPr>
          <p:cNvPicPr>
            <a:picLocks noChangeAspect="1"/>
          </p:cNvPicPr>
          <p:nvPr/>
        </p:nvPicPr>
        <p:blipFill>
          <a:blip r:embed="rId6"/>
          <a:stretch>
            <a:fillRect/>
          </a:stretch>
        </p:blipFill>
        <p:spPr>
          <a:xfrm>
            <a:off x="19665861" y="4697621"/>
            <a:ext cx="4589759" cy="7817067"/>
          </a:xfrm>
          <a:prstGeom prst="rect">
            <a:avLst/>
          </a:prstGeom>
        </p:spPr>
      </p:pic>
      <p:sp>
        <p:nvSpPr>
          <p:cNvPr id="18" name="TextBox 17">
            <a:extLst>
              <a:ext uri="{FF2B5EF4-FFF2-40B4-BE49-F238E27FC236}">
                <a16:creationId xmlns:a16="http://schemas.microsoft.com/office/drawing/2014/main" id="{6B396D64-7CDA-4F08-A5D2-6BE5D1D91FDB}"/>
              </a:ext>
            </a:extLst>
          </p:cNvPr>
          <p:cNvSpPr txBox="1"/>
          <p:nvPr/>
        </p:nvSpPr>
        <p:spPr>
          <a:xfrm>
            <a:off x="259168" y="3738616"/>
            <a:ext cx="4511957" cy="1200329"/>
          </a:xfrm>
          <a:prstGeom prst="rect">
            <a:avLst/>
          </a:prstGeom>
          <a:solidFill>
            <a:schemeClr val="accent1"/>
          </a:solidFill>
        </p:spPr>
        <p:txBody>
          <a:bodyPr wrap="square" rtlCol="0">
            <a:spAutoFit/>
          </a:bodyPr>
          <a:lstStyle/>
          <a:p>
            <a:r>
              <a:rPr lang="en-GB" sz="3600" b="1" dirty="0">
                <a:solidFill>
                  <a:schemeClr val="bg1"/>
                </a:solidFill>
              </a:rPr>
              <a:t>QUALITY ASSURANCE</a:t>
            </a:r>
            <a:endParaRPr lang="en-AU" sz="3600" b="1" dirty="0">
              <a:solidFill>
                <a:schemeClr val="bg1"/>
              </a:solidFill>
            </a:endParaRPr>
          </a:p>
        </p:txBody>
      </p:sp>
      <p:sp>
        <p:nvSpPr>
          <p:cNvPr id="19" name="TextBox 18">
            <a:extLst>
              <a:ext uri="{FF2B5EF4-FFF2-40B4-BE49-F238E27FC236}">
                <a16:creationId xmlns:a16="http://schemas.microsoft.com/office/drawing/2014/main" id="{B2B5CDF1-1D7F-49C4-8CAE-99D24F4A1B89}"/>
              </a:ext>
            </a:extLst>
          </p:cNvPr>
          <p:cNvSpPr txBox="1"/>
          <p:nvPr/>
        </p:nvSpPr>
        <p:spPr>
          <a:xfrm>
            <a:off x="5035226" y="3738615"/>
            <a:ext cx="4511957" cy="1200329"/>
          </a:xfrm>
          <a:prstGeom prst="rect">
            <a:avLst/>
          </a:prstGeom>
          <a:solidFill>
            <a:schemeClr val="accent1"/>
          </a:solidFill>
        </p:spPr>
        <p:txBody>
          <a:bodyPr wrap="square" rtlCol="0">
            <a:spAutoFit/>
          </a:bodyPr>
          <a:lstStyle/>
          <a:p>
            <a:r>
              <a:rPr lang="en-GB" sz="3600" b="1" dirty="0">
                <a:solidFill>
                  <a:schemeClr val="bg1"/>
                </a:solidFill>
              </a:rPr>
              <a:t>SECURITY</a:t>
            </a:r>
          </a:p>
          <a:p>
            <a:endParaRPr lang="en-AU" sz="3600" b="1" dirty="0">
              <a:solidFill>
                <a:schemeClr val="bg1"/>
              </a:solidFill>
            </a:endParaRPr>
          </a:p>
        </p:txBody>
      </p:sp>
      <p:sp>
        <p:nvSpPr>
          <p:cNvPr id="20" name="TextBox 19">
            <a:extLst>
              <a:ext uri="{FF2B5EF4-FFF2-40B4-BE49-F238E27FC236}">
                <a16:creationId xmlns:a16="http://schemas.microsoft.com/office/drawing/2014/main" id="{12A32E8F-04ED-44F7-9288-DF73A7E622A8}"/>
              </a:ext>
            </a:extLst>
          </p:cNvPr>
          <p:cNvSpPr txBox="1"/>
          <p:nvPr/>
        </p:nvSpPr>
        <p:spPr>
          <a:xfrm>
            <a:off x="9935227"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GEOLOCATION</a:t>
            </a:r>
            <a:endParaRPr lang="en-AU" sz="3600" b="1" dirty="0">
              <a:solidFill>
                <a:schemeClr val="bg1"/>
              </a:solidFill>
            </a:endParaRPr>
          </a:p>
        </p:txBody>
      </p:sp>
      <p:sp>
        <p:nvSpPr>
          <p:cNvPr id="21" name="TextBox 20">
            <a:extLst>
              <a:ext uri="{FF2B5EF4-FFF2-40B4-BE49-F238E27FC236}">
                <a16:creationId xmlns:a16="http://schemas.microsoft.com/office/drawing/2014/main" id="{D4BC7FB6-5A7C-4B8B-B428-CE59518A4C23}"/>
              </a:ext>
            </a:extLst>
          </p:cNvPr>
          <p:cNvSpPr txBox="1"/>
          <p:nvPr/>
        </p:nvSpPr>
        <p:spPr>
          <a:xfrm>
            <a:off x="14885519" y="3738616"/>
            <a:ext cx="4511957" cy="1200329"/>
          </a:xfrm>
          <a:prstGeom prst="rect">
            <a:avLst/>
          </a:prstGeom>
          <a:solidFill>
            <a:schemeClr val="accent1"/>
          </a:solidFill>
        </p:spPr>
        <p:txBody>
          <a:bodyPr wrap="square" rtlCol="0">
            <a:spAutoFit/>
          </a:bodyPr>
          <a:lstStyle/>
          <a:p>
            <a:r>
              <a:rPr lang="en-GB" sz="3600" b="1" dirty="0">
                <a:solidFill>
                  <a:schemeClr val="bg1"/>
                </a:solidFill>
              </a:rPr>
              <a:t>IMPROVED MESSAGING</a:t>
            </a:r>
            <a:endParaRPr lang="en-AU" sz="3600" b="1" dirty="0">
              <a:solidFill>
                <a:schemeClr val="bg1"/>
              </a:solidFill>
            </a:endParaRPr>
          </a:p>
        </p:txBody>
      </p:sp>
      <p:sp>
        <p:nvSpPr>
          <p:cNvPr id="22" name="TextBox 21">
            <a:extLst>
              <a:ext uri="{FF2B5EF4-FFF2-40B4-BE49-F238E27FC236}">
                <a16:creationId xmlns:a16="http://schemas.microsoft.com/office/drawing/2014/main" id="{FECEAFD0-7A4C-4B6C-97CD-B8EE31EB6F5B}"/>
              </a:ext>
            </a:extLst>
          </p:cNvPr>
          <p:cNvSpPr txBox="1"/>
          <p:nvPr/>
        </p:nvSpPr>
        <p:spPr>
          <a:xfrm>
            <a:off x="19743663" y="3738614"/>
            <a:ext cx="4511957" cy="1200329"/>
          </a:xfrm>
          <a:prstGeom prst="rect">
            <a:avLst/>
          </a:prstGeom>
          <a:solidFill>
            <a:schemeClr val="accent1"/>
          </a:solidFill>
        </p:spPr>
        <p:txBody>
          <a:bodyPr wrap="square" rtlCol="0">
            <a:spAutoFit/>
          </a:bodyPr>
          <a:lstStyle/>
          <a:p>
            <a:r>
              <a:rPr lang="en-GB" sz="3600" b="1" dirty="0">
                <a:solidFill>
                  <a:schemeClr val="bg1"/>
                </a:solidFill>
              </a:rPr>
              <a:t>ML CHATBOT</a:t>
            </a:r>
          </a:p>
          <a:p>
            <a:endParaRPr lang="en-AU" sz="3600" b="1" dirty="0">
              <a:solidFill>
                <a:schemeClr val="bg1"/>
              </a:solidFill>
            </a:endParaRPr>
          </a:p>
        </p:txBody>
      </p:sp>
    </p:spTree>
    <p:extLst>
      <p:ext uri="{BB962C8B-B14F-4D97-AF65-F5344CB8AC3E}">
        <p14:creationId xmlns:p14="http://schemas.microsoft.com/office/powerpoint/2010/main" val="2898125362"/>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F4BEB"/>
      </a:accent1>
      <a:accent2>
        <a:srgbClr val="FF2305"/>
      </a:accent2>
      <a:accent3>
        <a:srgbClr val="323232"/>
      </a:accent3>
      <a:accent4>
        <a:srgbClr val="B2B2B2"/>
      </a:accent4>
      <a:accent5>
        <a:srgbClr val="EBEBEB"/>
      </a:accent5>
      <a:accent6>
        <a:srgbClr val="FF96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D2E162860A11408023459FEA402852" ma:contentTypeVersion="12" ma:contentTypeDescription="Create a new document." ma:contentTypeScope="" ma:versionID="7508c7293d518a2a92f73db3b09e550c">
  <xsd:schema xmlns:xsd="http://www.w3.org/2001/XMLSchema" xmlns:xs="http://www.w3.org/2001/XMLSchema" xmlns:p="http://schemas.microsoft.com/office/2006/metadata/properties" xmlns:ns2="077b0362-675b-490d-b46e-d1f06c005818" xmlns:ns3="7eefaa9f-ab51-4e3e-9134-c53d5b0e911a" targetNamespace="http://schemas.microsoft.com/office/2006/metadata/properties" ma:root="true" ma:fieldsID="33bb764fe2afdadeeaf2d364257304ad" ns2:_="" ns3:_="">
    <xsd:import namespace="077b0362-675b-490d-b46e-d1f06c005818"/>
    <xsd:import namespace="7eefaa9f-ab51-4e3e-9134-c53d5b0e911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7b0362-675b-490d-b46e-d1f06c005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efaa9f-ab51-4e3e-9134-c53d5b0e911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26AD6-7D2C-457A-A4A4-3C1CC5E800A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36745A0-E030-4CBE-8A15-70FCE26203D3}">
  <ds:schemaRefs>
    <ds:schemaRef ds:uri="http://schemas.microsoft.com/sharepoint/v3/contenttype/forms"/>
  </ds:schemaRefs>
</ds:datastoreItem>
</file>

<file path=customXml/itemProps3.xml><?xml version="1.0" encoding="utf-8"?>
<ds:datastoreItem xmlns:ds="http://schemas.openxmlformats.org/officeDocument/2006/customXml" ds:itemID="{E7D41EDC-4C88-42AA-A009-7EF0F2AA97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7b0362-675b-490d-b46e-d1f06c005818"/>
    <ds:schemaRef ds:uri="7eefaa9f-ab51-4e3e-9134-c53d5b0e91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Custom</PresentationFormat>
  <Paragraphs>110</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Helvetica Neue</vt:lpstr>
      <vt:lpstr>Arial</vt:lpstr>
      <vt:lpstr>Calibri</vt:lpstr>
      <vt:lpstr>Default</vt:lpstr>
      <vt:lpstr>Software Engineering Studio 3 Product Assessment</vt:lpstr>
      <vt:lpstr>The Problem</vt:lpstr>
      <vt:lpstr>The Solution: FRIENDS</vt:lpstr>
      <vt:lpstr>Key Users and their Needs</vt:lpstr>
      <vt:lpstr>Architecture Overview</vt:lpstr>
      <vt:lpstr>At the End of 3A</vt:lpstr>
      <vt:lpstr>Going Forward in 3B</vt:lpstr>
      <vt:lpstr>3B Features</vt:lpstr>
      <vt:lpstr>Completed Work</vt:lpstr>
      <vt:lpstr>In Progress Work</vt:lpstr>
      <vt:lpstr>Chatbot Demo</vt:lpstr>
      <vt:lpstr>SETBACKS</vt:lpstr>
      <vt:lpstr>Progress Expectations</vt:lpstr>
      <vt:lpstr>To Do Work</vt:lpstr>
      <vt:lpstr>Thanks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Studio 1A</dc:title>
  <dc:creator>Alexa</dc:creator>
  <cp:lastModifiedBy>Alexa Donovan</cp:lastModifiedBy>
  <cp:revision>691</cp:revision>
  <cp:lastPrinted>2019-03-26T00:47:01Z</cp:lastPrinted>
  <dcterms:modified xsi:type="dcterms:W3CDTF">2021-09-13T03:39:24Z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2021-05-03T06:18:16Z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a7c4b038-3317-4c88-bb78-51bda3f11514</vt:lpwstr>
  </property>
  <property fmtid="{D5CDD505-2E9C-101B-9397-08002B2CF9AE}" pid="8" name="MSIP_Label_ba4f0713-8a76-46fc-9033-3e1b6c45971d_ContentBits">
    <vt:lpwstr>0</vt:lpwstr>
  </property>
  <property fmtid="{D5CDD505-2E9C-101B-9397-08002B2CF9AE}" pid="9" name="ContentTypeId">
    <vt:lpwstr>0x0101007AD2E162860A11408023459FEA402852</vt:lpwstr>
  </property>
</Properties>
</file>