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6"/>
  </p:normalViewPr>
  <p:slideViewPr>
    <p:cSldViewPr snapToGrid="0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5EF12-70CA-A751-35C1-8AA149ABF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5CED3E-1DA8-7818-E7F8-51BFDF399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EC63A6-60C2-4EED-98AB-A9B0BDDBD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7E81-97E9-CC4A-A9F6-9EAC45BA4C83}" type="datetimeFigureOut">
              <a:rPr lang="es-ES" smtClean="0"/>
              <a:t>4/10/23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16B4E0-9C0B-AF2E-4C3A-84994FC1A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E52A20-3A08-17A7-2EB7-3A93F51B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64A4-BE22-624E-8E3C-F2FC4F9ECD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5998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2CA91-3E7F-6EEF-D722-E0A2555E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9976654-D0BD-1870-2501-FB1E5E56F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97718B-93C1-D5F4-3B99-BB96CE962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7E81-97E9-CC4A-A9F6-9EAC45BA4C83}" type="datetimeFigureOut">
              <a:rPr lang="es-ES" smtClean="0"/>
              <a:t>4/10/23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C672AB-F50F-2BF6-2325-0F134B63B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C6EAB0-0BCC-2538-F300-2C62ABCBB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64A4-BE22-624E-8E3C-F2FC4F9ECD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37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220EB1-9B9F-3F56-D4B8-311C3E9A6D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89CA1C-3EF2-55A4-9359-0450912A8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A026E9-F967-F8F1-997D-924FCB2F8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7E81-97E9-CC4A-A9F6-9EAC45BA4C83}" type="datetimeFigureOut">
              <a:rPr lang="es-ES" smtClean="0"/>
              <a:t>4/10/23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11FC07-634F-2D9B-E245-097AB242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01DC0A-E3ED-692E-D3AC-2C9A57A90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64A4-BE22-624E-8E3C-F2FC4F9ECD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0699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E396F8-F645-27B6-039E-CCA0D74A6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39F028-D96A-F96A-275B-26EC55672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AE19C7-0A7E-ED28-2CAF-428A5A94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7E81-97E9-CC4A-A9F6-9EAC45BA4C83}" type="datetimeFigureOut">
              <a:rPr lang="es-ES" smtClean="0"/>
              <a:t>4/10/23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3876C2-A73F-1B40-7789-62DB23F5D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CCA32C-7EA8-33C8-CF30-66B65B47C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64A4-BE22-624E-8E3C-F2FC4F9ECD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383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BC4FF5-8748-34A2-0A08-43FD4CEBB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D5C424-995B-FA01-28F1-9599923EA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5DB884-3D66-F5B1-D4D7-CEB314E40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7E81-97E9-CC4A-A9F6-9EAC45BA4C83}" type="datetimeFigureOut">
              <a:rPr lang="es-ES" smtClean="0"/>
              <a:t>4/10/23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B161E1-9B9B-F6CC-6692-07D1934EB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8DE17C-070B-E177-EB14-588142EC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64A4-BE22-624E-8E3C-F2FC4F9ECD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795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6626E-F2D6-3931-363A-9955A631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BB2B66-8278-2EE4-197B-DE92B9D6C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BA945B-1403-2977-6980-1B26F5252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E7D88C-CE78-E89A-9559-0CC730FB0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7E81-97E9-CC4A-A9F6-9EAC45BA4C83}" type="datetimeFigureOut">
              <a:rPr lang="es-ES" smtClean="0"/>
              <a:t>4/10/23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A5EB7E-2342-E8C1-AAA4-13B5EBEAD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22B1BA-88E1-357D-0C69-A5E0476E0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64A4-BE22-624E-8E3C-F2FC4F9ECD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19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1F4F6-BBC7-EEF1-600B-7E6D1268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F64237-FC08-7EFD-6706-78867BAA9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AF6C362-BB6D-C597-5F84-48577704F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E23352E-D602-9DE0-CB32-D0E66D188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07DF894-95A6-34BF-86CF-80FDEF23F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49BFADB-0886-3AF4-D308-D01C406B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7E81-97E9-CC4A-A9F6-9EAC45BA4C83}" type="datetimeFigureOut">
              <a:rPr lang="es-ES" smtClean="0"/>
              <a:t>4/10/23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48B0B1E-E806-891F-5CB9-04346F713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A6B259-10BF-86EE-017A-33A8AF82D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64A4-BE22-624E-8E3C-F2FC4F9ECD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79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FB1B17-5B65-61B8-3AD0-EAD65C6ED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C12CB35-0B87-45A1-1921-6CB4EFAD9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7E81-97E9-CC4A-A9F6-9EAC45BA4C83}" type="datetimeFigureOut">
              <a:rPr lang="es-ES" smtClean="0"/>
              <a:t>4/10/23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61521A5-0C3C-C5A1-B868-5D3C753D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8E3DD1D-94CE-9A7C-8541-87D1FB5C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64A4-BE22-624E-8E3C-F2FC4F9ECD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027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ACF179E-3FD5-6A7D-23F5-74B150EC8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7E81-97E9-CC4A-A9F6-9EAC45BA4C83}" type="datetimeFigureOut">
              <a:rPr lang="es-ES" smtClean="0"/>
              <a:t>4/10/23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E312A9A-9E62-9B02-74BD-3E41BC9F8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F94ADB-5F0E-3525-3B61-47DD2771B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64A4-BE22-624E-8E3C-F2FC4F9ECD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209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24481-F5B8-765E-107C-0AEC8C6FA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38EAC9-02E1-3AE8-0201-925E83DA5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CD8624-9673-F471-76D2-C525E581C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72635F-8CDF-0AD0-DCCE-0571802AA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7E81-97E9-CC4A-A9F6-9EAC45BA4C83}" type="datetimeFigureOut">
              <a:rPr lang="es-ES" smtClean="0"/>
              <a:t>4/10/23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CB1F24-6EFD-3263-C882-4DC2367B7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B66E56-AD85-6A3C-11C2-808DDAC19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64A4-BE22-624E-8E3C-F2FC4F9ECD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110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5E24ED-8054-CAFD-897D-2B01737B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9364AC0-D093-8975-6BBF-93E8BE697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DDE075-9194-8BD5-EAF2-8B47269FB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D7CFD5-E426-CBC2-F7F0-C5B258DCD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7E81-97E9-CC4A-A9F6-9EAC45BA4C83}" type="datetimeFigureOut">
              <a:rPr lang="es-ES" smtClean="0"/>
              <a:t>4/10/23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A1D050-FD81-19EB-85C4-2EB227D90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7DD964-41CA-73C6-48ED-B6741B93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64A4-BE22-624E-8E3C-F2FC4F9ECD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8570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CC049ED-19D0-881F-7980-BBD85F1E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AD42BD-BD65-E4E3-BDD1-A2802E714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A637E0-6AF2-6103-6174-3ED29C0AA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37E81-97E9-CC4A-A9F6-9EAC45BA4C83}" type="datetimeFigureOut">
              <a:rPr lang="es-ES" smtClean="0"/>
              <a:t>4/10/23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961613-8FAB-388D-0407-C6BD9CC6D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8C3E75-ADC2-9C26-273F-7825D401C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264A4-BE22-624E-8E3C-F2FC4F9ECD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212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52D98AE-4F66-25C6-C23A-E87762FEF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978" y="168367"/>
            <a:ext cx="3369234" cy="4900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b="1" dirty="0"/>
              <a:t>WORKPLAN</a:t>
            </a:r>
          </a:p>
        </p:txBody>
      </p:sp>
      <p:pic>
        <p:nvPicPr>
          <p:cNvPr id="7" name="Marcador de posición de imagen 6">
            <a:extLst>
              <a:ext uri="{FF2B5EF4-FFF2-40B4-BE49-F238E27FC236}">
                <a16:creationId xmlns:a16="http://schemas.microsoft.com/office/drawing/2014/main" id="{B769AC01-6B78-9802-7BA3-53477EDF641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4274" r="9245" b="-2"/>
          <a:stretch/>
        </p:blipFill>
        <p:spPr>
          <a:xfrm>
            <a:off x="20" y="10"/>
            <a:ext cx="7390243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AEDB6546-BF90-A84E-753E-9D5D5A510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79978" y="658367"/>
            <a:ext cx="3369234" cy="60312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300" dirty="0"/>
              <a:t>All 3 datasets will be used for model building.</a:t>
            </a:r>
          </a:p>
          <a:p>
            <a:endParaRPr lang="en-US" sz="13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300" b="1" dirty="0"/>
              <a:t>Data preparation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300" dirty="0"/>
              <a:t>Use the data model to merge, and clean the data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300" b="1" dirty="0"/>
              <a:t>Feature Engineering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300" dirty="0"/>
              <a:t>Create new features (relations) between data to get the perfect data to work with.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300" b="1" dirty="0"/>
              <a:t>Model Experimentation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300" dirty="0"/>
              <a:t>Testing and algorithms with cross-validation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300" b="1" dirty="0"/>
              <a:t>Model Evaluation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300" dirty="0"/>
              <a:t>Calculation of model metrics and evaluation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300" b="1" dirty="0"/>
              <a:t>Development of Production Algorithm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300" dirty="0" err="1"/>
              <a:t>Productionising</a:t>
            </a:r>
            <a:r>
              <a:rPr lang="en-US" sz="1300" dirty="0"/>
              <a:t> the algorithm as an API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300" b="1" dirty="0"/>
              <a:t>QA and DevOps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300" dirty="0"/>
              <a:t>Make sure that the model is performing correctly, and integration of the model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 indent="-228600">
              <a:buFont typeface="Arial" panose="020B0604020202020204" pitchFamily="34" charset="0"/>
              <a:buChar char="•"/>
            </a:pPr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436947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85</Words>
  <Application>Microsoft Macintosh PowerPoint</Application>
  <PresentationFormat>Panorámica</PresentationFormat>
  <Paragraphs>17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WORKPLAN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PLANNING USAGE OF DATA</dc:title>
  <dc:creator>Alex Aguilera Lopez</dc:creator>
  <cp:lastModifiedBy>Alex Aguilera Lopez</cp:lastModifiedBy>
  <cp:revision>3</cp:revision>
  <dcterms:created xsi:type="dcterms:W3CDTF">2023-10-04T09:47:22Z</dcterms:created>
  <dcterms:modified xsi:type="dcterms:W3CDTF">2023-10-04T10:36:42Z</dcterms:modified>
</cp:coreProperties>
</file>