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6"/>
  </p:normalViewPr>
  <p:slideViewPr>
    <p:cSldViewPr snapToGrid="0">
      <p:cViewPr varScale="1">
        <p:scale>
          <a:sx n="105" d="100"/>
          <a:sy n="105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FB9E20-CEAC-D193-6A06-CACD8D6257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0B24D9-701B-9837-C048-CF5C502AD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DF0062-96CE-0626-71CD-F94F7C93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2F9BE-204D-CF47-BF48-2459A44B7D40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C2302D-9979-B027-0CC7-8233AB94C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74352B-80DB-4B19-ED9B-2E6A05E6A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762E-9771-1A43-AC8F-6D0E5841DFF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940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AEC910-5439-C12C-3261-ACEAE8B3F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0AD404D-AEA6-BCCA-276F-63A139AE7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F01A2B-5008-BF79-99D2-84954F1F9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2F9BE-204D-CF47-BF48-2459A44B7D40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4D2F16-D03B-16FD-B92A-E6C1DCA37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DAA292-6FA6-F77A-F7C4-AA6D50E7B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762E-9771-1A43-AC8F-6D0E5841DFF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6119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A26F067-6BC2-29B8-6586-23F9B27696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2691DA5-B6D9-3511-6B66-BB73547CA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7570A1-7F8B-5B0E-F57F-BB592F74F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2F9BE-204D-CF47-BF48-2459A44B7D40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310C12-A802-891F-F793-05FFBE09B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686B9A-BC4C-003C-744C-2F826CEE4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762E-9771-1A43-AC8F-6D0E5841DFF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198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242401-815F-0864-855B-5A40D268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24A651-FE7B-A8FA-3957-334E1BE8C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E26B88-32BB-3EED-A26A-E5E51E9B4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2F9BE-204D-CF47-BF48-2459A44B7D40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6F01D8-ACD6-C88D-61EE-E3202EC2E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930FB9-2CB2-1112-B0BB-FEB4EEA5C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762E-9771-1A43-AC8F-6D0E5841DFF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686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D7F921-2C4E-BF1C-3FCF-22D4A181D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32F6B2B-2D2C-92C8-5147-4441732D8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A52004-C720-8282-39B4-2AA24999D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2F9BE-204D-CF47-BF48-2459A44B7D40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911E0F-1F1D-AEB0-A288-F93F2431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3EA510-984D-1A4D-47EC-16E9200B4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762E-9771-1A43-AC8F-6D0E5841DFF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68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650463-EC53-5F6C-120F-A7CA15516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481E2A-2D1A-6619-299F-42F26736E7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00BC861-1CFC-A59F-D710-6E691381E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00C2AF-4084-957D-EA10-23422DA72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2F9BE-204D-CF47-BF48-2459A44B7D40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408239-0CA6-62D1-5521-AD892CAEE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BFD5DC-A01F-6633-C9F2-85115F748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762E-9771-1A43-AC8F-6D0E5841DFF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470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18D273-3972-2C84-C317-A58017811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9E4543-5452-94A1-9BEF-059B7F507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2DEC823-F323-02C1-FA10-0F929B274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57C45A9-0DFD-9771-AD2A-B5071D3FC6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1FB5D2E-C38D-E761-F852-DC47FD156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3E33302-C7B7-CE74-625A-AAA88BFCE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2F9BE-204D-CF47-BF48-2459A44B7D40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3BE8EB6-B517-A8A2-53C5-D9B66AE86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5D84B6C-632E-B6B1-580F-BD9024E8A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762E-9771-1A43-AC8F-6D0E5841DFF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700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6255E8-D58B-2705-EE97-06522058D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1D767A4-875D-CDC9-9308-EF54BE8BA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2F9BE-204D-CF47-BF48-2459A44B7D40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A1AB175-C554-897F-60D6-9714DF285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54514BB-D692-1590-CB67-B82BF49A6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762E-9771-1A43-AC8F-6D0E5841DFF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853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5C9CF0E-51E2-70B3-47A6-5EDA89A03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2F9BE-204D-CF47-BF48-2459A44B7D40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8A375CA-1BE5-5FFA-0A26-A997FC9A5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72A507D-0ED5-F846-94C1-B6948B9F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762E-9771-1A43-AC8F-6D0E5841DFF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3260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1652D9-E305-4E74-3ACB-0231B3B7B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21C94E-319C-A50D-A6B8-311983C87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05B94B9-43D7-08F1-794E-FF7EB9B8B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4F0026E-F939-8F89-DC0E-84ABD96FE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2F9BE-204D-CF47-BF48-2459A44B7D40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58E635-3B01-46DA-D230-51FEE344E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958214-2F2E-E512-5A88-790365FFA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762E-9771-1A43-AC8F-6D0E5841DFF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904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58CBE7-5601-0F3E-74B0-56C93756B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324777E-66C8-C943-C94C-2B6A679A37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F245AC8-6365-59F5-CFDD-6468285BF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7EE493-92D9-4984-F97A-E5AF192D4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2F9BE-204D-CF47-BF48-2459A44B7D40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8FBA289-5FF1-1108-01C7-B69A30C5F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07B154-B5D9-D88B-0B27-546F932E3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762E-9771-1A43-AC8F-6D0E5841DFF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742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25FBE6B-A963-7CDB-6717-631F76400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DC444B-E862-094C-C499-6235566C3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ABDB25-A60C-EDC5-2721-062F32A0BE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2F9BE-204D-CF47-BF48-2459A44B7D40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752B19-5511-5E37-CEE9-A7078D0B7B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81B8E2-C77E-C526-B337-C951302D0F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4762E-9771-1A43-AC8F-6D0E5841DFF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896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796D60C-11C1-9474-3D31-11BF5C276F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72113" y="259668"/>
            <a:ext cx="6414124" cy="6338663"/>
          </a:xfrm>
          <a:prstGeom prst="rect">
            <a:avLst/>
          </a:prstGeo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86DB82-4B75-1866-2F5D-6902FD056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024128"/>
            <a:ext cx="3932237" cy="4844860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More data is necessary</a:t>
            </a:r>
            <a:endParaRPr lang="en-GB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The accuracy of the model is low (50%) with the current dataset and new features engineered. To test this model for production, more data is needed. </a:t>
            </a:r>
          </a:p>
          <a:p>
            <a:pPr algn="just"/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Unit Price is important</a:t>
            </a:r>
          </a:p>
          <a:p>
            <a:pPr algn="just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Unit price is the most important feature when predicting estimated stock percentages. On the other hand, category is not important (relative importance &lt; 5%). </a:t>
            </a:r>
          </a:p>
          <a:p>
            <a:pPr algn="just"/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IoT data is great</a:t>
            </a:r>
          </a:p>
          <a:p>
            <a:pPr algn="just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As seen in the graph, temperature plays a big part in the prediction of stock percentage. Therefore, we believe that more IoT data will be crucial to increase the accuracy of the model. </a:t>
            </a:r>
          </a:p>
        </p:txBody>
      </p:sp>
    </p:spTree>
    <p:extLst>
      <p:ext uri="{BB962C8B-B14F-4D97-AF65-F5344CB8AC3E}">
        <p14:creationId xmlns:p14="http://schemas.microsoft.com/office/powerpoint/2010/main" val="20834921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108</Words>
  <Application>Microsoft Macintosh PowerPoint</Application>
  <PresentationFormat>Panorámica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Results</dc:title>
  <dc:creator>Alex Aguilera Lopez</dc:creator>
  <cp:lastModifiedBy>Alex Aguilera Lopez</cp:lastModifiedBy>
  <cp:revision>2</cp:revision>
  <dcterms:created xsi:type="dcterms:W3CDTF">2023-10-05T11:07:53Z</dcterms:created>
  <dcterms:modified xsi:type="dcterms:W3CDTF">2023-10-05T11:24:30Z</dcterms:modified>
</cp:coreProperties>
</file>