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Inter"/>
      <p:regular r:id="rId32"/>
      <p:bold r:id="rId33"/>
    </p:embeddedFont>
    <p:embeddedFont>
      <p:font typeface="Fira Sans Extra Condensed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Inter-bold.fntdata"/><Relationship Id="rId10" Type="http://schemas.openxmlformats.org/officeDocument/2006/relationships/slide" Target="slides/slide6.xml"/><Relationship Id="rId32" Type="http://schemas.openxmlformats.org/officeDocument/2006/relationships/font" Target="fonts/Inter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Medium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ddit.com/r/place/comments/1555uzm/turkey_is_only_made_of_bots/" TargetMode="External"/><Relationship Id="rId3" Type="http://schemas.openxmlformats.org/officeDocument/2006/relationships/hyperlink" Target="https://www.reddit.com/r/place/comments/155pbvs/country_flag_bots_ruin_the_actual_fun_aspect_of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471c10ea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471c10e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there were a lot of exactly 6 min average time difference between pixel placed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471c10ea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b471c10e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471c10ea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b471c10ea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9fa940987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9fa940987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471c10e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471c10e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471c10e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471c10e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471c10ea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471c10e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471c10ea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471c10e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471c10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471c10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https://www.reddit.com/r/place/comments/1555uzm/turkey_is_only_made_of_bots/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https://www.reddit.com/r/place/comments/155pbvs/country_flag_bots_ruin_the_actual_fun_aspect_of/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471c10e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471c10e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469d1f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469d1f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9469d1f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9469d1f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 from multiprocessing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Joined then grouped by user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4e7e8402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4e7e8402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4e7e840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4e7e840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46351a4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46351a4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Black, white, redish/orange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9fa94098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9fa9409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https://economictimes.indiatimes.com/news/international/us/reddit-launches-2023-edition-of-r/place-what-is-it-and-why-are-redditors-posting-against-steve-huffman-heres-all-you-need-to-know/articleshow/101995639.cms?from=mdr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r/place Analysis</a:t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 Murdock, Alexa Hildebrand, Fernando Fonseca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888725" y="1060775"/>
            <a:ext cx="49656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Avg Time Difference Between Changes is exactly 5 or 20 minutes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2999550" y="2907525"/>
            <a:ext cx="59505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Reasoning: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verified user could place a pixel every 5 minutes, an unverified user can place a pixel every 20 minutes. Exact average time difference as a whole number is also suspicious.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325" y="572500"/>
            <a:ext cx="5905875" cy="42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2849075" y="1529400"/>
            <a:ext cx="621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Changed Coordinates</a:t>
            </a:r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2680175" y="2895625"/>
            <a:ext cx="65490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Reasoning: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eddit pages claimed people had bot armies that would protect/attack certain art. This could mean that most changed coordinates represent bot attacks.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1" type="subTitle"/>
          </p:nvPr>
        </p:nvSpPr>
        <p:spPr>
          <a:xfrm flipH="1">
            <a:off x="2071050" y="287275"/>
            <a:ext cx="65397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 Changed Coordinate: (0,0)</a:t>
            </a:r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038" y="1911850"/>
            <a:ext cx="5806776" cy="18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 txBox="1"/>
          <p:nvPr/>
        </p:nvSpPr>
        <p:spPr>
          <a:xfrm>
            <a:off x="6908150" y="1067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" type="subTitle"/>
          </p:nvPr>
        </p:nvSpPr>
        <p:spPr>
          <a:xfrm flipH="1">
            <a:off x="1237200" y="0"/>
            <a:ext cx="79068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 Most Changed Coordinate (-1500,-1000)</a:t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625" y="2206575"/>
            <a:ext cx="6169750" cy="12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/>
          <p:nvPr/>
        </p:nvSpPr>
        <p:spPr>
          <a:xfrm>
            <a:off x="7500100" y="1211275"/>
            <a:ext cx="43227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Corner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702325" y="1207925"/>
            <a:ext cx="52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Surprised</a:t>
            </a:r>
            <a:r>
              <a:rPr lang="en"/>
              <a:t> Pikachu - part of German Flag</a:t>
            </a:r>
            <a:endParaRPr/>
          </a:p>
        </p:txBody>
      </p:sp>
      <p:sp>
        <p:nvSpPr>
          <p:cNvPr id="291" name="Google Shape;291;p42"/>
          <p:cNvSpPr txBox="1"/>
          <p:nvPr>
            <p:ph idx="1" type="subTitle"/>
          </p:nvPr>
        </p:nvSpPr>
        <p:spPr>
          <a:xfrm flipH="1">
            <a:off x="1288825" y="221250"/>
            <a:ext cx="76500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 Most Changed Coordinate (20,-401)</a:t>
            </a:r>
            <a:endParaRPr/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125" y="1849050"/>
            <a:ext cx="3777350" cy="28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628800" y="1166900"/>
            <a:ext cx="52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Vietnamese</a:t>
            </a:r>
            <a:r>
              <a:rPr lang="en"/>
              <a:t> Poster</a:t>
            </a:r>
            <a:endParaRPr/>
          </a:p>
        </p:txBody>
      </p:sp>
      <p:sp>
        <p:nvSpPr>
          <p:cNvPr id="298" name="Google Shape;298;p43"/>
          <p:cNvSpPr txBox="1"/>
          <p:nvPr>
            <p:ph idx="1" type="subTitle"/>
          </p:nvPr>
        </p:nvSpPr>
        <p:spPr>
          <a:xfrm flipH="1">
            <a:off x="1288825" y="221250"/>
            <a:ext cx="76500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 Most Changed Coordinate (99,499)</a:t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925" y="2042475"/>
            <a:ext cx="41624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546725" y="1385775"/>
            <a:ext cx="52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 Political Statement, German</a:t>
            </a:r>
            <a:r>
              <a:rPr lang="en"/>
              <a:t> Flag</a:t>
            </a:r>
            <a:endParaRPr/>
          </a:p>
        </p:txBody>
      </p:sp>
      <p:sp>
        <p:nvSpPr>
          <p:cNvPr id="305" name="Google Shape;305;p44"/>
          <p:cNvSpPr txBox="1"/>
          <p:nvPr>
            <p:ph idx="1" type="subTitle"/>
          </p:nvPr>
        </p:nvSpPr>
        <p:spPr>
          <a:xfrm flipH="1">
            <a:off x="1288825" y="221250"/>
            <a:ext cx="76500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#5 and #6 Most Changed Coordinate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(-251, -415) and (-251, -416)</a:t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 rotWithShape="1">
          <a:blip r:embed="rId3">
            <a:alphaModFix/>
          </a:blip>
          <a:srcRect b="0" l="0" r="0" t="10217"/>
          <a:stretch/>
        </p:blipFill>
        <p:spPr>
          <a:xfrm>
            <a:off x="2860950" y="1903250"/>
            <a:ext cx="3241925" cy="28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200" cy="4199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223" y="2541198"/>
            <a:ext cx="1331150" cy="10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50" y="2177195"/>
            <a:ext cx="1124275" cy="16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9071" y="2329825"/>
            <a:ext cx="1074228" cy="9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7515" y="2029123"/>
            <a:ext cx="2008357" cy="9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/>
          <p:nvPr/>
        </p:nvSpPr>
        <p:spPr>
          <a:xfrm>
            <a:off x="695575" y="764850"/>
            <a:ext cx="1426200" cy="1264500"/>
          </a:xfrm>
          <a:prstGeom prst="wedgeRoundRectCallout">
            <a:avLst>
              <a:gd fmla="val -54001" name="adj1"/>
              <a:gd fmla="val 6267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Flag of Romania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: Many reddit users believe believe most country flags were made by bots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2227950" y="1491400"/>
            <a:ext cx="1875900" cy="685800"/>
          </a:xfrm>
          <a:prstGeom prst="wedgeRoundRectCallout">
            <a:avLst>
              <a:gd fmla="val -15703" name="adj1"/>
              <a:gd fmla="val 10479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Flag of Turkey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: Many reddit users believe Turkish bots worked on this flag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4185800" y="887825"/>
            <a:ext cx="1875900" cy="941100"/>
          </a:xfrm>
          <a:prstGeom prst="wedgeRoundRectCallout">
            <a:avLst>
              <a:gd fmla="val -49326" name="adj1"/>
              <a:gd fmla="val 10697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Genshin Impact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: A Chinese video game, notoriously raided over 50 times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5"/>
          <p:cNvSpPr/>
          <p:nvPr/>
        </p:nvSpPr>
        <p:spPr>
          <a:xfrm>
            <a:off x="2361225" y="3330275"/>
            <a:ext cx="3093300" cy="941100"/>
          </a:xfrm>
          <a:prstGeom prst="wedgeRoundRectCallout">
            <a:avLst>
              <a:gd fmla="val 74062" name="adj1"/>
              <a:gd fmla="val -7906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Flag of Portugal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: The Portuguese Reddit community famously had 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major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conflicts and had multiple failed votes on the design, losing allies and being attacked many times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Analyze the full time activity data from r/place 2023 to understand the impact of bots on the artwork</a:t>
            </a:r>
            <a:endParaRPr sz="1700"/>
          </a:p>
        </p:txBody>
      </p:sp>
      <p:sp>
        <p:nvSpPr>
          <p:cNvPr id="189" name="Google Shape;189;p29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Motivation</a:t>
            </a:r>
            <a:endParaRPr/>
          </a:p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788100" y="1638900"/>
            <a:ext cx="2261700" cy="18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</a:t>
            </a:r>
            <a:r>
              <a:rPr lang="en"/>
              <a:t>A coworker and I considered drawing a small figure in an obscure area but </a:t>
            </a:r>
            <a:r>
              <a:rPr b="1" lang="en"/>
              <a:t>by the time we could lay a different pixel our first had changed a few times</a:t>
            </a:r>
            <a:r>
              <a:rPr lang="en"/>
              <a:t>. Oh well.”</a:t>
            </a:r>
            <a:endParaRPr/>
          </a:p>
        </p:txBody>
      </p:sp>
      <p:sp>
        <p:nvSpPr>
          <p:cNvPr id="197" name="Google Shape;197;p30"/>
          <p:cNvSpPr txBox="1"/>
          <p:nvPr>
            <p:ph idx="4" type="subTitle"/>
          </p:nvPr>
        </p:nvSpPr>
        <p:spPr>
          <a:xfrm>
            <a:off x="3441150" y="1480350"/>
            <a:ext cx="22617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</a:t>
            </a:r>
            <a:r>
              <a:rPr lang="en"/>
              <a:t>It’s literally a </a:t>
            </a:r>
            <a:r>
              <a:rPr b="1" lang="en"/>
              <a:t>competition to see who knows how to bot better</a:t>
            </a:r>
            <a:r>
              <a:rPr lang="en"/>
              <a:t>. Every single name I’ve looked at has 1 karma and no posts or comments. And I looked at 40-50 of them before I gave up.”</a:t>
            </a:r>
            <a:endParaRPr/>
          </a:p>
        </p:txBody>
      </p:sp>
      <p:sp>
        <p:nvSpPr>
          <p:cNvPr id="198" name="Google Shape;198;p30"/>
          <p:cNvSpPr txBox="1"/>
          <p:nvPr>
            <p:ph idx="6" type="subTitle"/>
          </p:nvPr>
        </p:nvSpPr>
        <p:spPr>
          <a:xfrm>
            <a:off x="6094200" y="1413000"/>
            <a:ext cx="22617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</a:t>
            </a:r>
            <a:r>
              <a:rPr lang="en"/>
              <a:t>I have seen so many </a:t>
            </a:r>
            <a:r>
              <a:rPr b="1" lang="en"/>
              <a:t>art pieces and community artworks destroyed because of bots </a:t>
            </a:r>
            <a:r>
              <a:rPr lang="en"/>
              <a:t>and streamers. I think reddit needs to come up with a solution to this for next year because it's getting ridiculous…”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1062038"/>
            <a:ext cx="32194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</a:t>
            </a:r>
            <a:endParaRPr/>
          </a:p>
        </p:txBody>
      </p:sp>
      <p:sp>
        <p:nvSpPr>
          <p:cNvPr id="205" name="Google Shape;205;p31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 Fxn</a:t>
            </a:r>
            <a:endParaRPr/>
          </a:p>
        </p:txBody>
      </p:sp>
      <p:sp>
        <p:nvSpPr>
          <p:cNvPr id="206" name="Google Shape;206;p31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1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function that uses groupby to compress data into important stats</a:t>
            </a:r>
            <a:endParaRPr/>
          </a:p>
        </p:txBody>
      </p:sp>
      <p:sp>
        <p:nvSpPr>
          <p:cNvPr id="208" name="Google Shape;208;p31"/>
          <p:cNvSpPr txBox="1"/>
          <p:nvPr>
            <p:ph idx="4" type="ctrTitle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Multiprocessing</a:t>
            </a:r>
            <a:endParaRPr/>
          </a:p>
        </p:txBody>
      </p:sp>
      <p:sp>
        <p:nvSpPr>
          <p:cNvPr id="209" name="Google Shape;209;p31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1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Put the function into a script that utilizes multiprocessing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endParaRPr/>
          </a:p>
        </p:txBody>
      </p:sp>
      <p:sp>
        <p:nvSpPr>
          <p:cNvPr id="212" name="Google Shape;212;p31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3" name="Google Shape;213;p31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the multiprocessing script 5 times with 1/5 of the data each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  <p:sp>
        <p:nvSpPr>
          <p:cNvPr id="215" name="Google Shape;215;p31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6" name="Google Shape;216;p31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Join together the csvs that were created from each of the 5 runs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1973575" y="1529400"/>
            <a:ext cx="599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2" type="ctrTitle"/>
          </p:nvPr>
        </p:nvSpPr>
        <p:spPr>
          <a:xfrm>
            <a:off x="4577775" y="314972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unique users</a:t>
            </a:r>
            <a:endParaRPr/>
          </a:p>
        </p:txBody>
      </p:sp>
      <p:sp>
        <p:nvSpPr>
          <p:cNvPr id="227" name="Google Shape;227;p33"/>
          <p:cNvSpPr txBox="1"/>
          <p:nvPr>
            <p:ph idx="3" type="title"/>
          </p:nvPr>
        </p:nvSpPr>
        <p:spPr>
          <a:xfrm>
            <a:off x="2415825" y="3073525"/>
            <a:ext cx="21087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8520740</a:t>
            </a:r>
            <a:endParaRPr sz="3400"/>
          </a:p>
        </p:txBody>
      </p:sp>
      <p:sp>
        <p:nvSpPr>
          <p:cNvPr id="228" name="Google Shape;228;p33"/>
          <p:cNvSpPr txBox="1"/>
          <p:nvPr>
            <p:ph idx="4" type="ctrTitle"/>
          </p:nvPr>
        </p:nvSpPr>
        <p:spPr>
          <a:xfrm>
            <a:off x="2499250" y="53042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pixels placed by user</a:t>
            </a:r>
            <a:endParaRPr/>
          </a:p>
        </p:txBody>
      </p:sp>
      <p:sp>
        <p:nvSpPr>
          <p:cNvPr id="229" name="Google Shape;229;p33"/>
          <p:cNvSpPr txBox="1"/>
          <p:nvPr>
            <p:ph idx="5" type="title"/>
          </p:nvPr>
        </p:nvSpPr>
        <p:spPr>
          <a:xfrm>
            <a:off x="952600" y="4542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15.2</a:t>
            </a:r>
            <a:endParaRPr sz="4500"/>
          </a:p>
        </p:txBody>
      </p:sp>
      <p:sp>
        <p:nvSpPr>
          <p:cNvPr id="230" name="Google Shape;230;p33"/>
          <p:cNvSpPr txBox="1"/>
          <p:nvPr>
            <p:ph idx="7" type="ctrTitle"/>
          </p:nvPr>
        </p:nvSpPr>
        <p:spPr>
          <a:xfrm>
            <a:off x="2499250" y="18019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pixels placed by a user*</a:t>
            </a:r>
            <a:endParaRPr/>
          </a:p>
        </p:txBody>
      </p:sp>
      <p:sp>
        <p:nvSpPr>
          <p:cNvPr id="231" name="Google Shape;231;p33"/>
          <p:cNvSpPr txBox="1"/>
          <p:nvPr>
            <p:ph idx="8" type="title"/>
          </p:nvPr>
        </p:nvSpPr>
        <p:spPr>
          <a:xfrm>
            <a:off x="557200" y="1801975"/>
            <a:ext cx="18888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7504</a:t>
            </a:r>
            <a:endParaRPr sz="4500"/>
          </a:p>
        </p:txBody>
      </p:sp>
      <p:sp>
        <p:nvSpPr>
          <p:cNvPr id="232" name="Google Shape;232;p33"/>
          <p:cNvSpPr txBox="1"/>
          <p:nvPr>
            <p:ph idx="13" type="ctrTitle"/>
          </p:nvPr>
        </p:nvSpPr>
        <p:spPr>
          <a:xfrm>
            <a:off x="6275650" y="1878175"/>
            <a:ext cx="25377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amount of unique colors used </a:t>
            </a:r>
            <a:endParaRPr/>
          </a:p>
        </p:txBody>
      </p:sp>
      <p:sp>
        <p:nvSpPr>
          <p:cNvPr id="233" name="Google Shape;233;p33"/>
          <p:cNvSpPr txBox="1"/>
          <p:nvPr>
            <p:ph idx="14" type="title"/>
          </p:nvPr>
        </p:nvSpPr>
        <p:spPr>
          <a:xfrm>
            <a:off x="4640800" y="1801975"/>
            <a:ext cx="16152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2</a:t>
            </a:r>
            <a:endParaRPr sz="4200"/>
          </a:p>
        </p:txBody>
      </p:sp>
      <p:sp>
        <p:nvSpPr>
          <p:cNvPr id="234" name="Google Shape;234;p33"/>
          <p:cNvSpPr txBox="1"/>
          <p:nvPr>
            <p:ph idx="4" type="ctrTitle"/>
          </p:nvPr>
        </p:nvSpPr>
        <p:spPr>
          <a:xfrm>
            <a:off x="6275650" y="530425"/>
            <a:ext cx="25377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minutes between pixels</a:t>
            </a:r>
            <a:endParaRPr/>
          </a:p>
        </p:txBody>
      </p:sp>
      <p:sp>
        <p:nvSpPr>
          <p:cNvPr id="235" name="Google Shape;235;p33"/>
          <p:cNvSpPr txBox="1"/>
          <p:nvPr>
            <p:ph idx="5" type="title"/>
          </p:nvPr>
        </p:nvSpPr>
        <p:spPr>
          <a:xfrm>
            <a:off x="4762600" y="4542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31.71</a:t>
            </a:r>
            <a:endParaRPr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Privileges Theory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38" y="1108925"/>
            <a:ext cx="5319924" cy="36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/>
          <p:nvPr/>
        </p:nvSpPr>
        <p:spPr>
          <a:xfrm>
            <a:off x="251675" y="597725"/>
            <a:ext cx="1227000" cy="89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Placing every 5 minutes, this would take 26 days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3" name="Google Shape;243;p34"/>
          <p:cNvCxnSpPr>
            <a:stCxn id="242" idx="3"/>
          </p:cNvCxnSpPr>
          <p:nvPr/>
        </p:nvCxnSpPr>
        <p:spPr>
          <a:xfrm>
            <a:off x="1478675" y="1046075"/>
            <a:ext cx="11088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89" y="549300"/>
            <a:ext cx="5662326" cy="40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Bot Hypothesis</a:t>
            </a:r>
            <a:endParaRPr sz="3100"/>
          </a:p>
        </p:txBody>
      </p:sp>
      <p:sp>
        <p:nvSpPr>
          <p:cNvPr id="254" name="Google Shape;254;p36"/>
          <p:cNvSpPr txBox="1"/>
          <p:nvPr>
            <p:ph idx="1" type="subTitle"/>
          </p:nvPr>
        </p:nvSpPr>
        <p:spPr>
          <a:xfrm>
            <a:off x="3994375" y="2142600"/>
            <a:ext cx="40554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Investigate time between pixel placement for each user and areas with highest number of changes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C20E0E"/>
      </a:dk2>
      <a:lt2>
        <a:srgbClr val="EFEFEF"/>
      </a:lt2>
      <a:accent1>
        <a:srgbClr val="690B0B"/>
      </a:accent1>
      <a:accent2>
        <a:srgbClr val="000000"/>
      </a:accent2>
      <a:accent3>
        <a:srgbClr val="C20E0E"/>
      </a:accent3>
      <a:accent4>
        <a:srgbClr val="EFEFEF"/>
      </a:accent4>
      <a:accent5>
        <a:srgbClr val="690B0B"/>
      </a:accent5>
      <a:accent6>
        <a:srgbClr val="000000"/>
      </a:accent6>
      <a:hlink>
        <a:srgbClr val="690B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