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277" r:id="rId2"/>
    <p:sldId id="278" r:id="rId3"/>
    <p:sldId id="295" r:id="rId4"/>
    <p:sldId id="310" r:id="rId5"/>
    <p:sldId id="297" r:id="rId6"/>
    <p:sldId id="300" r:id="rId7"/>
    <p:sldId id="305" r:id="rId8"/>
    <p:sldId id="306" r:id="rId9"/>
    <p:sldId id="307" r:id="rId10"/>
    <p:sldId id="308" r:id="rId11"/>
    <p:sldId id="309" r:id="rId12"/>
    <p:sldId id="279" r:id="rId13"/>
    <p:sldId id="280" r:id="rId14"/>
    <p:sldId id="281" r:id="rId15"/>
    <p:sldId id="282" r:id="rId16"/>
    <p:sldId id="283" r:id="rId17"/>
    <p:sldId id="287" r:id="rId18"/>
    <p:sldId id="284" r:id="rId19"/>
    <p:sldId id="285" r:id="rId20"/>
    <p:sldId id="286" r:id="rId21"/>
    <p:sldId id="288" r:id="rId22"/>
    <p:sldId id="289" r:id="rId23"/>
    <p:sldId id="290" r:id="rId24"/>
    <p:sldId id="291" r:id="rId25"/>
    <p:sldId id="292" r:id="rId26"/>
    <p:sldId id="293" r:id="rId2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FAFF"/>
    <a:srgbClr val="555A5E"/>
    <a:srgbClr val="4E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70504" autoAdjust="0"/>
  </p:normalViewPr>
  <p:slideViewPr>
    <p:cSldViewPr>
      <p:cViewPr varScale="1">
        <p:scale>
          <a:sx n="75" d="100"/>
          <a:sy n="75" d="100"/>
        </p:scale>
        <p:origin x="26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F586954-E3C2-07D6-614B-042DB75A9F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5EF1167-C1EB-7159-8C3A-917C90EB53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A76B765F-DCE1-A9E4-CA32-D8CA748DE4E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3BA7C770-F737-259F-CAEF-E197BF53F2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C7EB66E6-D8F4-3AC2-2A74-7FC10FB6C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EED03E57-65A0-0190-66D1-D55876726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C0F610-17C9-4C70-8127-83AA26F45F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4C3B-9A28-6602-4E3C-8E6F1FCDE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E08E5-5648-8731-8592-4C1B7FEA0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0A4C-37D7-A33B-03DD-6C00EAF7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FC6F-5005-A6B0-751B-FE81A21C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84E8-89B0-128A-770C-BC962BE8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0B5E6-B55C-4566-82B0-B930B7A879B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39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BAFF-F85B-61AB-B915-A383E7DC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DF4F3-95C8-FA4A-E4C7-21F41357D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B442-F01B-3B9C-E4F8-DD9988E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6D38A-6651-CD6E-8BA0-71105260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19D6-9F3A-5D5E-4EC4-B6BCAC16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E766A-5F7E-4F73-B970-FF673BC5B2F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936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D8B78-F6F5-77A0-1819-EF2AC3520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61B23-FDD2-A838-319C-F0291BD82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076D-71E1-CAD5-9D99-629414F1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09DF-2590-A535-AD3E-2489DF58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8DB3F-6AB9-D980-A315-DCA20EA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DA18D-0609-4FDB-9770-CE978993A6E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06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DAF1-CF22-8376-C814-C29FE30C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6858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CA19-5099-6E07-0D87-168D4F50408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9D6480B2-3C33-71C6-9B09-0FB2F3166B7B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148F7-A7A8-ADFB-6F10-9EC98397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CED3D-0EDF-B8C4-FC23-EEC12D14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7479A-9B85-43E9-3C7E-1C4F49DD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444EC1-37E5-4E35-866B-BB2A80018C4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724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27C1-42DD-A600-A62C-406961ED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87AA-FDD5-D741-6681-783D76F98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8A77-E42C-2F2A-F4DF-62CB7067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2C26-07A1-5942-5533-24E3C0F5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A5E4-8BE3-8482-C378-4D592612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C294D-DCC6-4C8E-B141-BF05A99DD14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194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E7EA-9FBB-0385-429C-C91BF1D0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07417-7C78-6C30-E226-8CAF0C57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DC26F-D1E6-A167-E38E-4B644B82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3E55E-F465-1D4D-37FB-32150A09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96FD-61CA-6A2E-AED6-799ACED0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F4355-8463-4669-869C-9C31C8C8DD7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393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60D-0E4B-4309-CB15-9B0C8A0C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A393-E5FD-1CE1-2663-31CAEFE16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2F875-1699-A32F-6A9A-775097316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67913-AB84-9D45-6240-2EC124BB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67A8D-9A12-04B5-8361-62CBD256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5089B-A690-B50C-5C31-A70316DE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50423-B455-4835-9EA2-35B600E8CAE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22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D47D-5123-DD94-D3A7-2F8ABC5D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16D3D-647E-6ABE-8AA7-72F86BCF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4B1C3-8E7E-D092-14E5-C266EAC52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3E1F4-1F0A-4894-F8EE-F32743D7A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51E95-DEF3-6263-D402-3E4CE6D27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F5B-4EAF-47DE-0233-4ECA5552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244D4-4040-D86D-3059-75005076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61CA5-408B-392C-36A7-35FCFC63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D2FAC-0427-4030-B68A-71480BA3838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87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DABA-586C-DB13-E9C5-2C5B6583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E5A9C-0DF1-B280-ED50-D7623B64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130BF-75F5-161C-8916-C338421E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7C53F-2EA5-0E1A-7D9E-B6BC1767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17576-9165-41AE-8D88-FF7563EAE9A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69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92339-87AB-AB69-B133-460364BE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89A5C-98DB-5CC5-0BDF-441BB215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6791-58C3-6546-D9A2-D87D1E2E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3BE3A-2C6B-4E76-AE4D-FABA63F7C8F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258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6AA2-1BDC-F3E9-B9A0-2FE3ADAC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2F8D-AF0D-8EB0-F967-B2FF88BC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A00AF-971B-A079-6187-B8D53647E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35157-CAE6-EF98-7585-0E481067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7A8F3-C7A0-D4BF-DA8E-B2577886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AFF7B-8649-6979-533F-97898104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E5CB6-A70F-4F80-A9A4-8291D5C11C9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078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5F33-069E-5497-36D3-A71155EA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3D1EC-0A12-85DF-16C1-A2963E5A9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C655B-D9D9-9D3B-2D05-1C961F9F8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7D96D-FEC0-35B9-70F5-F5090CEB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4F958-6C28-7315-C5E6-BB93344C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A11AF-ED2C-C0F3-94EE-0B760CF5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097B8-20EF-43A0-ABA6-B2F874183B2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195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>
            <a:extLst>
              <a:ext uri="{FF2B5EF4-FFF2-40B4-BE49-F238E27FC236}">
                <a16:creationId xmlns:a16="http://schemas.microsoft.com/office/drawing/2014/main" id="{3165BC79-8FD7-D070-CB7A-7F51A68726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480AB77C-16CD-1AA5-2A81-C329C5001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AC61B0-2600-58C4-A05C-7FFEB7B01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E7E2301-CB1A-772F-DB77-3479B3F026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E2B6067-326C-630F-F412-1936C205F0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1C43C2-3720-1A99-360C-ECBF73860C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F9A7D1-1626-4D50-B9C5-CD254BB337E5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1043" name="Group 19">
            <a:extLst>
              <a:ext uri="{FF2B5EF4-FFF2-40B4-BE49-F238E27FC236}">
                <a16:creationId xmlns:a16="http://schemas.microsoft.com/office/drawing/2014/main" id="{1301BFAD-C089-9E91-3A0C-B6652FC81A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28600"/>
            <a:ext cx="9144000" cy="838200"/>
            <a:chOff x="0" y="192"/>
            <a:chExt cx="5760" cy="528"/>
          </a:xfrm>
        </p:grpSpPr>
        <p:sp>
          <p:nvSpPr>
            <p:cNvPr id="1042" name="Rectangle 18">
              <a:extLst>
                <a:ext uri="{FF2B5EF4-FFF2-40B4-BE49-F238E27FC236}">
                  <a16:creationId xmlns:a16="http://schemas.microsoft.com/office/drawing/2014/main" id="{C81902CB-702C-86D7-E19D-8398481FE5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32" y="52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17">
              <a:extLst>
                <a:ext uri="{FF2B5EF4-FFF2-40B4-BE49-F238E27FC236}">
                  <a16:creationId xmlns:a16="http://schemas.microsoft.com/office/drawing/2014/main" id="{45DF63E1-BF1B-8954-5D1F-32A53F6D7D9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872" y="192"/>
              <a:ext cx="29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B4098C6-59AA-9E6B-D850-8DA5598A3AA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" y="192"/>
              <a:ext cx="1063" cy="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>
              <a:extLst>
                <a:ext uri="{FF2B5EF4-FFF2-40B4-BE49-F238E27FC236}">
                  <a16:creationId xmlns:a16="http://schemas.microsoft.com/office/drawing/2014/main" id="{B43A0B8E-1A73-CA61-541F-DD6289433F9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201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2E858FA-4FE3-F101-4477-29AF1FEE8B2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192"/>
              <a:ext cx="100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1F59BF3-C46F-0D55-0CBC-5E629DC7FE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6629400" cy="1219200"/>
          </a:xfrm>
        </p:spPr>
        <p:txBody>
          <a:bodyPr anchor="ctr"/>
          <a:lstStyle/>
          <a:p>
            <a:pPr>
              <a:spcAft>
                <a:spcPct val="30000"/>
              </a:spcAft>
            </a:pPr>
            <a:r>
              <a:rPr lang="en-GB" altLang="en-US" sz="4000">
                <a:solidFill>
                  <a:srgbClr val="2E005D"/>
                </a:solidFill>
                <a:latin typeface="Verdana" panose="020B0604030504040204" pitchFamily="34" charset="0"/>
              </a:rPr>
              <a:t>chapter 4</a:t>
            </a:r>
            <a:endParaRPr lang="en-GB" altLang="en-US" sz="4000">
              <a:solidFill>
                <a:srgbClr val="2E005D"/>
              </a:solidFill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4CD7921-E2DF-5B04-5A63-7686F4640E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/>
          <a:p>
            <a:r>
              <a:rPr lang="en-GB" altLang="en-US" sz="4400">
                <a:latin typeface="Comic Sans MS" panose="030F0702030302020204" pitchFamily="66" charset="0"/>
              </a:rPr>
              <a:t>paradigms</a:t>
            </a:r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389012DB-94F3-EA6A-8B42-CFB46BA743A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3557" name="Rectangle 5">
              <a:extLst>
                <a:ext uri="{FF2B5EF4-FFF2-40B4-BE49-F238E27FC236}">
                  <a16:creationId xmlns:a16="http://schemas.microsoft.com/office/drawing/2014/main" id="{AFCB1BF9-4F8D-6DF7-6246-CCE89318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528"/>
              <a:ext cx="624" cy="3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Rectangle 6">
              <a:extLst>
                <a:ext uri="{FF2B5EF4-FFF2-40B4-BE49-F238E27FC236}">
                  <a16:creationId xmlns:a16="http://schemas.microsoft.com/office/drawing/2014/main" id="{F99A4D6E-D418-F54A-1A37-4B7F0CD83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ect">
              <a:avLst/>
            </a:prstGeom>
            <a:solidFill>
              <a:srgbClr val="2E005D"/>
            </a:solidFill>
            <a:ln w="9525">
              <a:solidFill>
                <a:srgbClr val="2E005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59" name="Picture 7">
              <a:extLst>
                <a:ext uri="{FF2B5EF4-FFF2-40B4-BE49-F238E27FC236}">
                  <a16:creationId xmlns:a16="http://schemas.microsoft.com/office/drawing/2014/main" id="{453F0426-E9AA-2AC1-6FFA-6E602B098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0"/>
              <a:ext cx="326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60" name="Picture 8">
              <a:extLst>
                <a:ext uri="{FF2B5EF4-FFF2-40B4-BE49-F238E27FC236}">
                  <a16:creationId xmlns:a16="http://schemas.microsoft.com/office/drawing/2014/main" id="{4ED06E6B-6F81-26DB-BAAD-14A553AF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0"/>
              <a:ext cx="6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61" name="Picture 9">
              <a:extLst>
                <a:ext uri="{FF2B5EF4-FFF2-40B4-BE49-F238E27FC236}">
                  <a16:creationId xmlns:a16="http://schemas.microsoft.com/office/drawing/2014/main" id="{E34ADDCB-4651-96B2-B67A-7140A4C03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62" name="Picture 10">
              <a:extLst>
                <a:ext uri="{FF2B5EF4-FFF2-40B4-BE49-F238E27FC236}">
                  <a16:creationId xmlns:a16="http://schemas.microsoft.com/office/drawing/2014/main" id="{88C3AA33-3AF4-878C-9DFE-B57AD7CDC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" y="0"/>
              <a:ext cx="1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63" name="Picture 11">
              <a:extLst>
                <a:ext uri="{FF2B5EF4-FFF2-40B4-BE49-F238E27FC236}">
                  <a16:creationId xmlns:a16="http://schemas.microsoft.com/office/drawing/2014/main" id="{A2E7FD84-6765-8742-9C58-53CE93204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4" y="0"/>
              <a:ext cx="1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CF6EE0D-6CB9-D5C0-E752-7A3C5A301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Paradigm Shifts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6034D94-1D6F-D547-C0B2-05CD624DA8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r>
              <a:rPr lang="en-US" altLang="en-US"/>
              <a:t>Batch processing</a:t>
            </a:r>
          </a:p>
          <a:p>
            <a:r>
              <a:rPr lang="en-US" altLang="en-US"/>
              <a:t>Timesharing</a:t>
            </a:r>
          </a:p>
          <a:p>
            <a:r>
              <a:rPr lang="en-US" altLang="en-US"/>
              <a:t>Networking</a:t>
            </a:r>
          </a:p>
          <a:p>
            <a:r>
              <a:rPr lang="en-US" altLang="en-US"/>
              <a:t>Graphical display</a:t>
            </a:r>
          </a:p>
          <a:p>
            <a:r>
              <a:rPr lang="en-US" altLang="en-US"/>
              <a:t>Microprocessor</a:t>
            </a:r>
          </a:p>
          <a:p>
            <a:r>
              <a:rPr lang="en-US" altLang="en-US">
                <a:solidFill>
                  <a:srgbClr val="FF0000"/>
                </a:solidFill>
              </a:rPr>
              <a:t>WWW</a:t>
            </a:r>
            <a:endParaRPr lang="en-US" altLang="en-US"/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BCB21E14-4054-FAA4-A478-28BEB2B087CA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3032125"/>
            <a:ext cx="1368425" cy="1292225"/>
            <a:chOff x="2900" y="1191"/>
            <a:chExt cx="972" cy="888"/>
          </a:xfrm>
        </p:grpSpPr>
        <p:sp>
          <p:nvSpPr>
            <p:cNvPr id="60421" name="Oval 5">
              <a:extLst>
                <a:ext uri="{FF2B5EF4-FFF2-40B4-BE49-F238E27FC236}">
                  <a16:creationId xmlns:a16="http://schemas.microsoft.com/office/drawing/2014/main" id="{E17EB0F7-9692-5C74-3432-8A135F775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202"/>
              <a:ext cx="954" cy="867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22" name="Group 6">
              <a:extLst>
                <a:ext uri="{FF2B5EF4-FFF2-40B4-BE49-F238E27FC236}">
                  <a16:creationId xmlns:a16="http://schemas.microsoft.com/office/drawing/2014/main" id="{3C7AC352-A31E-AE86-C146-BEF9CCB52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1" y="1206"/>
              <a:ext cx="921" cy="856"/>
              <a:chOff x="2941" y="1206"/>
              <a:chExt cx="921" cy="856"/>
            </a:xfrm>
          </p:grpSpPr>
          <p:sp>
            <p:nvSpPr>
              <p:cNvPr id="60423" name="Freeform 7">
                <a:extLst>
                  <a:ext uri="{FF2B5EF4-FFF2-40B4-BE49-F238E27FC236}">
                    <a16:creationId xmlns:a16="http://schemas.microsoft.com/office/drawing/2014/main" id="{0BC946DE-8F2A-F457-CEBA-C38A2183F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" y="1223"/>
                <a:ext cx="230" cy="188"/>
              </a:xfrm>
              <a:custGeom>
                <a:avLst/>
                <a:gdLst>
                  <a:gd name="T0" fmla="*/ 164 w 230"/>
                  <a:gd name="T1" fmla="*/ 0 h 188"/>
                  <a:gd name="T2" fmla="*/ 204 w 230"/>
                  <a:gd name="T3" fmla="*/ 18 h 188"/>
                  <a:gd name="T4" fmla="*/ 226 w 230"/>
                  <a:gd name="T5" fmla="*/ 53 h 188"/>
                  <a:gd name="T6" fmla="*/ 230 w 230"/>
                  <a:gd name="T7" fmla="*/ 101 h 188"/>
                  <a:gd name="T8" fmla="*/ 204 w 230"/>
                  <a:gd name="T9" fmla="*/ 102 h 188"/>
                  <a:gd name="T10" fmla="*/ 178 w 230"/>
                  <a:gd name="T11" fmla="*/ 101 h 188"/>
                  <a:gd name="T12" fmla="*/ 178 w 230"/>
                  <a:gd name="T13" fmla="*/ 133 h 188"/>
                  <a:gd name="T14" fmla="*/ 191 w 230"/>
                  <a:gd name="T15" fmla="*/ 153 h 188"/>
                  <a:gd name="T16" fmla="*/ 174 w 230"/>
                  <a:gd name="T17" fmla="*/ 178 h 188"/>
                  <a:gd name="T18" fmla="*/ 166 w 230"/>
                  <a:gd name="T19" fmla="*/ 187 h 188"/>
                  <a:gd name="T20" fmla="*/ 158 w 230"/>
                  <a:gd name="T21" fmla="*/ 188 h 188"/>
                  <a:gd name="T22" fmla="*/ 148 w 230"/>
                  <a:gd name="T23" fmla="*/ 188 h 188"/>
                  <a:gd name="T24" fmla="*/ 140 w 230"/>
                  <a:gd name="T25" fmla="*/ 184 h 188"/>
                  <a:gd name="T26" fmla="*/ 131 w 230"/>
                  <a:gd name="T27" fmla="*/ 179 h 188"/>
                  <a:gd name="T28" fmla="*/ 123 w 230"/>
                  <a:gd name="T29" fmla="*/ 173 h 188"/>
                  <a:gd name="T30" fmla="*/ 112 w 230"/>
                  <a:gd name="T31" fmla="*/ 171 h 188"/>
                  <a:gd name="T32" fmla="*/ 105 w 230"/>
                  <a:gd name="T33" fmla="*/ 171 h 188"/>
                  <a:gd name="T34" fmla="*/ 101 w 230"/>
                  <a:gd name="T35" fmla="*/ 178 h 188"/>
                  <a:gd name="T36" fmla="*/ 92 w 230"/>
                  <a:gd name="T37" fmla="*/ 183 h 188"/>
                  <a:gd name="T38" fmla="*/ 83 w 230"/>
                  <a:gd name="T39" fmla="*/ 183 h 188"/>
                  <a:gd name="T40" fmla="*/ 74 w 230"/>
                  <a:gd name="T41" fmla="*/ 187 h 188"/>
                  <a:gd name="T42" fmla="*/ 66 w 230"/>
                  <a:gd name="T43" fmla="*/ 187 h 188"/>
                  <a:gd name="T44" fmla="*/ 61 w 230"/>
                  <a:gd name="T45" fmla="*/ 179 h 188"/>
                  <a:gd name="T46" fmla="*/ 57 w 230"/>
                  <a:gd name="T47" fmla="*/ 171 h 188"/>
                  <a:gd name="T48" fmla="*/ 56 w 230"/>
                  <a:gd name="T49" fmla="*/ 162 h 188"/>
                  <a:gd name="T50" fmla="*/ 56 w 230"/>
                  <a:gd name="T51" fmla="*/ 153 h 188"/>
                  <a:gd name="T52" fmla="*/ 56 w 230"/>
                  <a:gd name="T53" fmla="*/ 144 h 188"/>
                  <a:gd name="T54" fmla="*/ 61 w 230"/>
                  <a:gd name="T55" fmla="*/ 136 h 188"/>
                  <a:gd name="T56" fmla="*/ 61 w 230"/>
                  <a:gd name="T57" fmla="*/ 128 h 188"/>
                  <a:gd name="T58" fmla="*/ 56 w 230"/>
                  <a:gd name="T59" fmla="*/ 119 h 188"/>
                  <a:gd name="T60" fmla="*/ 49 w 230"/>
                  <a:gd name="T61" fmla="*/ 115 h 188"/>
                  <a:gd name="T62" fmla="*/ 38 w 230"/>
                  <a:gd name="T63" fmla="*/ 115 h 188"/>
                  <a:gd name="T64" fmla="*/ 31 w 230"/>
                  <a:gd name="T65" fmla="*/ 113 h 188"/>
                  <a:gd name="T66" fmla="*/ 22 w 230"/>
                  <a:gd name="T67" fmla="*/ 107 h 188"/>
                  <a:gd name="T68" fmla="*/ 14 w 230"/>
                  <a:gd name="T69" fmla="*/ 98 h 188"/>
                  <a:gd name="T70" fmla="*/ 8 w 230"/>
                  <a:gd name="T71" fmla="*/ 88 h 188"/>
                  <a:gd name="T72" fmla="*/ 0 w 230"/>
                  <a:gd name="T73" fmla="*/ 87 h 188"/>
                  <a:gd name="T74" fmla="*/ 43 w 230"/>
                  <a:gd name="T75" fmla="*/ 52 h 188"/>
                  <a:gd name="T76" fmla="*/ 92 w 230"/>
                  <a:gd name="T77" fmla="*/ 26 h 188"/>
                  <a:gd name="T78" fmla="*/ 164 w 230"/>
                  <a:gd name="T7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0" h="188">
                    <a:moveTo>
                      <a:pt x="164" y="0"/>
                    </a:moveTo>
                    <a:lnTo>
                      <a:pt x="204" y="18"/>
                    </a:lnTo>
                    <a:lnTo>
                      <a:pt x="226" y="53"/>
                    </a:lnTo>
                    <a:lnTo>
                      <a:pt x="230" y="101"/>
                    </a:lnTo>
                    <a:lnTo>
                      <a:pt x="204" y="102"/>
                    </a:lnTo>
                    <a:lnTo>
                      <a:pt x="178" y="101"/>
                    </a:lnTo>
                    <a:lnTo>
                      <a:pt x="178" y="133"/>
                    </a:lnTo>
                    <a:lnTo>
                      <a:pt x="191" y="153"/>
                    </a:lnTo>
                    <a:lnTo>
                      <a:pt x="174" y="178"/>
                    </a:lnTo>
                    <a:lnTo>
                      <a:pt x="166" y="187"/>
                    </a:lnTo>
                    <a:lnTo>
                      <a:pt x="158" y="188"/>
                    </a:lnTo>
                    <a:lnTo>
                      <a:pt x="148" y="188"/>
                    </a:lnTo>
                    <a:lnTo>
                      <a:pt x="140" y="184"/>
                    </a:lnTo>
                    <a:lnTo>
                      <a:pt x="131" y="179"/>
                    </a:lnTo>
                    <a:lnTo>
                      <a:pt x="123" y="173"/>
                    </a:lnTo>
                    <a:lnTo>
                      <a:pt x="112" y="171"/>
                    </a:lnTo>
                    <a:lnTo>
                      <a:pt x="105" y="171"/>
                    </a:lnTo>
                    <a:lnTo>
                      <a:pt x="101" y="178"/>
                    </a:lnTo>
                    <a:lnTo>
                      <a:pt x="92" y="183"/>
                    </a:lnTo>
                    <a:lnTo>
                      <a:pt x="83" y="183"/>
                    </a:lnTo>
                    <a:lnTo>
                      <a:pt x="74" y="187"/>
                    </a:lnTo>
                    <a:lnTo>
                      <a:pt x="66" y="187"/>
                    </a:lnTo>
                    <a:lnTo>
                      <a:pt x="61" y="179"/>
                    </a:lnTo>
                    <a:lnTo>
                      <a:pt x="57" y="171"/>
                    </a:lnTo>
                    <a:lnTo>
                      <a:pt x="56" y="162"/>
                    </a:lnTo>
                    <a:lnTo>
                      <a:pt x="56" y="153"/>
                    </a:lnTo>
                    <a:lnTo>
                      <a:pt x="56" y="144"/>
                    </a:lnTo>
                    <a:lnTo>
                      <a:pt x="61" y="136"/>
                    </a:lnTo>
                    <a:lnTo>
                      <a:pt x="61" y="128"/>
                    </a:lnTo>
                    <a:lnTo>
                      <a:pt x="56" y="119"/>
                    </a:lnTo>
                    <a:lnTo>
                      <a:pt x="49" y="115"/>
                    </a:lnTo>
                    <a:lnTo>
                      <a:pt x="38" y="115"/>
                    </a:lnTo>
                    <a:lnTo>
                      <a:pt x="31" y="113"/>
                    </a:lnTo>
                    <a:lnTo>
                      <a:pt x="22" y="107"/>
                    </a:lnTo>
                    <a:lnTo>
                      <a:pt x="14" y="98"/>
                    </a:lnTo>
                    <a:lnTo>
                      <a:pt x="8" y="88"/>
                    </a:lnTo>
                    <a:lnTo>
                      <a:pt x="0" y="87"/>
                    </a:lnTo>
                    <a:lnTo>
                      <a:pt x="43" y="52"/>
                    </a:lnTo>
                    <a:lnTo>
                      <a:pt x="92" y="26"/>
                    </a:lnTo>
                    <a:lnTo>
                      <a:pt x="164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4" name="Freeform 8">
                <a:extLst>
                  <a:ext uri="{FF2B5EF4-FFF2-40B4-BE49-F238E27FC236}">
                    <a16:creationId xmlns:a16="http://schemas.microsoft.com/office/drawing/2014/main" id="{AC0438B4-F4EC-8C16-BAC4-125CBEAA0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" y="1452"/>
                <a:ext cx="407" cy="527"/>
              </a:xfrm>
              <a:custGeom>
                <a:avLst/>
                <a:gdLst>
                  <a:gd name="T0" fmla="*/ 6 w 407"/>
                  <a:gd name="T1" fmla="*/ 297 h 527"/>
                  <a:gd name="T2" fmla="*/ 10 w 407"/>
                  <a:gd name="T3" fmla="*/ 271 h 527"/>
                  <a:gd name="T4" fmla="*/ 15 w 407"/>
                  <a:gd name="T5" fmla="*/ 241 h 527"/>
                  <a:gd name="T6" fmla="*/ 15 w 407"/>
                  <a:gd name="T7" fmla="*/ 214 h 527"/>
                  <a:gd name="T8" fmla="*/ 10 w 407"/>
                  <a:gd name="T9" fmla="*/ 188 h 527"/>
                  <a:gd name="T10" fmla="*/ 10 w 407"/>
                  <a:gd name="T11" fmla="*/ 163 h 527"/>
                  <a:gd name="T12" fmla="*/ 6 w 407"/>
                  <a:gd name="T13" fmla="*/ 137 h 527"/>
                  <a:gd name="T14" fmla="*/ 15 w 407"/>
                  <a:gd name="T15" fmla="*/ 103 h 527"/>
                  <a:gd name="T16" fmla="*/ 31 w 407"/>
                  <a:gd name="T17" fmla="*/ 84 h 527"/>
                  <a:gd name="T18" fmla="*/ 56 w 407"/>
                  <a:gd name="T19" fmla="*/ 71 h 527"/>
                  <a:gd name="T20" fmla="*/ 82 w 407"/>
                  <a:gd name="T21" fmla="*/ 68 h 527"/>
                  <a:gd name="T22" fmla="*/ 109 w 407"/>
                  <a:gd name="T23" fmla="*/ 68 h 527"/>
                  <a:gd name="T24" fmla="*/ 134 w 407"/>
                  <a:gd name="T25" fmla="*/ 50 h 527"/>
                  <a:gd name="T26" fmla="*/ 169 w 407"/>
                  <a:gd name="T27" fmla="*/ 46 h 527"/>
                  <a:gd name="T28" fmla="*/ 195 w 407"/>
                  <a:gd name="T29" fmla="*/ 38 h 527"/>
                  <a:gd name="T30" fmla="*/ 220 w 407"/>
                  <a:gd name="T31" fmla="*/ 20 h 527"/>
                  <a:gd name="T32" fmla="*/ 246 w 407"/>
                  <a:gd name="T33" fmla="*/ 7 h 527"/>
                  <a:gd name="T34" fmla="*/ 272 w 407"/>
                  <a:gd name="T35" fmla="*/ 0 h 527"/>
                  <a:gd name="T36" fmla="*/ 298 w 407"/>
                  <a:gd name="T37" fmla="*/ 0 h 527"/>
                  <a:gd name="T38" fmla="*/ 319 w 407"/>
                  <a:gd name="T39" fmla="*/ 8 h 527"/>
                  <a:gd name="T40" fmla="*/ 341 w 407"/>
                  <a:gd name="T41" fmla="*/ 24 h 527"/>
                  <a:gd name="T42" fmla="*/ 366 w 407"/>
                  <a:gd name="T43" fmla="*/ 38 h 527"/>
                  <a:gd name="T44" fmla="*/ 388 w 407"/>
                  <a:gd name="T45" fmla="*/ 64 h 527"/>
                  <a:gd name="T46" fmla="*/ 393 w 407"/>
                  <a:gd name="T47" fmla="*/ 90 h 527"/>
                  <a:gd name="T48" fmla="*/ 402 w 407"/>
                  <a:gd name="T49" fmla="*/ 114 h 527"/>
                  <a:gd name="T50" fmla="*/ 403 w 407"/>
                  <a:gd name="T51" fmla="*/ 142 h 527"/>
                  <a:gd name="T52" fmla="*/ 396 w 407"/>
                  <a:gd name="T53" fmla="*/ 167 h 527"/>
                  <a:gd name="T54" fmla="*/ 370 w 407"/>
                  <a:gd name="T55" fmla="*/ 179 h 527"/>
                  <a:gd name="T56" fmla="*/ 351 w 407"/>
                  <a:gd name="T57" fmla="*/ 192 h 527"/>
                  <a:gd name="T58" fmla="*/ 315 w 407"/>
                  <a:gd name="T59" fmla="*/ 202 h 527"/>
                  <a:gd name="T60" fmla="*/ 290 w 407"/>
                  <a:gd name="T61" fmla="*/ 210 h 527"/>
                  <a:gd name="T62" fmla="*/ 268 w 407"/>
                  <a:gd name="T63" fmla="*/ 228 h 527"/>
                  <a:gd name="T64" fmla="*/ 254 w 407"/>
                  <a:gd name="T65" fmla="*/ 244 h 527"/>
                  <a:gd name="T66" fmla="*/ 242 w 407"/>
                  <a:gd name="T67" fmla="*/ 270 h 527"/>
                  <a:gd name="T68" fmla="*/ 242 w 407"/>
                  <a:gd name="T69" fmla="*/ 317 h 527"/>
                  <a:gd name="T70" fmla="*/ 250 w 407"/>
                  <a:gd name="T71" fmla="*/ 351 h 527"/>
                  <a:gd name="T72" fmla="*/ 256 w 407"/>
                  <a:gd name="T73" fmla="*/ 385 h 527"/>
                  <a:gd name="T74" fmla="*/ 276 w 407"/>
                  <a:gd name="T75" fmla="*/ 403 h 527"/>
                  <a:gd name="T76" fmla="*/ 302 w 407"/>
                  <a:gd name="T77" fmla="*/ 408 h 527"/>
                  <a:gd name="T78" fmla="*/ 315 w 407"/>
                  <a:gd name="T79" fmla="*/ 434 h 527"/>
                  <a:gd name="T80" fmla="*/ 332 w 407"/>
                  <a:gd name="T81" fmla="*/ 454 h 527"/>
                  <a:gd name="T82" fmla="*/ 338 w 407"/>
                  <a:gd name="T83" fmla="*/ 486 h 527"/>
                  <a:gd name="T84" fmla="*/ 354 w 407"/>
                  <a:gd name="T85" fmla="*/ 519 h 527"/>
                  <a:gd name="T86" fmla="*/ 338 w 407"/>
                  <a:gd name="T87" fmla="*/ 524 h 527"/>
                  <a:gd name="T88" fmla="*/ 312 w 407"/>
                  <a:gd name="T89" fmla="*/ 519 h 527"/>
                  <a:gd name="T90" fmla="*/ 286 w 407"/>
                  <a:gd name="T91" fmla="*/ 508 h 527"/>
                  <a:gd name="T92" fmla="*/ 260 w 407"/>
                  <a:gd name="T93" fmla="*/ 508 h 527"/>
                  <a:gd name="T94" fmla="*/ 234 w 407"/>
                  <a:gd name="T95" fmla="*/ 509 h 527"/>
                  <a:gd name="T96" fmla="*/ 208 w 407"/>
                  <a:gd name="T97" fmla="*/ 509 h 527"/>
                  <a:gd name="T98" fmla="*/ 187 w 407"/>
                  <a:gd name="T99" fmla="*/ 523 h 527"/>
                  <a:gd name="T100" fmla="*/ 66 w 407"/>
                  <a:gd name="T101" fmla="*/ 454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7" h="527">
                    <a:moveTo>
                      <a:pt x="0" y="317"/>
                    </a:moveTo>
                    <a:lnTo>
                      <a:pt x="6" y="309"/>
                    </a:lnTo>
                    <a:lnTo>
                      <a:pt x="6" y="297"/>
                    </a:lnTo>
                    <a:lnTo>
                      <a:pt x="6" y="287"/>
                    </a:lnTo>
                    <a:lnTo>
                      <a:pt x="9" y="280"/>
                    </a:lnTo>
                    <a:lnTo>
                      <a:pt x="10" y="271"/>
                    </a:lnTo>
                    <a:lnTo>
                      <a:pt x="15" y="262"/>
                    </a:lnTo>
                    <a:lnTo>
                      <a:pt x="15" y="248"/>
                    </a:lnTo>
                    <a:lnTo>
                      <a:pt x="15" y="241"/>
                    </a:lnTo>
                    <a:lnTo>
                      <a:pt x="15" y="232"/>
                    </a:lnTo>
                    <a:lnTo>
                      <a:pt x="15" y="224"/>
                    </a:lnTo>
                    <a:lnTo>
                      <a:pt x="15" y="214"/>
                    </a:lnTo>
                    <a:lnTo>
                      <a:pt x="14" y="206"/>
                    </a:lnTo>
                    <a:lnTo>
                      <a:pt x="9" y="198"/>
                    </a:lnTo>
                    <a:lnTo>
                      <a:pt x="10" y="188"/>
                    </a:lnTo>
                    <a:lnTo>
                      <a:pt x="10" y="180"/>
                    </a:lnTo>
                    <a:lnTo>
                      <a:pt x="10" y="170"/>
                    </a:lnTo>
                    <a:lnTo>
                      <a:pt x="10" y="163"/>
                    </a:lnTo>
                    <a:lnTo>
                      <a:pt x="6" y="153"/>
                    </a:lnTo>
                    <a:lnTo>
                      <a:pt x="5" y="146"/>
                    </a:lnTo>
                    <a:lnTo>
                      <a:pt x="6" y="137"/>
                    </a:lnTo>
                    <a:lnTo>
                      <a:pt x="10" y="129"/>
                    </a:lnTo>
                    <a:lnTo>
                      <a:pt x="15" y="111"/>
                    </a:lnTo>
                    <a:lnTo>
                      <a:pt x="15" y="103"/>
                    </a:lnTo>
                    <a:lnTo>
                      <a:pt x="18" y="94"/>
                    </a:lnTo>
                    <a:lnTo>
                      <a:pt x="22" y="85"/>
                    </a:lnTo>
                    <a:lnTo>
                      <a:pt x="31" y="84"/>
                    </a:lnTo>
                    <a:lnTo>
                      <a:pt x="40" y="84"/>
                    </a:lnTo>
                    <a:lnTo>
                      <a:pt x="49" y="77"/>
                    </a:lnTo>
                    <a:lnTo>
                      <a:pt x="56" y="71"/>
                    </a:lnTo>
                    <a:lnTo>
                      <a:pt x="65" y="68"/>
                    </a:lnTo>
                    <a:lnTo>
                      <a:pt x="73" y="68"/>
                    </a:lnTo>
                    <a:lnTo>
                      <a:pt x="82" y="68"/>
                    </a:lnTo>
                    <a:lnTo>
                      <a:pt x="92" y="68"/>
                    </a:lnTo>
                    <a:lnTo>
                      <a:pt x="101" y="68"/>
                    </a:lnTo>
                    <a:lnTo>
                      <a:pt x="109" y="68"/>
                    </a:lnTo>
                    <a:lnTo>
                      <a:pt x="117" y="64"/>
                    </a:lnTo>
                    <a:lnTo>
                      <a:pt x="127" y="55"/>
                    </a:lnTo>
                    <a:lnTo>
                      <a:pt x="134" y="50"/>
                    </a:lnTo>
                    <a:lnTo>
                      <a:pt x="144" y="46"/>
                    </a:lnTo>
                    <a:lnTo>
                      <a:pt x="151" y="46"/>
                    </a:lnTo>
                    <a:lnTo>
                      <a:pt x="169" y="46"/>
                    </a:lnTo>
                    <a:lnTo>
                      <a:pt x="177" y="46"/>
                    </a:lnTo>
                    <a:lnTo>
                      <a:pt x="185" y="43"/>
                    </a:lnTo>
                    <a:lnTo>
                      <a:pt x="195" y="38"/>
                    </a:lnTo>
                    <a:lnTo>
                      <a:pt x="203" y="34"/>
                    </a:lnTo>
                    <a:lnTo>
                      <a:pt x="211" y="26"/>
                    </a:lnTo>
                    <a:lnTo>
                      <a:pt x="220" y="20"/>
                    </a:lnTo>
                    <a:lnTo>
                      <a:pt x="228" y="16"/>
                    </a:lnTo>
                    <a:lnTo>
                      <a:pt x="237" y="8"/>
                    </a:lnTo>
                    <a:lnTo>
                      <a:pt x="246" y="7"/>
                    </a:lnTo>
                    <a:lnTo>
                      <a:pt x="254" y="0"/>
                    </a:lnTo>
                    <a:lnTo>
                      <a:pt x="263" y="0"/>
                    </a:lnTo>
                    <a:lnTo>
                      <a:pt x="272" y="0"/>
                    </a:lnTo>
                    <a:lnTo>
                      <a:pt x="280" y="0"/>
                    </a:lnTo>
                    <a:lnTo>
                      <a:pt x="289" y="0"/>
                    </a:lnTo>
                    <a:lnTo>
                      <a:pt x="298" y="0"/>
                    </a:lnTo>
                    <a:lnTo>
                      <a:pt x="303" y="7"/>
                    </a:lnTo>
                    <a:lnTo>
                      <a:pt x="310" y="8"/>
                    </a:lnTo>
                    <a:lnTo>
                      <a:pt x="319" y="8"/>
                    </a:lnTo>
                    <a:lnTo>
                      <a:pt x="328" y="12"/>
                    </a:lnTo>
                    <a:lnTo>
                      <a:pt x="337" y="18"/>
                    </a:lnTo>
                    <a:lnTo>
                      <a:pt x="341" y="24"/>
                    </a:lnTo>
                    <a:lnTo>
                      <a:pt x="349" y="30"/>
                    </a:lnTo>
                    <a:lnTo>
                      <a:pt x="358" y="33"/>
                    </a:lnTo>
                    <a:lnTo>
                      <a:pt x="366" y="38"/>
                    </a:lnTo>
                    <a:lnTo>
                      <a:pt x="375" y="43"/>
                    </a:lnTo>
                    <a:lnTo>
                      <a:pt x="383" y="48"/>
                    </a:lnTo>
                    <a:lnTo>
                      <a:pt x="388" y="64"/>
                    </a:lnTo>
                    <a:lnTo>
                      <a:pt x="392" y="71"/>
                    </a:lnTo>
                    <a:lnTo>
                      <a:pt x="393" y="81"/>
                    </a:lnTo>
                    <a:lnTo>
                      <a:pt x="393" y="90"/>
                    </a:lnTo>
                    <a:lnTo>
                      <a:pt x="393" y="97"/>
                    </a:lnTo>
                    <a:lnTo>
                      <a:pt x="398" y="105"/>
                    </a:lnTo>
                    <a:lnTo>
                      <a:pt x="402" y="114"/>
                    </a:lnTo>
                    <a:lnTo>
                      <a:pt x="406" y="123"/>
                    </a:lnTo>
                    <a:lnTo>
                      <a:pt x="407" y="131"/>
                    </a:lnTo>
                    <a:lnTo>
                      <a:pt x="403" y="142"/>
                    </a:lnTo>
                    <a:lnTo>
                      <a:pt x="398" y="150"/>
                    </a:lnTo>
                    <a:lnTo>
                      <a:pt x="396" y="157"/>
                    </a:lnTo>
                    <a:lnTo>
                      <a:pt x="396" y="167"/>
                    </a:lnTo>
                    <a:lnTo>
                      <a:pt x="396" y="175"/>
                    </a:lnTo>
                    <a:lnTo>
                      <a:pt x="380" y="176"/>
                    </a:lnTo>
                    <a:lnTo>
                      <a:pt x="370" y="179"/>
                    </a:lnTo>
                    <a:lnTo>
                      <a:pt x="364" y="180"/>
                    </a:lnTo>
                    <a:lnTo>
                      <a:pt x="355" y="185"/>
                    </a:lnTo>
                    <a:lnTo>
                      <a:pt x="351" y="192"/>
                    </a:lnTo>
                    <a:lnTo>
                      <a:pt x="332" y="196"/>
                    </a:lnTo>
                    <a:lnTo>
                      <a:pt x="325" y="202"/>
                    </a:lnTo>
                    <a:lnTo>
                      <a:pt x="315" y="202"/>
                    </a:lnTo>
                    <a:lnTo>
                      <a:pt x="308" y="205"/>
                    </a:lnTo>
                    <a:lnTo>
                      <a:pt x="298" y="210"/>
                    </a:lnTo>
                    <a:lnTo>
                      <a:pt x="290" y="210"/>
                    </a:lnTo>
                    <a:lnTo>
                      <a:pt x="286" y="218"/>
                    </a:lnTo>
                    <a:lnTo>
                      <a:pt x="278" y="222"/>
                    </a:lnTo>
                    <a:lnTo>
                      <a:pt x="268" y="228"/>
                    </a:lnTo>
                    <a:lnTo>
                      <a:pt x="263" y="235"/>
                    </a:lnTo>
                    <a:lnTo>
                      <a:pt x="256" y="236"/>
                    </a:lnTo>
                    <a:lnTo>
                      <a:pt x="254" y="244"/>
                    </a:lnTo>
                    <a:lnTo>
                      <a:pt x="252" y="254"/>
                    </a:lnTo>
                    <a:lnTo>
                      <a:pt x="246" y="261"/>
                    </a:lnTo>
                    <a:lnTo>
                      <a:pt x="242" y="270"/>
                    </a:lnTo>
                    <a:lnTo>
                      <a:pt x="242" y="283"/>
                    </a:lnTo>
                    <a:lnTo>
                      <a:pt x="242" y="309"/>
                    </a:lnTo>
                    <a:lnTo>
                      <a:pt x="242" y="317"/>
                    </a:lnTo>
                    <a:lnTo>
                      <a:pt x="242" y="325"/>
                    </a:lnTo>
                    <a:lnTo>
                      <a:pt x="247" y="333"/>
                    </a:lnTo>
                    <a:lnTo>
                      <a:pt x="250" y="351"/>
                    </a:lnTo>
                    <a:lnTo>
                      <a:pt x="250" y="364"/>
                    </a:lnTo>
                    <a:lnTo>
                      <a:pt x="254" y="373"/>
                    </a:lnTo>
                    <a:lnTo>
                      <a:pt x="256" y="385"/>
                    </a:lnTo>
                    <a:lnTo>
                      <a:pt x="263" y="394"/>
                    </a:lnTo>
                    <a:lnTo>
                      <a:pt x="272" y="394"/>
                    </a:lnTo>
                    <a:lnTo>
                      <a:pt x="276" y="403"/>
                    </a:lnTo>
                    <a:lnTo>
                      <a:pt x="284" y="404"/>
                    </a:lnTo>
                    <a:lnTo>
                      <a:pt x="293" y="404"/>
                    </a:lnTo>
                    <a:lnTo>
                      <a:pt x="302" y="408"/>
                    </a:lnTo>
                    <a:lnTo>
                      <a:pt x="303" y="415"/>
                    </a:lnTo>
                    <a:lnTo>
                      <a:pt x="306" y="424"/>
                    </a:lnTo>
                    <a:lnTo>
                      <a:pt x="315" y="434"/>
                    </a:lnTo>
                    <a:lnTo>
                      <a:pt x="325" y="439"/>
                    </a:lnTo>
                    <a:lnTo>
                      <a:pt x="329" y="446"/>
                    </a:lnTo>
                    <a:lnTo>
                      <a:pt x="332" y="454"/>
                    </a:lnTo>
                    <a:lnTo>
                      <a:pt x="334" y="467"/>
                    </a:lnTo>
                    <a:lnTo>
                      <a:pt x="337" y="476"/>
                    </a:lnTo>
                    <a:lnTo>
                      <a:pt x="338" y="486"/>
                    </a:lnTo>
                    <a:lnTo>
                      <a:pt x="341" y="493"/>
                    </a:lnTo>
                    <a:lnTo>
                      <a:pt x="345" y="502"/>
                    </a:lnTo>
                    <a:lnTo>
                      <a:pt x="354" y="519"/>
                    </a:lnTo>
                    <a:lnTo>
                      <a:pt x="354" y="527"/>
                    </a:lnTo>
                    <a:lnTo>
                      <a:pt x="347" y="524"/>
                    </a:lnTo>
                    <a:lnTo>
                      <a:pt x="338" y="524"/>
                    </a:lnTo>
                    <a:lnTo>
                      <a:pt x="329" y="524"/>
                    </a:lnTo>
                    <a:lnTo>
                      <a:pt x="321" y="523"/>
                    </a:lnTo>
                    <a:lnTo>
                      <a:pt x="312" y="519"/>
                    </a:lnTo>
                    <a:lnTo>
                      <a:pt x="303" y="519"/>
                    </a:lnTo>
                    <a:lnTo>
                      <a:pt x="294" y="514"/>
                    </a:lnTo>
                    <a:lnTo>
                      <a:pt x="286" y="508"/>
                    </a:lnTo>
                    <a:lnTo>
                      <a:pt x="278" y="508"/>
                    </a:lnTo>
                    <a:lnTo>
                      <a:pt x="268" y="508"/>
                    </a:lnTo>
                    <a:lnTo>
                      <a:pt x="260" y="508"/>
                    </a:lnTo>
                    <a:lnTo>
                      <a:pt x="252" y="509"/>
                    </a:lnTo>
                    <a:lnTo>
                      <a:pt x="242" y="509"/>
                    </a:lnTo>
                    <a:lnTo>
                      <a:pt x="234" y="509"/>
                    </a:lnTo>
                    <a:lnTo>
                      <a:pt x="226" y="509"/>
                    </a:lnTo>
                    <a:lnTo>
                      <a:pt x="216" y="509"/>
                    </a:lnTo>
                    <a:lnTo>
                      <a:pt x="208" y="509"/>
                    </a:lnTo>
                    <a:lnTo>
                      <a:pt x="204" y="519"/>
                    </a:lnTo>
                    <a:lnTo>
                      <a:pt x="196" y="519"/>
                    </a:lnTo>
                    <a:lnTo>
                      <a:pt x="187" y="523"/>
                    </a:lnTo>
                    <a:lnTo>
                      <a:pt x="179" y="519"/>
                    </a:lnTo>
                    <a:lnTo>
                      <a:pt x="144" y="519"/>
                    </a:lnTo>
                    <a:lnTo>
                      <a:pt x="66" y="454"/>
                    </a:lnTo>
                    <a:lnTo>
                      <a:pt x="24" y="383"/>
                    </a:lnTo>
                    <a:lnTo>
                      <a:pt x="0" y="31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5" name="Freeform 9">
                <a:extLst>
                  <a:ext uri="{FF2B5EF4-FFF2-40B4-BE49-F238E27FC236}">
                    <a16:creationId xmlns:a16="http://schemas.microsoft.com/office/drawing/2014/main" id="{CBD9E31B-870B-015D-A238-DEE0E5168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9" y="1206"/>
                <a:ext cx="473" cy="856"/>
              </a:xfrm>
              <a:custGeom>
                <a:avLst/>
                <a:gdLst>
                  <a:gd name="T0" fmla="*/ 66 w 473"/>
                  <a:gd name="T1" fmla="*/ 32 h 856"/>
                  <a:gd name="T2" fmla="*/ 81 w 473"/>
                  <a:gd name="T3" fmla="*/ 64 h 856"/>
                  <a:gd name="T4" fmla="*/ 99 w 473"/>
                  <a:gd name="T5" fmla="*/ 99 h 856"/>
                  <a:gd name="T6" fmla="*/ 109 w 473"/>
                  <a:gd name="T7" fmla="*/ 133 h 856"/>
                  <a:gd name="T8" fmla="*/ 125 w 473"/>
                  <a:gd name="T9" fmla="*/ 166 h 856"/>
                  <a:gd name="T10" fmla="*/ 155 w 473"/>
                  <a:gd name="T11" fmla="*/ 183 h 856"/>
                  <a:gd name="T12" fmla="*/ 185 w 473"/>
                  <a:gd name="T13" fmla="*/ 205 h 856"/>
                  <a:gd name="T14" fmla="*/ 199 w 473"/>
                  <a:gd name="T15" fmla="*/ 252 h 856"/>
                  <a:gd name="T16" fmla="*/ 234 w 473"/>
                  <a:gd name="T17" fmla="*/ 268 h 856"/>
                  <a:gd name="T18" fmla="*/ 262 w 473"/>
                  <a:gd name="T19" fmla="*/ 288 h 856"/>
                  <a:gd name="T20" fmla="*/ 272 w 473"/>
                  <a:gd name="T21" fmla="*/ 324 h 856"/>
                  <a:gd name="T22" fmla="*/ 246 w 473"/>
                  <a:gd name="T23" fmla="*/ 349 h 856"/>
                  <a:gd name="T24" fmla="*/ 240 w 473"/>
                  <a:gd name="T25" fmla="*/ 384 h 856"/>
                  <a:gd name="T26" fmla="*/ 262 w 473"/>
                  <a:gd name="T27" fmla="*/ 410 h 856"/>
                  <a:gd name="T28" fmla="*/ 292 w 473"/>
                  <a:gd name="T29" fmla="*/ 402 h 856"/>
                  <a:gd name="T30" fmla="*/ 306 w 473"/>
                  <a:gd name="T31" fmla="*/ 368 h 856"/>
                  <a:gd name="T32" fmla="*/ 331 w 473"/>
                  <a:gd name="T33" fmla="*/ 355 h 856"/>
                  <a:gd name="T34" fmla="*/ 362 w 473"/>
                  <a:gd name="T35" fmla="*/ 376 h 856"/>
                  <a:gd name="T36" fmla="*/ 392 w 473"/>
                  <a:gd name="T37" fmla="*/ 394 h 856"/>
                  <a:gd name="T38" fmla="*/ 405 w 473"/>
                  <a:gd name="T39" fmla="*/ 432 h 856"/>
                  <a:gd name="T40" fmla="*/ 403 w 473"/>
                  <a:gd name="T41" fmla="*/ 478 h 856"/>
                  <a:gd name="T42" fmla="*/ 400 w 473"/>
                  <a:gd name="T43" fmla="*/ 512 h 856"/>
                  <a:gd name="T44" fmla="*/ 367 w 473"/>
                  <a:gd name="T45" fmla="*/ 527 h 856"/>
                  <a:gd name="T46" fmla="*/ 346 w 473"/>
                  <a:gd name="T47" fmla="*/ 550 h 856"/>
                  <a:gd name="T48" fmla="*/ 316 w 473"/>
                  <a:gd name="T49" fmla="*/ 573 h 856"/>
                  <a:gd name="T50" fmla="*/ 280 w 473"/>
                  <a:gd name="T51" fmla="*/ 580 h 856"/>
                  <a:gd name="T52" fmla="*/ 246 w 473"/>
                  <a:gd name="T53" fmla="*/ 576 h 856"/>
                  <a:gd name="T54" fmla="*/ 213 w 473"/>
                  <a:gd name="T55" fmla="*/ 568 h 856"/>
                  <a:gd name="T56" fmla="*/ 177 w 473"/>
                  <a:gd name="T57" fmla="*/ 576 h 856"/>
                  <a:gd name="T58" fmla="*/ 161 w 473"/>
                  <a:gd name="T59" fmla="*/ 612 h 856"/>
                  <a:gd name="T60" fmla="*/ 167 w 473"/>
                  <a:gd name="T61" fmla="*/ 649 h 856"/>
                  <a:gd name="T62" fmla="*/ 181 w 473"/>
                  <a:gd name="T63" fmla="*/ 689 h 856"/>
                  <a:gd name="T64" fmla="*/ 187 w 473"/>
                  <a:gd name="T65" fmla="*/ 721 h 856"/>
                  <a:gd name="T66" fmla="*/ 177 w 473"/>
                  <a:gd name="T67" fmla="*/ 749 h 856"/>
                  <a:gd name="T68" fmla="*/ 151 w 473"/>
                  <a:gd name="T69" fmla="*/ 776 h 856"/>
                  <a:gd name="T70" fmla="*/ 117 w 473"/>
                  <a:gd name="T71" fmla="*/ 786 h 856"/>
                  <a:gd name="T72" fmla="*/ 91 w 473"/>
                  <a:gd name="T73" fmla="*/ 800 h 856"/>
                  <a:gd name="T74" fmla="*/ 58 w 473"/>
                  <a:gd name="T75" fmla="*/ 809 h 856"/>
                  <a:gd name="T76" fmla="*/ 23 w 473"/>
                  <a:gd name="T77" fmla="*/ 809 h 856"/>
                  <a:gd name="T78" fmla="*/ 2 w 473"/>
                  <a:gd name="T79" fmla="*/ 824 h 856"/>
                  <a:gd name="T80" fmla="*/ 34 w 473"/>
                  <a:gd name="T81" fmla="*/ 834 h 856"/>
                  <a:gd name="T82" fmla="*/ 69 w 473"/>
                  <a:gd name="T83" fmla="*/ 856 h 856"/>
                  <a:gd name="T84" fmla="*/ 115 w 473"/>
                  <a:gd name="T85" fmla="*/ 843 h 856"/>
                  <a:gd name="T86" fmla="*/ 161 w 473"/>
                  <a:gd name="T87" fmla="*/ 842 h 856"/>
                  <a:gd name="T88" fmla="*/ 310 w 473"/>
                  <a:gd name="T89" fmla="*/ 759 h 856"/>
                  <a:gd name="T90" fmla="*/ 465 w 473"/>
                  <a:gd name="T91" fmla="*/ 521 h 856"/>
                  <a:gd name="T92" fmla="*/ 431 w 473"/>
                  <a:gd name="T93" fmla="*/ 244 h 856"/>
                  <a:gd name="T94" fmla="*/ 294 w 473"/>
                  <a:gd name="T95" fmla="*/ 82 h 856"/>
                  <a:gd name="T96" fmla="*/ 58 w 473"/>
                  <a:gd name="T9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73" h="856">
                    <a:moveTo>
                      <a:pt x="58" y="0"/>
                    </a:moveTo>
                    <a:lnTo>
                      <a:pt x="64" y="2"/>
                    </a:lnTo>
                    <a:lnTo>
                      <a:pt x="64" y="14"/>
                    </a:lnTo>
                    <a:lnTo>
                      <a:pt x="66" y="32"/>
                    </a:lnTo>
                    <a:lnTo>
                      <a:pt x="69" y="44"/>
                    </a:lnTo>
                    <a:lnTo>
                      <a:pt x="69" y="52"/>
                    </a:lnTo>
                    <a:lnTo>
                      <a:pt x="74" y="60"/>
                    </a:lnTo>
                    <a:lnTo>
                      <a:pt x="81" y="64"/>
                    </a:lnTo>
                    <a:lnTo>
                      <a:pt x="83" y="72"/>
                    </a:lnTo>
                    <a:lnTo>
                      <a:pt x="89" y="80"/>
                    </a:lnTo>
                    <a:lnTo>
                      <a:pt x="91" y="89"/>
                    </a:lnTo>
                    <a:lnTo>
                      <a:pt x="99" y="99"/>
                    </a:lnTo>
                    <a:lnTo>
                      <a:pt x="99" y="107"/>
                    </a:lnTo>
                    <a:lnTo>
                      <a:pt x="103" y="116"/>
                    </a:lnTo>
                    <a:lnTo>
                      <a:pt x="107" y="125"/>
                    </a:lnTo>
                    <a:lnTo>
                      <a:pt x="109" y="133"/>
                    </a:lnTo>
                    <a:lnTo>
                      <a:pt x="113" y="147"/>
                    </a:lnTo>
                    <a:lnTo>
                      <a:pt x="113" y="155"/>
                    </a:lnTo>
                    <a:lnTo>
                      <a:pt x="117" y="161"/>
                    </a:lnTo>
                    <a:lnTo>
                      <a:pt x="125" y="166"/>
                    </a:lnTo>
                    <a:lnTo>
                      <a:pt x="133" y="167"/>
                    </a:lnTo>
                    <a:lnTo>
                      <a:pt x="141" y="171"/>
                    </a:lnTo>
                    <a:lnTo>
                      <a:pt x="147" y="179"/>
                    </a:lnTo>
                    <a:lnTo>
                      <a:pt x="155" y="183"/>
                    </a:lnTo>
                    <a:lnTo>
                      <a:pt x="163" y="187"/>
                    </a:lnTo>
                    <a:lnTo>
                      <a:pt x="172" y="192"/>
                    </a:lnTo>
                    <a:lnTo>
                      <a:pt x="177" y="200"/>
                    </a:lnTo>
                    <a:lnTo>
                      <a:pt x="185" y="205"/>
                    </a:lnTo>
                    <a:lnTo>
                      <a:pt x="185" y="213"/>
                    </a:lnTo>
                    <a:lnTo>
                      <a:pt x="189" y="222"/>
                    </a:lnTo>
                    <a:lnTo>
                      <a:pt x="193" y="243"/>
                    </a:lnTo>
                    <a:lnTo>
                      <a:pt x="199" y="252"/>
                    </a:lnTo>
                    <a:lnTo>
                      <a:pt x="207" y="258"/>
                    </a:lnTo>
                    <a:lnTo>
                      <a:pt x="215" y="260"/>
                    </a:lnTo>
                    <a:lnTo>
                      <a:pt x="224" y="262"/>
                    </a:lnTo>
                    <a:lnTo>
                      <a:pt x="234" y="268"/>
                    </a:lnTo>
                    <a:lnTo>
                      <a:pt x="237" y="278"/>
                    </a:lnTo>
                    <a:lnTo>
                      <a:pt x="244" y="282"/>
                    </a:lnTo>
                    <a:lnTo>
                      <a:pt x="254" y="286"/>
                    </a:lnTo>
                    <a:lnTo>
                      <a:pt x="262" y="288"/>
                    </a:lnTo>
                    <a:lnTo>
                      <a:pt x="266" y="300"/>
                    </a:lnTo>
                    <a:lnTo>
                      <a:pt x="275" y="307"/>
                    </a:lnTo>
                    <a:lnTo>
                      <a:pt x="275" y="315"/>
                    </a:lnTo>
                    <a:lnTo>
                      <a:pt x="272" y="324"/>
                    </a:lnTo>
                    <a:lnTo>
                      <a:pt x="264" y="329"/>
                    </a:lnTo>
                    <a:lnTo>
                      <a:pt x="258" y="337"/>
                    </a:lnTo>
                    <a:lnTo>
                      <a:pt x="250" y="342"/>
                    </a:lnTo>
                    <a:lnTo>
                      <a:pt x="246" y="349"/>
                    </a:lnTo>
                    <a:lnTo>
                      <a:pt x="246" y="358"/>
                    </a:lnTo>
                    <a:lnTo>
                      <a:pt x="244" y="368"/>
                    </a:lnTo>
                    <a:lnTo>
                      <a:pt x="240" y="376"/>
                    </a:lnTo>
                    <a:lnTo>
                      <a:pt x="240" y="384"/>
                    </a:lnTo>
                    <a:lnTo>
                      <a:pt x="242" y="392"/>
                    </a:lnTo>
                    <a:lnTo>
                      <a:pt x="246" y="401"/>
                    </a:lnTo>
                    <a:lnTo>
                      <a:pt x="254" y="406"/>
                    </a:lnTo>
                    <a:lnTo>
                      <a:pt x="262" y="410"/>
                    </a:lnTo>
                    <a:lnTo>
                      <a:pt x="270" y="415"/>
                    </a:lnTo>
                    <a:lnTo>
                      <a:pt x="280" y="415"/>
                    </a:lnTo>
                    <a:lnTo>
                      <a:pt x="288" y="410"/>
                    </a:lnTo>
                    <a:lnTo>
                      <a:pt x="292" y="402"/>
                    </a:lnTo>
                    <a:lnTo>
                      <a:pt x="292" y="394"/>
                    </a:lnTo>
                    <a:lnTo>
                      <a:pt x="296" y="385"/>
                    </a:lnTo>
                    <a:lnTo>
                      <a:pt x="300" y="375"/>
                    </a:lnTo>
                    <a:lnTo>
                      <a:pt x="306" y="368"/>
                    </a:lnTo>
                    <a:lnTo>
                      <a:pt x="306" y="359"/>
                    </a:lnTo>
                    <a:lnTo>
                      <a:pt x="314" y="355"/>
                    </a:lnTo>
                    <a:lnTo>
                      <a:pt x="322" y="354"/>
                    </a:lnTo>
                    <a:lnTo>
                      <a:pt x="331" y="355"/>
                    </a:lnTo>
                    <a:lnTo>
                      <a:pt x="340" y="359"/>
                    </a:lnTo>
                    <a:lnTo>
                      <a:pt x="348" y="364"/>
                    </a:lnTo>
                    <a:lnTo>
                      <a:pt x="357" y="366"/>
                    </a:lnTo>
                    <a:lnTo>
                      <a:pt x="362" y="376"/>
                    </a:lnTo>
                    <a:lnTo>
                      <a:pt x="370" y="380"/>
                    </a:lnTo>
                    <a:lnTo>
                      <a:pt x="376" y="388"/>
                    </a:lnTo>
                    <a:lnTo>
                      <a:pt x="383" y="392"/>
                    </a:lnTo>
                    <a:lnTo>
                      <a:pt x="392" y="394"/>
                    </a:lnTo>
                    <a:lnTo>
                      <a:pt x="398" y="402"/>
                    </a:lnTo>
                    <a:lnTo>
                      <a:pt x="400" y="415"/>
                    </a:lnTo>
                    <a:lnTo>
                      <a:pt x="403" y="424"/>
                    </a:lnTo>
                    <a:lnTo>
                      <a:pt x="405" y="432"/>
                    </a:lnTo>
                    <a:lnTo>
                      <a:pt x="403" y="448"/>
                    </a:lnTo>
                    <a:lnTo>
                      <a:pt x="403" y="456"/>
                    </a:lnTo>
                    <a:lnTo>
                      <a:pt x="403" y="471"/>
                    </a:lnTo>
                    <a:lnTo>
                      <a:pt x="403" y="478"/>
                    </a:lnTo>
                    <a:lnTo>
                      <a:pt x="403" y="486"/>
                    </a:lnTo>
                    <a:lnTo>
                      <a:pt x="403" y="497"/>
                    </a:lnTo>
                    <a:lnTo>
                      <a:pt x="403" y="504"/>
                    </a:lnTo>
                    <a:lnTo>
                      <a:pt x="400" y="512"/>
                    </a:lnTo>
                    <a:lnTo>
                      <a:pt x="393" y="517"/>
                    </a:lnTo>
                    <a:lnTo>
                      <a:pt x="384" y="522"/>
                    </a:lnTo>
                    <a:lnTo>
                      <a:pt x="376" y="525"/>
                    </a:lnTo>
                    <a:lnTo>
                      <a:pt x="367" y="527"/>
                    </a:lnTo>
                    <a:lnTo>
                      <a:pt x="362" y="533"/>
                    </a:lnTo>
                    <a:lnTo>
                      <a:pt x="358" y="542"/>
                    </a:lnTo>
                    <a:lnTo>
                      <a:pt x="352" y="550"/>
                    </a:lnTo>
                    <a:lnTo>
                      <a:pt x="346" y="550"/>
                    </a:lnTo>
                    <a:lnTo>
                      <a:pt x="336" y="554"/>
                    </a:lnTo>
                    <a:lnTo>
                      <a:pt x="331" y="564"/>
                    </a:lnTo>
                    <a:lnTo>
                      <a:pt x="324" y="572"/>
                    </a:lnTo>
                    <a:lnTo>
                      <a:pt x="316" y="573"/>
                    </a:lnTo>
                    <a:lnTo>
                      <a:pt x="306" y="578"/>
                    </a:lnTo>
                    <a:lnTo>
                      <a:pt x="298" y="582"/>
                    </a:lnTo>
                    <a:lnTo>
                      <a:pt x="290" y="584"/>
                    </a:lnTo>
                    <a:lnTo>
                      <a:pt x="280" y="580"/>
                    </a:lnTo>
                    <a:lnTo>
                      <a:pt x="272" y="578"/>
                    </a:lnTo>
                    <a:lnTo>
                      <a:pt x="264" y="578"/>
                    </a:lnTo>
                    <a:lnTo>
                      <a:pt x="254" y="578"/>
                    </a:lnTo>
                    <a:lnTo>
                      <a:pt x="246" y="576"/>
                    </a:lnTo>
                    <a:lnTo>
                      <a:pt x="239" y="572"/>
                    </a:lnTo>
                    <a:lnTo>
                      <a:pt x="229" y="568"/>
                    </a:lnTo>
                    <a:lnTo>
                      <a:pt x="221" y="568"/>
                    </a:lnTo>
                    <a:lnTo>
                      <a:pt x="213" y="568"/>
                    </a:lnTo>
                    <a:lnTo>
                      <a:pt x="203" y="568"/>
                    </a:lnTo>
                    <a:lnTo>
                      <a:pt x="195" y="568"/>
                    </a:lnTo>
                    <a:lnTo>
                      <a:pt x="187" y="573"/>
                    </a:lnTo>
                    <a:lnTo>
                      <a:pt x="177" y="576"/>
                    </a:lnTo>
                    <a:lnTo>
                      <a:pt x="173" y="584"/>
                    </a:lnTo>
                    <a:lnTo>
                      <a:pt x="173" y="598"/>
                    </a:lnTo>
                    <a:lnTo>
                      <a:pt x="167" y="606"/>
                    </a:lnTo>
                    <a:lnTo>
                      <a:pt x="161" y="612"/>
                    </a:lnTo>
                    <a:lnTo>
                      <a:pt x="159" y="629"/>
                    </a:lnTo>
                    <a:lnTo>
                      <a:pt x="159" y="636"/>
                    </a:lnTo>
                    <a:lnTo>
                      <a:pt x="161" y="644"/>
                    </a:lnTo>
                    <a:lnTo>
                      <a:pt x="167" y="649"/>
                    </a:lnTo>
                    <a:lnTo>
                      <a:pt x="167" y="657"/>
                    </a:lnTo>
                    <a:lnTo>
                      <a:pt x="172" y="666"/>
                    </a:lnTo>
                    <a:lnTo>
                      <a:pt x="177" y="675"/>
                    </a:lnTo>
                    <a:lnTo>
                      <a:pt x="181" y="689"/>
                    </a:lnTo>
                    <a:lnTo>
                      <a:pt x="185" y="695"/>
                    </a:lnTo>
                    <a:lnTo>
                      <a:pt x="185" y="705"/>
                    </a:lnTo>
                    <a:lnTo>
                      <a:pt x="185" y="715"/>
                    </a:lnTo>
                    <a:lnTo>
                      <a:pt x="187" y="721"/>
                    </a:lnTo>
                    <a:lnTo>
                      <a:pt x="193" y="725"/>
                    </a:lnTo>
                    <a:lnTo>
                      <a:pt x="193" y="736"/>
                    </a:lnTo>
                    <a:lnTo>
                      <a:pt x="187" y="743"/>
                    </a:lnTo>
                    <a:lnTo>
                      <a:pt x="177" y="749"/>
                    </a:lnTo>
                    <a:lnTo>
                      <a:pt x="173" y="756"/>
                    </a:lnTo>
                    <a:lnTo>
                      <a:pt x="165" y="764"/>
                    </a:lnTo>
                    <a:lnTo>
                      <a:pt x="155" y="769"/>
                    </a:lnTo>
                    <a:lnTo>
                      <a:pt x="151" y="776"/>
                    </a:lnTo>
                    <a:lnTo>
                      <a:pt x="143" y="782"/>
                    </a:lnTo>
                    <a:lnTo>
                      <a:pt x="135" y="785"/>
                    </a:lnTo>
                    <a:lnTo>
                      <a:pt x="125" y="786"/>
                    </a:lnTo>
                    <a:lnTo>
                      <a:pt x="117" y="786"/>
                    </a:lnTo>
                    <a:lnTo>
                      <a:pt x="109" y="791"/>
                    </a:lnTo>
                    <a:lnTo>
                      <a:pt x="107" y="799"/>
                    </a:lnTo>
                    <a:lnTo>
                      <a:pt x="100" y="800"/>
                    </a:lnTo>
                    <a:lnTo>
                      <a:pt x="91" y="800"/>
                    </a:lnTo>
                    <a:lnTo>
                      <a:pt x="83" y="804"/>
                    </a:lnTo>
                    <a:lnTo>
                      <a:pt x="75" y="808"/>
                    </a:lnTo>
                    <a:lnTo>
                      <a:pt x="66" y="809"/>
                    </a:lnTo>
                    <a:lnTo>
                      <a:pt x="58" y="809"/>
                    </a:lnTo>
                    <a:lnTo>
                      <a:pt x="49" y="809"/>
                    </a:lnTo>
                    <a:lnTo>
                      <a:pt x="40" y="809"/>
                    </a:lnTo>
                    <a:lnTo>
                      <a:pt x="32" y="809"/>
                    </a:lnTo>
                    <a:lnTo>
                      <a:pt x="23" y="809"/>
                    </a:lnTo>
                    <a:lnTo>
                      <a:pt x="14" y="809"/>
                    </a:lnTo>
                    <a:lnTo>
                      <a:pt x="6" y="809"/>
                    </a:lnTo>
                    <a:lnTo>
                      <a:pt x="0" y="818"/>
                    </a:lnTo>
                    <a:lnTo>
                      <a:pt x="2" y="824"/>
                    </a:lnTo>
                    <a:lnTo>
                      <a:pt x="10" y="830"/>
                    </a:lnTo>
                    <a:lnTo>
                      <a:pt x="18" y="830"/>
                    </a:lnTo>
                    <a:lnTo>
                      <a:pt x="26" y="830"/>
                    </a:lnTo>
                    <a:lnTo>
                      <a:pt x="34" y="834"/>
                    </a:lnTo>
                    <a:lnTo>
                      <a:pt x="43" y="834"/>
                    </a:lnTo>
                    <a:lnTo>
                      <a:pt x="52" y="834"/>
                    </a:lnTo>
                    <a:lnTo>
                      <a:pt x="60" y="838"/>
                    </a:lnTo>
                    <a:lnTo>
                      <a:pt x="69" y="856"/>
                    </a:lnTo>
                    <a:lnTo>
                      <a:pt x="85" y="856"/>
                    </a:lnTo>
                    <a:lnTo>
                      <a:pt x="103" y="854"/>
                    </a:lnTo>
                    <a:lnTo>
                      <a:pt x="109" y="848"/>
                    </a:lnTo>
                    <a:lnTo>
                      <a:pt x="115" y="843"/>
                    </a:lnTo>
                    <a:lnTo>
                      <a:pt x="125" y="842"/>
                    </a:lnTo>
                    <a:lnTo>
                      <a:pt x="135" y="842"/>
                    </a:lnTo>
                    <a:lnTo>
                      <a:pt x="151" y="842"/>
                    </a:lnTo>
                    <a:lnTo>
                      <a:pt x="161" y="842"/>
                    </a:lnTo>
                    <a:lnTo>
                      <a:pt x="167" y="842"/>
                    </a:lnTo>
                    <a:lnTo>
                      <a:pt x="169" y="834"/>
                    </a:lnTo>
                    <a:lnTo>
                      <a:pt x="244" y="800"/>
                    </a:lnTo>
                    <a:lnTo>
                      <a:pt x="310" y="759"/>
                    </a:lnTo>
                    <a:lnTo>
                      <a:pt x="372" y="705"/>
                    </a:lnTo>
                    <a:lnTo>
                      <a:pt x="413" y="649"/>
                    </a:lnTo>
                    <a:lnTo>
                      <a:pt x="443" y="593"/>
                    </a:lnTo>
                    <a:lnTo>
                      <a:pt x="465" y="521"/>
                    </a:lnTo>
                    <a:lnTo>
                      <a:pt x="473" y="448"/>
                    </a:lnTo>
                    <a:lnTo>
                      <a:pt x="470" y="375"/>
                    </a:lnTo>
                    <a:lnTo>
                      <a:pt x="460" y="315"/>
                    </a:lnTo>
                    <a:lnTo>
                      <a:pt x="431" y="244"/>
                    </a:lnTo>
                    <a:lnTo>
                      <a:pt x="409" y="200"/>
                    </a:lnTo>
                    <a:lnTo>
                      <a:pt x="370" y="155"/>
                    </a:lnTo>
                    <a:lnTo>
                      <a:pt x="336" y="113"/>
                    </a:lnTo>
                    <a:lnTo>
                      <a:pt x="294" y="82"/>
                    </a:lnTo>
                    <a:lnTo>
                      <a:pt x="237" y="56"/>
                    </a:lnTo>
                    <a:lnTo>
                      <a:pt x="177" y="32"/>
                    </a:lnTo>
                    <a:lnTo>
                      <a:pt x="121" y="8"/>
                    </a:lnTo>
                    <a:lnTo>
                      <a:pt x="58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426" name="Freeform 10">
              <a:extLst>
                <a:ext uri="{FF2B5EF4-FFF2-40B4-BE49-F238E27FC236}">
                  <a16:creationId xmlns:a16="http://schemas.microsoft.com/office/drawing/2014/main" id="{F443918C-0E3B-63A4-5005-81B0E156B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" y="1191"/>
              <a:ext cx="835" cy="886"/>
            </a:xfrm>
            <a:custGeom>
              <a:avLst/>
              <a:gdLst>
                <a:gd name="T0" fmla="*/ 784 w 835"/>
                <a:gd name="T1" fmla="*/ 85 h 886"/>
                <a:gd name="T2" fmla="*/ 720 w 835"/>
                <a:gd name="T3" fmla="*/ 51 h 886"/>
                <a:gd name="T4" fmla="*/ 661 w 835"/>
                <a:gd name="T5" fmla="*/ 30 h 886"/>
                <a:gd name="T6" fmla="*/ 606 w 835"/>
                <a:gd name="T7" fmla="*/ 13 h 886"/>
                <a:gd name="T8" fmla="*/ 547 w 835"/>
                <a:gd name="T9" fmla="*/ 0 h 886"/>
                <a:gd name="T10" fmla="*/ 462 w 835"/>
                <a:gd name="T11" fmla="*/ 0 h 886"/>
                <a:gd name="T12" fmla="*/ 389 w 835"/>
                <a:gd name="T13" fmla="*/ 8 h 886"/>
                <a:gd name="T14" fmla="*/ 332 w 835"/>
                <a:gd name="T15" fmla="*/ 24 h 886"/>
                <a:gd name="T16" fmla="*/ 281 w 835"/>
                <a:gd name="T17" fmla="*/ 43 h 886"/>
                <a:gd name="T18" fmla="*/ 223 w 835"/>
                <a:gd name="T19" fmla="*/ 63 h 886"/>
                <a:gd name="T20" fmla="*/ 179 w 835"/>
                <a:gd name="T21" fmla="*/ 98 h 886"/>
                <a:gd name="T22" fmla="*/ 128 w 835"/>
                <a:gd name="T23" fmla="*/ 137 h 886"/>
                <a:gd name="T24" fmla="*/ 90 w 835"/>
                <a:gd name="T25" fmla="*/ 181 h 886"/>
                <a:gd name="T26" fmla="*/ 63 w 835"/>
                <a:gd name="T27" fmla="*/ 232 h 886"/>
                <a:gd name="T28" fmla="*/ 26 w 835"/>
                <a:gd name="T29" fmla="*/ 298 h 886"/>
                <a:gd name="T30" fmla="*/ 12 w 835"/>
                <a:gd name="T31" fmla="*/ 349 h 886"/>
                <a:gd name="T32" fmla="*/ 3 w 835"/>
                <a:gd name="T33" fmla="*/ 421 h 886"/>
                <a:gd name="T34" fmla="*/ 0 w 835"/>
                <a:gd name="T35" fmla="*/ 490 h 886"/>
                <a:gd name="T36" fmla="*/ 22 w 835"/>
                <a:gd name="T37" fmla="*/ 582 h 886"/>
                <a:gd name="T38" fmla="*/ 59 w 835"/>
                <a:gd name="T39" fmla="*/ 650 h 886"/>
                <a:gd name="T40" fmla="*/ 102 w 835"/>
                <a:gd name="T41" fmla="*/ 716 h 886"/>
                <a:gd name="T42" fmla="*/ 157 w 835"/>
                <a:gd name="T43" fmla="*/ 771 h 886"/>
                <a:gd name="T44" fmla="*/ 213 w 835"/>
                <a:gd name="T45" fmla="*/ 808 h 886"/>
                <a:gd name="T46" fmla="*/ 287 w 835"/>
                <a:gd name="T47" fmla="*/ 848 h 886"/>
                <a:gd name="T48" fmla="*/ 351 w 835"/>
                <a:gd name="T49" fmla="*/ 869 h 886"/>
                <a:gd name="T50" fmla="*/ 419 w 835"/>
                <a:gd name="T51" fmla="*/ 882 h 886"/>
                <a:gd name="T52" fmla="*/ 482 w 835"/>
                <a:gd name="T53" fmla="*/ 886 h 886"/>
                <a:gd name="T54" fmla="*/ 452 w 835"/>
                <a:gd name="T55" fmla="*/ 864 h 886"/>
                <a:gd name="T56" fmla="*/ 372 w 835"/>
                <a:gd name="T57" fmla="*/ 853 h 886"/>
                <a:gd name="T58" fmla="*/ 311 w 835"/>
                <a:gd name="T59" fmla="*/ 836 h 886"/>
                <a:gd name="T60" fmla="*/ 252 w 835"/>
                <a:gd name="T61" fmla="*/ 805 h 886"/>
                <a:gd name="T62" fmla="*/ 191 w 835"/>
                <a:gd name="T63" fmla="*/ 770 h 886"/>
                <a:gd name="T64" fmla="*/ 141 w 835"/>
                <a:gd name="T65" fmla="*/ 729 h 886"/>
                <a:gd name="T66" fmla="*/ 98 w 835"/>
                <a:gd name="T67" fmla="*/ 684 h 886"/>
                <a:gd name="T68" fmla="*/ 65 w 835"/>
                <a:gd name="T69" fmla="*/ 626 h 886"/>
                <a:gd name="T70" fmla="*/ 29 w 835"/>
                <a:gd name="T71" fmla="*/ 528 h 886"/>
                <a:gd name="T72" fmla="*/ 20 w 835"/>
                <a:gd name="T73" fmla="*/ 463 h 886"/>
                <a:gd name="T74" fmla="*/ 26 w 835"/>
                <a:gd name="T75" fmla="*/ 386 h 886"/>
                <a:gd name="T76" fmla="*/ 39 w 835"/>
                <a:gd name="T77" fmla="*/ 303 h 886"/>
                <a:gd name="T78" fmla="*/ 73 w 835"/>
                <a:gd name="T79" fmla="*/ 247 h 886"/>
                <a:gd name="T80" fmla="*/ 120 w 835"/>
                <a:gd name="T81" fmla="*/ 183 h 886"/>
                <a:gd name="T82" fmla="*/ 179 w 835"/>
                <a:gd name="T83" fmla="*/ 127 h 886"/>
                <a:gd name="T84" fmla="*/ 230 w 835"/>
                <a:gd name="T85" fmla="*/ 89 h 886"/>
                <a:gd name="T86" fmla="*/ 282 w 835"/>
                <a:gd name="T87" fmla="*/ 64 h 886"/>
                <a:gd name="T88" fmla="*/ 347 w 835"/>
                <a:gd name="T89" fmla="*/ 43 h 886"/>
                <a:gd name="T90" fmla="*/ 417 w 835"/>
                <a:gd name="T91" fmla="*/ 26 h 886"/>
                <a:gd name="T92" fmla="*/ 495 w 835"/>
                <a:gd name="T93" fmla="*/ 20 h 886"/>
                <a:gd name="T94" fmla="*/ 580 w 835"/>
                <a:gd name="T95" fmla="*/ 26 h 886"/>
                <a:gd name="T96" fmla="*/ 647 w 835"/>
                <a:gd name="T97" fmla="*/ 47 h 886"/>
                <a:gd name="T98" fmla="*/ 712 w 835"/>
                <a:gd name="T99" fmla="*/ 75 h 886"/>
                <a:gd name="T100" fmla="*/ 773 w 835"/>
                <a:gd name="T101" fmla="*/ 104 h 886"/>
                <a:gd name="T102" fmla="*/ 835 w 835"/>
                <a:gd name="T103" fmla="*/ 141 h 886"/>
                <a:gd name="T104" fmla="*/ 784 w 835"/>
                <a:gd name="T105" fmla="*/ 85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" h="886">
                  <a:moveTo>
                    <a:pt x="784" y="85"/>
                  </a:moveTo>
                  <a:lnTo>
                    <a:pt x="720" y="51"/>
                  </a:lnTo>
                  <a:lnTo>
                    <a:pt x="661" y="30"/>
                  </a:lnTo>
                  <a:lnTo>
                    <a:pt x="606" y="13"/>
                  </a:lnTo>
                  <a:lnTo>
                    <a:pt x="547" y="0"/>
                  </a:lnTo>
                  <a:lnTo>
                    <a:pt x="462" y="0"/>
                  </a:lnTo>
                  <a:lnTo>
                    <a:pt x="389" y="8"/>
                  </a:lnTo>
                  <a:lnTo>
                    <a:pt x="332" y="24"/>
                  </a:lnTo>
                  <a:lnTo>
                    <a:pt x="281" y="43"/>
                  </a:lnTo>
                  <a:lnTo>
                    <a:pt x="223" y="63"/>
                  </a:lnTo>
                  <a:lnTo>
                    <a:pt x="179" y="98"/>
                  </a:lnTo>
                  <a:lnTo>
                    <a:pt x="128" y="137"/>
                  </a:lnTo>
                  <a:lnTo>
                    <a:pt x="90" y="181"/>
                  </a:lnTo>
                  <a:lnTo>
                    <a:pt x="63" y="232"/>
                  </a:lnTo>
                  <a:lnTo>
                    <a:pt x="26" y="298"/>
                  </a:lnTo>
                  <a:lnTo>
                    <a:pt x="12" y="349"/>
                  </a:lnTo>
                  <a:lnTo>
                    <a:pt x="3" y="421"/>
                  </a:lnTo>
                  <a:lnTo>
                    <a:pt x="0" y="490"/>
                  </a:lnTo>
                  <a:lnTo>
                    <a:pt x="22" y="582"/>
                  </a:lnTo>
                  <a:lnTo>
                    <a:pt x="59" y="650"/>
                  </a:lnTo>
                  <a:lnTo>
                    <a:pt x="102" y="716"/>
                  </a:lnTo>
                  <a:lnTo>
                    <a:pt x="157" y="771"/>
                  </a:lnTo>
                  <a:lnTo>
                    <a:pt x="213" y="808"/>
                  </a:lnTo>
                  <a:lnTo>
                    <a:pt x="287" y="848"/>
                  </a:lnTo>
                  <a:lnTo>
                    <a:pt x="351" y="869"/>
                  </a:lnTo>
                  <a:lnTo>
                    <a:pt x="419" y="882"/>
                  </a:lnTo>
                  <a:lnTo>
                    <a:pt x="482" y="886"/>
                  </a:lnTo>
                  <a:lnTo>
                    <a:pt x="452" y="864"/>
                  </a:lnTo>
                  <a:lnTo>
                    <a:pt x="372" y="853"/>
                  </a:lnTo>
                  <a:lnTo>
                    <a:pt x="311" y="836"/>
                  </a:lnTo>
                  <a:lnTo>
                    <a:pt x="252" y="805"/>
                  </a:lnTo>
                  <a:lnTo>
                    <a:pt x="191" y="770"/>
                  </a:lnTo>
                  <a:lnTo>
                    <a:pt x="141" y="729"/>
                  </a:lnTo>
                  <a:lnTo>
                    <a:pt x="98" y="684"/>
                  </a:lnTo>
                  <a:lnTo>
                    <a:pt x="65" y="626"/>
                  </a:lnTo>
                  <a:lnTo>
                    <a:pt x="29" y="528"/>
                  </a:lnTo>
                  <a:lnTo>
                    <a:pt x="20" y="463"/>
                  </a:lnTo>
                  <a:lnTo>
                    <a:pt x="26" y="386"/>
                  </a:lnTo>
                  <a:lnTo>
                    <a:pt x="39" y="303"/>
                  </a:lnTo>
                  <a:lnTo>
                    <a:pt x="73" y="247"/>
                  </a:lnTo>
                  <a:lnTo>
                    <a:pt x="120" y="183"/>
                  </a:lnTo>
                  <a:lnTo>
                    <a:pt x="179" y="127"/>
                  </a:lnTo>
                  <a:lnTo>
                    <a:pt x="230" y="89"/>
                  </a:lnTo>
                  <a:lnTo>
                    <a:pt x="282" y="64"/>
                  </a:lnTo>
                  <a:lnTo>
                    <a:pt x="347" y="43"/>
                  </a:lnTo>
                  <a:lnTo>
                    <a:pt x="417" y="26"/>
                  </a:lnTo>
                  <a:lnTo>
                    <a:pt x="495" y="20"/>
                  </a:lnTo>
                  <a:lnTo>
                    <a:pt x="580" y="26"/>
                  </a:lnTo>
                  <a:lnTo>
                    <a:pt x="647" y="47"/>
                  </a:lnTo>
                  <a:lnTo>
                    <a:pt x="712" y="75"/>
                  </a:lnTo>
                  <a:lnTo>
                    <a:pt x="773" y="104"/>
                  </a:lnTo>
                  <a:lnTo>
                    <a:pt x="835" y="141"/>
                  </a:lnTo>
                  <a:lnTo>
                    <a:pt x="784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7" name="Freeform 11">
              <a:extLst>
                <a:ext uri="{FF2B5EF4-FFF2-40B4-BE49-F238E27FC236}">
                  <a16:creationId xmlns:a16="http://schemas.microsoft.com/office/drawing/2014/main" id="{D9765B8F-1B0B-5681-AA3E-877164C7A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" y="1258"/>
              <a:ext cx="605" cy="821"/>
            </a:xfrm>
            <a:custGeom>
              <a:avLst/>
              <a:gdLst>
                <a:gd name="T0" fmla="*/ 468 w 605"/>
                <a:gd name="T1" fmla="*/ 54 h 821"/>
                <a:gd name="T2" fmla="*/ 408 w 605"/>
                <a:gd name="T3" fmla="*/ 12 h 821"/>
                <a:gd name="T4" fmla="*/ 362 w 605"/>
                <a:gd name="T5" fmla="*/ 0 h 821"/>
                <a:gd name="T6" fmla="*/ 441 w 605"/>
                <a:gd name="T7" fmla="*/ 54 h 821"/>
                <a:gd name="T8" fmla="*/ 475 w 605"/>
                <a:gd name="T9" fmla="*/ 95 h 821"/>
                <a:gd name="T10" fmla="*/ 522 w 605"/>
                <a:gd name="T11" fmla="*/ 157 h 821"/>
                <a:gd name="T12" fmla="*/ 551 w 605"/>
                <a:gd name="T13" fmla="*/ 216 h 821"/>
                <a:gd name="T14" fmla="*/ 573 w 605"/>
                <a:gd name="T15" fmla="*/ 268 h 821"/>
                <a:gd name="T16" fmla="*/ 587 w 605"/>
                <a:gd name="T17" fmla="*/ 328 h 821"/>
                <a:gd name="T18" fmla="*/ 587 w 605"/>
                <a:gd name="T19" fmla="*/ 397 h 821"/>
                <a:gd name="T20" fmla="*/ 582 w 605"/>
                <a:gd name="T21" fmla="*/ 451 h 821"/>
                <a:gd name="T22" fmla="*/ 562 w 605"/>
                <a:gd name="T23" fmla="*/ 510 h 821"/>
                <a:gd name="T24" fmla="*/ 541 w 605"/>
                <a:gd name="T25" fmla="*/ 559 h 821"/>
                <a:gd name="T26" fmla="*/ 505 w 605"/>
                <a:gd name="T27" fmla="*/ 617 h 821"/>
                <a:gd name="T28" fmla="*/ 455 w 605"/>
                <a:gd name="T29" fmla="*/ 669 h 821"/>
                <a:gd name="T30" fmla="*/ 403 w 605"/>
                <a:gd name="T31" fmla="*/ 713 h 821"/>
                <a:gd name="T32" fmla="*/ 351 w 605"/>
                <a:gd name="T33" fmla="*/ 739 h 821"/>
                <a:gd name="T34" fmla="*/ 292 w 605"/>
                <a:gd name="T35" fmla="*/ 772 h 821"/>
                <a:gd name="T36" fmla="*/ 236 w 605"/>
                <a:gd name="T37" fmla="*/ 791 h 821"/>
                <a:gd name="T38" fmla="*/ 175 w 605"/>
                <a:gd name="T39" fmla="*/ 799 h 821"/>
                <a:gd name="T40" fmla="*/ 119 w 605"/>
                <a:gd name="T41" fmla="*/ 803 h 821"/>
                <a:gd name="T42" fmla="*/ 48 w 605"/>
                <a:gd name="T43" fmla="*/ 799 h 821"/>
                <a:gd name="T44" fmla="*/ 0 w 605"/>
                <a:gd name="T45" fmla="*/ 798 h 821"/>
                <a:gd name="T46" fmla="*/ 96 w 605"/>
                <a:gd name="T47" fmla="*/ 821 h 821"/>
                <a:gd name="T48" fmla="*/ 180 w 605"/>
                <a:gd name="T49" fmla="*/ 821 h 821"/>
                <a:gd name="T50" fmla="*/ 270 w 605"/>
                <a:gd name="T51" fmla="*/ 803 h 821"/>
                <a:gd name="T52" fmla="*/ 334 w 605"/>
                <a:gd name="T53" fmla="*/ 787 h 821"/>
                <a:gd name="T54" fmla="*/ 395 w 605"/>
                <a:gd name="T55" fmla="*/ 741 h 821"/>
                <a:gd name="T56" fmla="*/ 475 w 605"/>
                <a:gd name="T57" fmla="*/ 686 h 821"/>
                <a:gd name="T58" fmla="*/ 518 w 605"/>
                <a:gd name="T59" fmla="*/ 636 h 821"/>
                <a:gd name="T60" fmla="*/ 556 w 605"/>
                <a:gd name="T61" fmla="*/ 576 h 821"/>
                <a:gd name="T62" fmla="*/ 583 w 605"/>
                <a:gd name="T63" fmla="*/ 506 h 821"/>
                <a:gd name="T64" fmla="*/ 601 w 605"/>
                <a:gd name="T65" fmla="*/ 459 h 821"/>
                <a:gd name="T66" fmla="*/ 605 w 605"/>
                <a:gd name="T67" fmla="*/ 384 h 821"/>
                <a:gd name="T68" fmla="*/ 603 w 605"/>
                <a:gd name="T69" fmla="*/ 326 h 821"/>
                <a:gd name="T70" fmla="*/ 595 w 605"/>
                <a:gd name="T71" fmla="*/ 255 h 821"/>
                <a:gd name="T72" fmla="*/ 573 w 605"/>
                <a:gd name="T73" fmla="*/ 203 h 821"/>
                <a:gd name="T74" fmla="*/ 545 w 605"/>
                <a:gd name="T75" fmla="*/ 153 h 821"/>
                <a:gd name="T76" fmla="*/ 514 w 605"/>
                <a:gd name="T77" fmla="*/ 109 h 821"/>
                <a:gd name="T78" fmla="*/ 468 w 605"/>
                <a:gd name="T79" fmla="*/ 54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5" h="821">
                  <a:moveTo>
                    <a:pt x="468" y="54"/>
                  </a:moveTo>
                  <a:lnTo>
                    <a:pt x="408" y="12"/>
                  </a:lnTo>
                  <a:lnTo>
                    <a:pt x="362" y="0"/>
                  </a:lnTo>
                  <a:lnTo>
                    <a:pt x="441" y="54"/>
                  </a:lnTo>
                  <a:lnTo>
                    <a:pt x="475" y="95"/>
                  </a:lnTo>
                  <a:lnTo>
                    <a:pt x="522" y="157"/>
                  </a:lnTo>
                  <a:lnTo>
                    <a:pt x="551" y="216"/>
                  </a:lnTo>
                  <a:lnTo>
                    <a:pt x="573" y="268"/>
                  </a:lnTo>
                  <a:lnTo>
                    <a:pt x="587" y="328"/>
                  </a:lnTo>
                  <a:lnTo>
                    <a:pt x="587" y="397"/>
                  </a:lnTo>
                  <a:lnTo>
                    <a:pt x="582" y="451"/>
                  </a:lnTo>
                  <a:lnTo>
                    <a:pt x="562" y="510"/>
                  </a:lnTo>
                  <a:lnTo>
                    <a:pt x="541" y="559"/>
                  </a:lnTo>
                  <a:lnTo>
                    <a:pt x="505" y="617"/>
                  </a:lnTo>
                  <a:lnTo>
                    <a:pt x="455" y="669"/>
                  </a:lnTo>
                  <a:lnTo>
                    <a:pt x="403" y="713"/>
                  </a:lnTo>
                  <a:lnTo>
                    <a:pt x="351" y="739"/>
                  </a:lnTo>
                  <a:lnTo>
                    <a:pt x="292" y="772"/>
                  </a:lnTo>
                  <a:lnTo>
                    <a:pt x="236" y="791"/>
                  </a:lnTo>
                  <a:lnTo>
                    <a:pt x="175" y="799"/>
                  </a:lnTo>
                  <a:lnTo>
                    <a:pt x="119" y="803"/>
                  </a:lnTo>
                  <a:lnTo>
                    <a:pt x="48" y="799"/>
                  </a:lnTo>
                  <a:lnTo>
                    <a:pt x="0" y="798"/>
                  </a:lnTo>
                  <a:lnTo>
                    <a:pt x="96" y="821"/>
                  </a:lnTo>
                  <a:lnTo>
                    <a:pt x="180" y="821"/>
                  </a:lnTo>
                  <a:lnTo>
                    <a:pt x="270" y="803"/>
                  </a:lnTo>
                  <a:lnTo>
                    <a:pt x="334" y="787"/>
                  </a:lnTo>
                  <a:lnTo>
                    <a:pt x="395" y="741"/>
                  </a:lnTo>
                  <a:lnTo>
                    <a:pt x="475" y="686"/>
                  </a:lnTo>
                  <a:lnTo>
                    <a:pt x="518" y="636"/>
                  </a:lnTo>
                  <a:lnTo>
                    <a:pt x="556" y="576"/>
                  </a:lnTo>
                  <a:lnTo>
                    <a:pt x="583" y="506"/>
                  </a:lnTo>
                  <a:lnTo>
                    <a:pt x="601" y="459"/>
                  </a:lnTo>
                  <a:lnTo>
                    <a:pt x="605" y="384"/>
                  </a:lnTo>
                  <a:lnTo>
                    <a:pt x="603" y="326"/>
                  </a:lnTo>
                  <a:lnTo>
                    <a:pt x="595" y="255"/>
                  </a:lnTo>
                  <a:lnTo>
                    <a:pt x="573" y="203"/>
                  </a:lnTo>
                  <a:lnTo>
                    <a:pt x="545" y="153"/>
                  </a:lnTo>
                  <a:lnTo>
                    <a:pt x="514" y="109"/>
                  </a:lnTo>
                  <a:lnTo>
                    <a:pt x="46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8" name="Freeform 12">
            <a:extLst>
              <a:ext uri="{FF2B5EF4-FFF2-40B4-BE49-F238E27FC236}">
                <a16:creationId xmlns:a16="http://schemas.microsoft.com/office/drawing/2014/main" id="{30D567C0-EF94-F064-92F9-AA4FAF08D5A0}"/>
              </a:ext>
            </a:extLst>
          </p:cNvPr>
          <p:cNvSpPr>
            <a:spLocks/>
          </p:cNvSpPr>
          <p:nvPr/>
        </p:nvSpPr>
        <p:spPr bwMode="auto">
          <a:xfrm>
            <a:off x="6284913" y="3286125"/>
            <a:ext cx="1295400" cy="419100"/>
          </a:xfrm>
          <a:custGeom>
            <a:avLst/>
            <a:gdLst>
              <a:gd name="T0" fmla="*/ 0 w 627"/>
              <a:gd name="T1" fmla="*/ 5 h 285"/>
              <a:gd name="T2" fmla="*/ 35 w 627"/>
              <a:gd name="T3" fmla="*/ 0 h 285"/>
              <a:gd name="T4" fmla="*/ 119 w 627"/>
              <a:gd name="T5" fmla="*/ 35 h 285"/>
              <a:gd name="T6" fmla="*/ 214 w 627"/>
              <a:gd name="T7" fmla="*/ 91 h 285"/>
              <a:gd name="T8" fmla="*/ 269 w 627"/>
              <a:gd name="T9" fmla="*/ 136 h 285"/>
              <a:gd name="T10" fmla="*/ 398 w 627"/>
              <a:gd name="T11" fmla="*/ 161 h 285"/>
              <a:gd name="T12" fmla="*/ 518 w 627"/>
              <a:gd name="T13" fmla="*/ 177 h 285"/>
              <a:gd name="T14" fmla="*/ 547 w 627"/>
              <a:gd name="T15" fmla="*/ 161 h 285"/>
              <a:gd name="T16" fmla="*/ 595 w 627"/>
              <a:gd name="T17" fmla="*/ 124 h 285"/>
              <a:gd name="T18" fmla="*/ 610 w 627"/>
              <a:gd name="T19" fmla="*/ 139 h 285"/>
              <a:gd name="T20" fmla="*/ 555 w 627"/>
              <a:gd name="T21" fmla="*/ 182 h 285"/>
              <a:gd name="T22" fmla="*/ 627 w 627"/>
              <a:gd name="T23" fmla="*/ 187 h 285"/>
              <a:gd name="T24" fmla="*/ 625 w 627"/>
              <a:gd name="T25" fmla="*/ 209 h 285"/>
              <a:gd name="T26" fmla="*/ 565 w 627"/>
              <a:gd name="T27" fmla="*/ 204 h 285"/>
              <a:gd name="T28" fmla="*/ 560 w 627"/>
              <a:gd name="T29" fmla="*/ 224 h 285"/>
              <a:gd name="T30" fmla="*/ 617 w 627"/>
              <a:gd name="T31" fmla="*/ 267 h 285"/>
              <a:gd name="T32" fmla="*/ 602 w 627"/>
              <a:gd name="T33" fmla="*/ 285 h 285"/>
              <a:gd name="T34" fmla="*/ 555 w 627"/>
              <a:gd name="T35" fmla="*/ 242 h 285"/>
              <a:gd name="T36" fmla="*/ 542 w 627"/>
              <a:gd name="T37" fmla="*/ 285 h 285"/>
              <a:gd name="T38" fmla="*/ 530 w 627"/>
              <a:gd name="T39" fmla="*/ 277 h 285"/>
              <a:gd name="T40" fmla="*/ 523 w 627"/>
              <a:gd name="T41" fmla="*/ 217 h 285"/>
              <a:gd name="T42" fmla="*/ 363 w 627"/>
              <a:gd name="T43" fmla="*/ 207 h 285"/>
              <a:gd name="T44" fmla="*/ 269 w 627"/>
              <a:gd name="T45" fmla="*/ 192 h 285"/>
              <a:gd name="T46" fmla="*/ 234 w 627"/>
              <a:gd name="T47" fmla="*/ 172 h 285"/>
              <a:gd name="T48" fmla="*/ 124 w 627"/>
              <a:gd name="T49" fmla="*/ 106 h 285"/>
              <a:gd name="T50" fmla="*/ 45 w 627"/>
              <a:gd name="T51" fmla="*/ 81 h 285"/>
              <a:gd name="T52" fmla="*/ 35 w 627"/>
              <a:gd name="T53" fmla="*/ 35 h 285"/>
              <a:gd name="T54" fmla="*/ 0 w 627"/>
              <a:gd name="T55" fmla="*/ 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27" h="285">
                <a:moveTo>
                  <a:pt x="0" y="5"/>
                </a:moveTo>
                <a:lnTo>
                  <a:pt x="35" y="0"/>
                </a:lnTo>
                <a:lnTo>
                  <a:pt x="119" y="35"/>
                </a:lnTo>
                <a:lnTo>
                  <a:pt x="214" y="91"/>
                </a:lnTo>
                <a:lnTo>
                  <a:pt x="269" y="136"/>
                </a:lnTo>
                <a:lnTo>
                  <a:pt x="398" y="161"/>
                </a:lnTo>
                <a:lnTo>
                  <a:pt x="518" y="177"/>
                </a:lnTo>
                <a:lnTo>
                  <a:pt x="547" y="161"/>
                </a:lnTo>
                <a:lnTo>
                  <a:pt x="595" y="124"/>
                </a:lnTo>
                <a:lnTo>
                  <a:pt x="610" y="139"/>
                </a:lnTo>
                <a:lnTo>
                  <a:pt x="555" y="182"/>
                </a:lnTo>
                <a:lnTo>
                  <a:pt x="627" y="187"/>
                </a:lnTo>
                <a:lnTo>
                  <a:pt x="625" y="209"/>
                </a:lnTo>
                <a:lnTo>
                  <a:pt x="565" y="204"/>
                </a:lnTo>
                <a:lnTo>
                  <a:pt x="560" y="224"/>
                </a:lnTo>
                <a:lnTo>
                  <a:pt x="617" y="267"/>
                </a:lnTo>
                <a:lnTo>
                  <a:pt x="602" y="285"/>
                </a:lnTo>
                <a:lnTo>
                  <a:pt x="555" y="242"/>
                </a:lnTo>
                <a:lnTo>
                  <a:pt x="542" y="285"/>
                </a:lnTo>
                <a:lnTo>
                  <a:pt x="530" y="277"/>
                </a:lnTo>
                <a:lnTo>
                  <a:pt x="523" y="217"/>
                </a:lnTo>
                <a:lnTo>
                  <a:pt x="363" y="207"/>
                </a:lnTo>
                <a:lnTo>
                  <a:pt x="269" y="192"/>
                </a:lnTo>
                <a:lnTo>
                  <a:pt x="234" y="172"/>
                </a:lnTo>
                <a:lnTo>
                  <a:pt x="124" y="106"/>
                </a:lnTo>
                <a:lnTo>
                  <a:pt x="45" y="81"/>
                </a:lnTo>
                <a:lnTo>
                  <a:pt x="35" y="35"/>
                </a:lnTo>
                <a:lnTo>
                  <a:pt x="0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29" name="Group 13">
            <a:extLst>
              <a:ext uri="{FF2B5EF4-FFF2-40B4-BE49-F238E27FC236}">
                <a16:creationId xmlns:a16="http://schemas.microsoft.com/office/drawing/2014/main" id="{6D75AB3E-8504-973A-AC7D-0E7A2C390222}"/>
              </a:ext>
            </a:extLst>
          </p:cNvPr>
          <p:cNvGrpSpPr>
            <a:grpSpLocks/>
          </p:cNvGrpSpPr>
          <p:nvPr/>
        </p:nvGrpSpPr>
        <p:grpSpPr bwMode="auto">
          <a:xfrm>
            <a:off x="5743575" y="3062288"/>
            <a:ext cx="1316038" cy="1430337"/>
            <a:chOff x="3618" y="1865"/>
            <a:chExt cx="829" cy="871"/>
          </a:xfrm>
        </p:grpSpPr>
        <p:sp>
          <p:nvSpPr>
            <p:cNvPr id="60430" name="Freeform 14">
              <a:extLst>
                <a:ext uri="{FF2B5EF4-FFF2-40B4-BE49-F238E27FC236}">
                  <a16:creationId xmlns:a16="http://schemas.microsoft.com/office/drawing/2014/main" id="{456A6F02-83DC-5FA6-490B-CEC3D10F3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1872"/>
              <a:ext cx="799" cy="855"/>
            </a:xfrm>
            <a:custGeom>
              <a:avLst/>
              <a:gdLst>
                <a:gd name="T0" fmla="*/ 186 w 901"/>
                <a:gd name="T1" fmla="*/ 585 h 965"/>
                <a:gd name="T2" fmla="*/ 109 w 901"/>
                <a:gd name="T3" fmla="*/ 634 h 965"/>
                <a:gd name="T4" fmla="*/ 14 w 901"/>
                <a:gd name="T5" fmla="*/ 696 h 965"/>
                <a:gd name="T6" fmla="*/ 4 w 901"/>
                <a:gd name="T7" fmla="*/ 758 h 965"/>
                <a:gd name="T8" fmla="*/ 0 w 901"/>
                <a:gd name="T9" fmla="*/ 875 h 965"/>
                <a:gd name="T10" fmla="*/ 142 w 901"/>
                <a:gd name="T11" fmla="*/ 891 h 965"/>
                <a:gd name="T12" fmla="*/ 302 w 901"/>
                <a:gd name="T13" fmla="*/ 899 h 965"/>
                <a:gd name="T14" fmla="*/ 539 w 901"/>
                <a:gd name="T15" fmla="*/ 933 h 965"/>
                <a:gd name="T16" fmla="*/ 714 w 901"/>
                <a:gd name="T17" fmla="*/ 965 h 965"/>
                <a:gd name="T18" fmla="*/ 794 w 901"/>
                <a:gd name="T19" fmla="*/ 862 h 965"/>
                <a:gd name="T20" fmla="*/ 901 w 901"/>
                <a:gd name="T21" fmla="*/ 652 h 965"/>
                <a:gd name="T22" fmla="*/ 898 w 901"/>
                <a:gd name="T23" fmla="*/ 584 h 965"/>
                <a:gd name="T24" fmla="*/ 875 w 901"/>
                <a:gd name="T25" fmla="*/ 553 h 965"/>
                <a:gd name="T26" fmla="*/ 795 w 901"/>
                <a:gd name="T27" fmla="*/ 545 h 965"/>
                <a:gd name="T28" fmla="*/ 860 w 901"/>
                <a:gd name="T29" fmla="*/ 382 h 965"/>
                <a:gd name="T30" fmla="*/ 873 w 901"/>
                <a:gd name="T31" fmla="*/ 331 h 965"/>
                <a:gd name="T32" fmla="*/ 875 w 901"/>
                <a:gd name="T33" fmla="*/ 198 h 965"/>
                <a:gd name="T34" fmla="*/ 871 w 901"/>
                <a:gd name="T35" fmla="*/ 99 h 965"/>
                <a:gd name="T36" fmla="*/ 846 w 901"/>
                <a:gd name="T37" fmla="*/ 50 h 965"/>
                <a:gd name="T38" fmla="*/ 820 w 901"/>
                <a:gd name="T39" fmla="*/ 47 h 965"/>
                <a:gd name="T40" fmla="*/ 756 w 901"/>
                <a:gd name="T41" fmla="*/ 47 h 965"/>
                <a:gd name="T42" fmla="*/ 651 w 901"/>
                <a:gd name="T43" fmla="*/ 36 h 965"/>
                <a:gd name="T44" fmla="*/ 585 w 901"/>
                <a:gd name="T45" fmla="*/ 16 h 965"/>
                <a:gd name="T46" fmla="*/ 513 w 901"/>
                <a:gd name="T47" fmla="*/ 0 h 965"/>
                <a:gd name="T48" fmla="*/ 484 w 901"/>
                <a:gd name="T49" fmla="*/ 3 h 965"/>
                <a:gd name="T50" fmla="*/ 416 w 901"/>
                <a:gd name="T51" fmla="*/ 21 h 965"/>
                <a:gd name="T52" fmla="*/ 322 w 901"/>
                <a:gd name="T53" fmla="*/ 31 h 965"/>
                <a:gd name="T54" fmla="*/ 198 w 901"/>
                <a:gd name="T55" fmla="*/ 53 h 965"/>
                <a:gd name="T56" fmla="*/ 150 w 901"/>
                <a:gd name="T57" fmla="*/ 73 h 965"/>
                <a:gd name="T58" fmla="*/ 102 w 901"/>
                <a:gd name="T59" fmla="*/ 110 h 965"/>
                <a:gd name="T60" fmla="*/ 84 w 901"/>
                <a:gd name="T61" fmla="*/ 173 h 965"/>
                <a:gd name="T62" fmla="*/ 68 w 901"/>
                <a:gd name="T63" fmla="*/ 279 h 965"/>
                <a:gd name="T64" fmla="*/ 52 w 901"/>
                <a:gd name="T65" fmla="*/ 406 h 965"/>
                <a:gd name="T66" fmla="*/ 49 w 901"/>
                <a:gd name="T67" fmla="*/ 482 h 965"/>
                <a:gd name="T68" fmla="*/ 60 w 901"/>
                <a:gd name="T69" fmla="*/ 528 h 965"/>
                <a:gd name="T70" fmla="*/ 83 w 901"/>
                <a:gd name="T71" fmla="*/ 555 h 965"/>
                <a:gd name="T72" fmla="*/ 114 w 901"/>
                <a:gd name="T73" fmla="*/ 569 h 965"/>
                <a:gd name="T74" fmla="*/ 186 w 901"/>
                <a:gd name="T75" fmla="*/ 58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1" h="965">
                  <a:moveTo>
                    <a:pt x="186" y="585"/>
                  </a:moveTo>
                  <a:lnTo>
                    <a:pt x="109" y="634"/>
                  </a:lnTo>
                  <a:lnTo>
                    <a:pt x="14" y="696"/>
                  </a:lnTo>
                  <a:lnTo>
                    <a:pt x="4" y="758"/>
                  </a:lnTo>
                  <a:lnTo>
                    <a:pt x="0" y="875"/>
                  </a:lnTo>
                  <a:lnTo>
                    <a:pt x="142" y="891"/>
                  </a:lnTo>
                  <a:lnTo>
                    <a:pt x="302" y="899"/>
                  </a:lnTo>
                  <a:lnTo>
                    <a:pt x="539" y="933"/>
                  </a:lnTo>
                  <a:lnTo>
                    <a:pt x="714" y="965"/>
                  </a:lnTo>
                  <a:lnTo>
                    <a:pt x="794" y="862"/>
                  </a:lnTo>
                  <a:lnTo>
                    <a:pt x="901" y="652"/>
                  </a:lnTo>
                  <a:lnTo>
                    <a:pt x="898" y="584"/>
                  </a:lnTo>
                  <a:lnTo>
                    <a:pt x="875" y="553"/>
                  </a:lnTo>
                  <a:lnTo>
                    <a:pt x="795" y="545"/>
                  </a:lnTo>
                  <a:lnTo>
                    <a:pt x="860" y="382"/>
                  </a:lnTo>
                  <a:lnTo>
                    <a:pt x="873" y="331"/>
                  </a:lnTo>
                  <a:lnTo>
                    <a:pt x="875" y="198"/>
                  </a:lnTo>
                  <a:lnTo>
                    <a:pt x="871" y="99"/>
                  </a:lnTo>
                  <a:lnTo>
                    <a:pt x="846" y="50"/>
                  </a:lnTo>
                  <a:lnTo>
                    <a:pt x="820" y="47"/>
                  </a:lnTo>
                  <a:lnTo>
                    <a:pt x="756" y="47"/>
                  </a:lnTo>
                  <a:lnTo>
                    <a:pt x="651" y="36"/>
                  </a:lnTo>
                  <a:lnTo>
                    <a:pt x="585" y="16"/>
                  </a:lnTo>
                  <a:lnTo>
                    <a:pt x="513" y="0"/>
                  </a:lnTo>
                  <a:lnTo>
                    <a:pt x="484" y="3"/>
                  </a:lnTo>
                  <a:lnTo>
                    <a:pt x="416" y="21"/>
                  </a:lnTo>
                  <a:lnTo>
                    <a:pt x="322" y="31"/>
                  </a:lnTo>
                  <a:lnTo>
                    <a:pt x="198" y="53"/>
                  </a:lnTo>
                  <a:lnTo>
                    <a:pt x="150" y="73"/>
                  </a:lnTo>
                  <a:lnTo>
                    <a:pt x="102" y="110"/>
                  </a:lnTo>
                  <a:lnTo>
                    <a:pt x="84" y="173"/>
                  </a:lnTo>
                  <a:lnTo>
                    <a:pt x="68" y="279"/>
                  </a:lnTo>
                  <a:lnTo>
                    <a:pt x="52" y="406"/>
                  </a:lnTo>
                  <a:lnTo>
                    <a:pt x="49" y="482"/>
                  </a:lnTo>
                  <a:lnTo>
                    <a:pt x="60" y="528"/>
                  </a:lnTo>
                  <a:lnTo>
                    <a:pt x="83" y="555"/>
                  </a:lnTo>
                  <a:lnTo>
                    <a:pt x="114" y="569"/>
                  </a:lnTo>
                  <a:lnTo>
                    <a:pt x="186" y="585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1" name="Freeform 15">
              <a:extLst>
                <a:ext uri="{FF2B5EF4-FFF2-40B4-BE49-F238E27FC236}">
                  <a16:creationId xmlns:a16="http://schemas.microsoft.com/office/drawing/2014/main" id="{9CAC3679-E9C9-4D42-0C68-95D349559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" y="1990"/>
              <a:ext cx="443" cy="397"/>
            </a:xfrm>
            <a:custGeom>
              <a:avLst/>
              <a:gdLst>
                <a:gd name="T0" fmla="*/ 24 w 500"/>
                <a:gd name="T1" fmla="*/ 92 h 448"/>
                <a:gd name="T2" fmla="*/ 41 w 500"/>
                <a:gd name="T3" fmla="*/ 21 h 448"/>
                <a:gd name="T4" fmla="*/ 56 w 500"/>
                <a:gd name="T5" fmla="*/ 3 h 448"/>
                <a:gd name="T6" fmla="*/ 87 w 500"/>
                <a:gd name="T7" fmla="*/ 0 h 448"/>
                <a:gd name="T8" fmla="*/ 215 w 500"/>
                <a:gd name="T9" fmla="*/ 16 h 448"/>
                <a:gd name="T10" fmla="*/ 371 w 500"/>
                <a:gd name="T11" fmla="*/ 39 h 448"/>
                <a:gd name="T12" fmla="*/ 462 w 500"/>
                <a:gd name="T13" fmla="*/ 55 h 448"/>
                <a:gd name="T14" fmla="*/ 482 w 500"/>
                <a:gd name="T15" fmla="*/ 72 h 448"/>
                <a:gd name="T16" fmla="*/ 493 w 500"/>
                <a:gd name="T17" fmla="*/ 102 h 448"/>
                <a:gd name="T18" fmla="*/ 498 w 500"/>
                <a:gd name="T19" fmla="*/ 219 h 448"/>
                <a:gd name="T20" fmla="*/ 500 w 500"/>
                <a:gd name="T21" fmla="*/ 348 h 448"/>
                <a:gd name="T22" fmla="*/ 493 w 500"/>
                <a:gd name="T23" fmla="*/ 430 h 448"/>
                <a:gd name="T24" fmla="*/ 482 w 500"/>
                <a:gd name="T25" fmla="*/ 444 h 448"/>
                <a:gd name="T26" fmla="*/ 453 w 500"/>
                <a:gd name="T27" fmla="*/ 448 h 448"/>
                <a:gd name="T28" fmla="*/ 319 w 500"/>
                <a:gd name="T29" fmla="*/ 424 h 448"/>
                <a:gd name="T30" fmla="*/ 117 w 500"/>
                <a:gd name="T31" fmla="*/ 382 h 448"/>
                <a:gd name="T32" fmla="*/ 16 w 500"/>
                <a:gd name="T33" fmla="*/ 355 h 448"/>
                <a:gd name="T34" fmla="*/ 3 w 500"/>
                <a:gd name="T35" fmla="*/ 333 h 448"/>
                <a:gd name="T36" fmla="*/ 0 w 500"/>
                <a:gd name="T37" fmla="*/ 289 h 448"/>
                <a:gd name="T38" fmla="*/ 6 w 500"/>
                <a:gd name="T39" fmla="*/ 189 h 448"/>
                <a:gd name="T40" fmla="*/ 24 w 500"/>
                <a:gd name="T41" fmla="*/ 9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0" h="448">
                  <a:moveTo>
                    <a:pt x="24" y="92"/>
                  </a:moveTo>
                  <a:lnTo>
                    <a:pt x="41" y="21"/>
                  </a:lnTo>
                  <a:lnTo>
                    <a:pt x="56" y="3"/>
                  </a:lnTo>
                  <a:lnTo>
                    <a:pt x="87" y="0"/>
                  </a:lnTo>
                  <a:lnTo>
                    <a:pt x="215" y="16"/>
                  </a:lnTo>
                  <a:lnTo>
                    <a:pt x="371" y="39"/>
                  </a:lnTo>
                  <a:lnTo>
                    <a:pt x="462" y="55"/>
                  </a:lnTo>
                  <a:lnTo>
                    <a:pt x="482" y="72"/>
                  </a:lnTo>
                  <a:lnTo>
                    <a:pt x="493" y="102"/>
                  </a:lnTo>
                  <a:lnTo>
                    <a:pt x="498" y="219"/>
                  </a:lnTo>
                  <a:lnTo>
                    <a:pt x="500" y="348"/>
                  </a:lnTo>
                  <a:lnTo>
                    <a:pt x="493" y="430"/>
                  </a:lnTo>
                  <a:lnTo>
                    <a:pt x="482" y="444"/>
                  </a:lnTo>
                  <a:lnTo>
                    <a:pt x="453" y="448"/>
                  </a:lnTo>
                  <a:lnTo>
                    <a:pt x="319" y="424"/>
                  </a:lnTo>
                  <a:lnTo>
                    <a:pt x="117" y="382"/>
                  </a:lnTo>
                  <a:lnTo>
                    <a:pt x="16" y="355"/>
                  </a:lnTo>
                  <a:lnTo>
                    <a:pt x="3" y="333"/>
                  </a:lnTo>
                  <a:lnTo>
                    <a:pt x="0" y="289"/>
                  </a:lnTo>
                  <a:lnTo>
                    <a:pt x="6" y="189"/>
                  </a:lnTo>
                  <a:lnTo>
                    <a:pt x="24" y="9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32" name="Group 16">
              <a:extLst>
                <a:ext uri="{FF2B5EF4-FFF2-40B4-BE49-F238E27FC236}">
                  <a16:creationId xmlns:a16="http://schemas.microsoft.com/office/drawing/2014/main" id="{DDDF17B3-82E1-0371-6DB5-EFAFF0AB3A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8" y="1865"/>
              <a:ext cx="818" cy="871"/>
              <a:chOff x="1329" y="819"/>
              <a:chExt cx="922" cy="983"/>
            </a:xfrm>
          </p:grpSpPr>
          <p:sp>
            <p:nvSpPr>
              <p:cNvPr id="60433" name="Freeform 17">
                <a:extLst>
                  <a:ext uri="{FF2B5EF4-FFF2-40B4-BE49-F238E27FC236}">
                    <a16:creationId xmlns:a16="http://schemas.microsoft.com/office/drawing/2014/main" id="{69523F80-C777-C4FD-19C2-A3910E1DE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" y="1366"/>
                <a:ext cx="922" cy="436"/>
              </a:xfrm>
              <a:custGeom>
                <a:avLst/>
                <a:gdLst>
                  <a:gd name="T0" fmla="*/ 15 w 922"/>
                  <a:gd name="T1" fmla="*/ 153 h 436"/>
                  <a:gd name="T2" fmla="*/ 139 w 922"/>
                  <a:gd name="T3" fmla="*/ 76 h 436"/>
                  <a:gd name="T4" fmla="*/ 139 w 922"/>
                  <a:gd name="T5" fmla="*/ 98 h 436"/>
                  <a:gd name="T6" fmla="*/ 54 w 922"/>
                  <a:gd name="T7" fmla="*/ 154 h 436"/>
                  <a:gd name="T8" fmla="*/ 186 w 922"/>
                  <a:gd name="T9" fmla="*/ 168 h 436"/>
                  <a:gd name="T10" fmla="*/ 460 w 922"/>
                  <a:gd name="T11" fmla="*/ 215 h 436"/>
                  <a:gd name="T12" fmla="*/ 607 w 922"/>
                  <a:gd name="T13" fmla="*/ 227 h 436"/>
                  <a:gd name="T14" fmla="*/ 701 w 922"/>
                  <a:gd name="T15" fmla="*/ 224 h 436"/>
                  <a:gd name="T16" fmla="*/ 727 w 922"/>
                  <a:gd name="T17" fmla="*/ 221 h 436"/>
                  <a:gd name="T18" fmla="*/ 869 w 922"/>
                  <a:gd name="T19" fmla="*/ 22 h 436"/>
                  <a:gd name="T20" fmla="*/ 821 w 922"/>
                  <a:gd name="T21" fmla="*/ 0 h 436"/>
                  <a:gd name="T22" fmla="*/ 896 w 922"/>
                  <a:gd name="T23" fmla="*/ 0 h 436"/>
                  <a:gd name="T24" fmla="*/ 922 w 922"/>
                  <a:gd name="T25" fmla="*/ 28 h 436"/>
                  <a:gd name="T26" fmla="*/ 921 w 922"/>
                  <a:gd name="T27" fmla="*/ 110 h 436"/>
                  <a:gd name="T28" fmla="*/ 889 w 922"/>
                  <a:gd name="T29" fmla="*/ 172 h 436"/>
                  <a:gd name="T30" fmla="*/ 786 w 922"/>
                  <a:gd name="T31" fmla="*/ 373 h 436"/>
                  <a:gd name="T32" fmla="*/ 742 w 922"/>
                  <a:gd name="T33" fmla="*/ 433 h 436"/>
                  <a:gd name="T34" fmla="*/ 712 w 922"/>
                  <a:gd name="T35" fmla="*/ 436 h 436"/>
                  <a:gd name="T36" fmla="*/ 490 w 922"/>
                  <a:gd name="T37" fmla="*/ 396 h 436"/>
                  <a:gd name="T38" fmla="*/ 256 w 922"/>
                  <a:gd name="T39" fmla="*/ 365 h 436"/>
                  <a:gd name="T40" fmla="*/ 34 w 922"/>
                  <a:gd name="T41" fmla="*/ 346 h 436"/>
                  <a:gd name="T42" fmla="*/ 0 w 922"/>
                  <a:gd name="T43" fmla="*/ 343 h 436"/>
                  <a:gd name="T44" fmla="*/ 7 w 922"/>
                  <a:gd name="T45" fmla="*/ 280 h 436"/>
                  <a:gd name="T46" fmla="*/ 12 w 922"/>
                  <a:gd name="T47" fmla="*/ 218 h 436"/>
                  <a:gd name="T48" fmla="*/ 16 w 922"/>
                  <a:gd name="T49" fmla="*/ 184 h 436"/>
                  <a:gd name="T50" fmla="*/ 31 w 922"/>
                  <a:gd name="T51" fmla="*/ 208 h 436"/>
                  <a:gd name="T52" fmla="*/ 27 w 922"/>
                  <a:gd name="T53" fmla="*/ 260 h 436"/>
                  <a:gd name="T54" fmla="*/ 26 w 922"/>
                  <a:gd name="T55" fmla="*/ 313 h 436"/>
                  <a:gd name="T56" fmla="*/ 87 w 922"/>
                  <a:gd name="T57" fmla="*/ 333 h 436"/>
                  <a:gd name="T58" fmla="*/ 234 w 922"/>
                  <a:gd name="T59" fmla="*/ 342 h 436"/>
                  <a:gd name="T60" fmla="*/ 359 w 922"/>
                  <a:gd name="T61" fmla="*/ 351 h 436"/>
                  <a:gd name="T62" fmla="*/ 462 w 922"/>
                  <a:gd name="T63" fmla="*/ 368 h 436"/>
                  <a:gd name="T64" fmla="*/ 615 w 922"/>
                  <a:gd name="T65" fmla="*/ 393 h 436"/>
                  <a:gd name="T66" fmla="*/ 713 w 922"/>
                  <a:gd name="T67" fmla="*/ 407 h 436"/>
                  <a:gd name="T68" fmla="*/ 721 w 922"/>
                  <a:gd name="T69" fmla="*/ 380 h 436"/>
                  <a:gd name="T70" fmla="*/ 721 w 922"/>
                  <a:gd name="T71" fmla="*/ 318 h 436"/>
                  <a:gd name="T72" fmla="*/ 723 w 922"/>
                  <a:gd name="T73" fmla="*/ 250 h 436"/>
                  <a:gd name="T74" fmla="*/ 734 w 922"/>
                  <a:gd name="T75" fmla="*/ 268 h 436"/>
                  <a:gd name="T76" fmla="*/ 736 w 922"/>
                  <a:gd name="T77" fmla="*/ 344 h 436"/>
                  <a:gd name="T78" fmla="*/ 744 w 922"/>
                  <a:gd name="T79" fmla="*/ 384 h 436"/>
                  <a:gd name="T80" fmla="*/ 764 w 922"/>
                  <a:gd name="T81" fmla="*/ 367 h 436"/>
                  <a:gd name="T82" fmla="*/ 801 w 922"/>
                  <a:gd name="T83" fmla="*/ 298 h 436"/>
                  <a:gd name="T84" fmla="*/ 856 w 922"/>
                  <a:gd name="T85" fmla="*/ 200 h 436"/>
                  <a:gd name="T86" fmla="*/ 897 w 922"/>
                  <a:gd name="T87" fmla="*/ 120 h 436"/>
                  <a:gd name="T88" fmla="*/ 906 w 922"/>
                  <a:gd name="T89" fmla="*/ 97 h 436"/>
                  <a:gd name="T90" fmla="*/ 901 w 922"/>
                  <a:gd name="T91" fmla="*/ 36 h 436"/>
                  <a:gd name="T92" fmla="*/ 888 w 922"/>
                  <a:gd name="T93" fmla="*/ 28 h 436"/>
                  <a:gd name="T94" fmla="*/ 848 w 922"/>
                  <a:gd name="T95" fmla="*/ 94 h 436"/>
                  <a:gd name="T96" fmla="*/ 782 w 922"/>
                  <a:gd name="T97" fmla="*/ 177 h 436"/>
                  <a:gd name="T98" fmla="*/ 732 w 922"/>
                  <a:gd name="T99" fmla="*/ 242 h 436"/>
                  <a:gd name="T100" fmla="*/ 693 w 922"/>
                  <a:gd name="T101" fmla="*/ 247 h 436"/>
                  <a:gd name="T102" fmla="*/ 559 w 922"/>
                  <a:gd name="T103" fmla="*/ 243 h 436"/>
                  <a:gd name="T104" fmla="*/ 397 w 922"/>
                  <a:gd name="T105" fmla="*/ 227 h 436"/>
                  <a:gd name="T106" fmla="*/ 243 w 922"/>
                  <a:gd name="T107" fmla="*/ 203 h 436"/>
                  <a:gd name="T108" fmla="*/ 66 w 922"/>
                  <a:gd name="T109" fmla="*/ 175 h 436"/>
                  <a:gd name="T110" fmla="*/ 15 w 922"/>
                  <a:gd name="T111" fmla="*/ 153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22" h="436">
                    <a:moveTo>
                      <a:pt x="15" y="153"/>
                    </a:moveTo>
                    <a:lnTo>
                      <a:pt x="139" y="76"/>
                    </a:lnTo>
                    <a:lnTo>
                      <a:pt x="139" y="98"/>
                    </a:lnTo>
                    <a:lnTo>
                      <a:pt x="54" y="154"/>
                    </a:lnTo>
                    <a:lnTo>
                      <a:pt x="186" y="168"/>
                    </a:lnTo>
                    <a:lnTo>
                      <a:pt x="460" y="215"/>
                    </a:lnTo>
                    <a:lnTo>
                      <a:pt x="607" y="227"/>
                    </a:lnTo>
                    <a:lnTo>
                      <a:pt x="701" y="224"/>
                    </a:lnTo>
                    <a:lnTo>
                      <a:pt x="727" y="221"/>
                    </a:lnTo>
                    <a:lnTo>
                      <a:pt x="869" y="22"/>
                    </a:lnTo>
                    <a:lnTo>
                      <a:pt x="821" y="0"/>
                    </a:lnTo>
                    <a:lnTo>
                      <a:pt x="896" y="0"/>
                    </a:lnTo>
                    <a:lnTo>
                      <a:pt x="922" y="28"/>
                    </a:lnTo>
                    <a:lnTo>
                      <a:pt x="921" y="110"/>
                    </a:lnTo>
                    <a:lnTo>
                      <a:pt x="889" y="172"/>
                    </a:lnTo>
                    <a:lnTo>
                      <a:pt x="786" y="373"/>
                    </a:lnTo>
                    <a:lnTo>
                      <a:pt x="742" y="433"/>
                    </a:lnTo>
                    <a:lnTo>
                      <a:pt x="712" y="436"/>
                    </a:lnTo>
                    <a:lnTo>
                      <a:pt x="490" y="396"/>
                    </a:lnTo>
                    <a:lnTo>
                      <a:pt x="256" y="365"/>
                    </a:lnTo>
                    <a:lnTo>
                      <a:pt x="34" y="346"/>
                    </a:lnTo>
                    <a:lnTo>
                      <a:pt x="0" y="343"/>
                    </a:lnTo>
                    <a:lnTo>
                      <a:pt x="7" y="280"/>
                    </a:lnTo>
                    <a:lnTo>
                      <a:pt x="12" y="218"/>
                    </a:lnTo>
                    <a:lnTo>
                      <a:pt x="16" y="184"/>
                    </a:lnTo>
                    <a:lnTo>
                      <a:pt x="31" y="208"/>
                    </a:lnTo>
                    <a:lnTo>
                      <a:pt x="27" y="260"/>
                    </a:lnTo>
                    <a:lnTo>
                      <a:pt x="26" y="313"/>
                    </a:lnTo>
                    <a:lnTo>
                      <a:pt x="87" y="333"/>
                    </a:lnTo>
                    <a:lnTo>
                      <a:pt x="234" y="342"/>
                    </a:lnTo>
                    <a:lnTo>
                      <a:pt x="359" y="351"/>
                    </a:lnTo>
                    <a:lnTo>
                      <a:pt x="462" y="368"/>
                    </a:lnTo>
                    <a:lnTo>
                      <a:pt x="615" y="393"/>
                    </a:lnTo>
                    <a:lnTo>
                      <a:pt x="713" y="407"/>
                    </a:lnTo>
                    <a:lnTo>
                      <a:pt x="721" y="380"/>
                    </a:lnTo>
                    <a:lnTo>
                      <a:pt x="721" y="318"/>
                    </a:lnTo>
                    <a:lnTo>
                      <a:pt x="723" y="250"/>
                    </a:lnTo>
                    <a:lnTo>
                      <a:pt x="734" y="268"/>
                    </a:lnTo>
                    <a:lnTo>
                      <a:pt x="736" y="344"/>
                    </a:lnTo>
                    <a:lnTo>
                      <a:pt x="744" y="384"/>
                    </a:lnTo>
                    <a:lnTo>
                      <a:pt x="764" y="367"/>
                    </a:lnTo>
                    <a:lnTo>
                      <a:pt x="801" y="298"/>
                    </a:lnTo>
                    <a:lnTo>
                      <a:pt x="856" y="200"/>
                    </a:lnTo>
                    <a:lnTo>
                      <a:pt x="897" y="120"/>
                    </a:lnTo>
                    <a:lnTo>
                      <a:pt x="906" y="97"/>
                    </a:lnTo>
                    <a:lnTo>
                      <a:pt x="901" y="36"/>
                    </a:lnTo>
                    <a:lnTo>
                      <a:pt x="888" y="28"/>
                    </a:lnTo>
                    <a:lnTo>
                      <a:pt x="848" y="94"/>
                    </a:lnTo>
                    <a:lnTo>
                      <a:pt x="782" y="177"/>
                    </a:lnTo>
                    <a:lnTo>
                      <a:pt x="732" y="242"/>
                    </a:lnTo>
                    <a:lnTo>
                      <a:pt x="693" y="247"/>
                    </a:lnTo>
                    <a:lnTo>
                      <a:pt x="559" y="243"/>
                    </a:lnTo>
                    <a:lnTo>
                      <a:pt x="397" y="227"/>
                    </a:lnTo>
                    <a:lnTo>
                      <a:pt x="243" y="203"/>
                    </a:lnTo>
                    <a:lnTo>
                      <a:pt x="66" y="175"/>
                    </a:lnTo>
                    <a:lnTo>
                      <a:pt x="15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4" name="Freeform 18">
                <a:extLst>
                  <a:ext uri="{FF2B5EF4-FFF2-40B4-BE49-F238E27FC236}">
                    <a16:creationId xmlns:a16="http://schemas.microsoft.com/office/drawing/2014/main" id="{5D72EF22-241B-54CB-CFA1-D59AEDA2D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9" y="1428"/>
                <a:ext cx="460" cy="136"/>
              </a:xfrm>
              <a:custGeom>
                <a:avLst/>
                <a:gdLst>
                  <a:gd name="T0" fmla="*/ 15 w 460"/>
                  <a:gd name="T1" fmla="*/ 13 h 136"/>
                  <a:gd name="T2" fmla="*/ 50 w 460"/>
                  <a:gd name="T3" fmla="*/ 0 h 136"/>
                  <a:gd name="T4" fmla="*/ 65 w 460"/>
                  <a:gd name="T5" fmla="*/ 7 h 136"/>
                  <a:gd name="T6" fmla="*/ 51 w 460"/>
                  <a:gd name="T7" fmla="*/ 29 h 136"/>
                  <a:gd name="T8" fmla="*/ 25 w 460"/>
                  <a:gd name="T9" fmla="*/ 39 h 136"/>
                  <a:gd name="T10" fmla="*/ 67 w 460"/>
                  <a:gd name="T11" fmla="*/ 68 h 136"/>
                  <a:gd name="T12" fmla="*/ 134 w 460"/>
                  <a:gd name="T13" fmla="*/ 83 h 136"/>
                  <a:gd name="T14" fmla="*/ 195 w 460"/>
                  <a:gd name="T15" fmla="*/ 87 h 136"/>
                  <a:gd name="T16" fmla="*/ 238 w 460"/>
                  <a:gd name="T17" fmla="*/ 90 h 136"/>
                  <a:gd name="T18" fmla="*/ 320 w 460"/>
                  <a:gd name="T19" fmla="*/ 95 h 136"/>
                  <a:gd name="T20" fmla="*/ 372 w 460"/>
                  <a:gd name="T21" fmla="*/ 98 h 136"/>
                  <a:gd name="T22" fmla="*/ 408 w 460"/>
                  <a:gd name="T23" fmla="*/ 94 h 136"/>
                  <a:gd name="T24" fmla="*/ 442 w 460"/>
                  <a:gd name="T25" fmla="*/ 80 h 136"/>
                  <a:gd name="T26" fmla="*/ 441 w 460"/>
                  <a:gd name="T27" fmla="*/ 65 h 136"/>
                  <a:gd name="T28" fmla="*/ 460 w 460"/>
                  <a:gd name="T29" fmla="*/ 73 h 136"/>
                  <a:gd name="T30" fmla="*/ 447 w 460"/>
                  <a:gd name="T31" fmla="*/ 121 h 136"/>
                  <a:gd name="T32" fmla="*/ 396 w 460"/>
                  <a:gd name="T33" fmla="*/ 136 h 136"/>
                  <a:gd name="T34" fmla="*/ 287 w 460"/>
                  <a:gd name="T35" fmla="*/ 124 h 136"/>
                  <a:gd name="T36" fmla="*/ 177 w 460"/>
                  <a:gd name="T37" fmla="*/ 117 h 136"/>
                  <a:gd name="T38" fmla="*/ 114 w 460"/>
                  <a:gd name="T39" fmla="*/ 115 h 136"/>
                  <a:gd name="T40" fmla="*/ 42 w 460"/>
                  <a:gd name="T41" fmla="*/ 84 h 136"/>
                  <a:gd name="T42" fmla="*/ 7 w 460"/>
                  <a:gd name="T43" fmla="*/ 67 h 136"/>
                  <a:gd name="T44" fmla="*/ 0 w 460"/>
                  <a:gd name="T45" fmla="*/ 36 h 136"/>
                  <a:gd name="T46" fmla="*/ 15 w 460"/>
                  <a:gd name="T47" fmla="*/ 1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0" h="136">
                    <a:moveTo>
                      <a:pt x="15" y="13"/>
                    </a:moveTo>
                    <a:lnTo>
                      <a:pt x="50" y="0"/>
                    </a:lnTo>
                    <a:lnTo>
                      <a:pt x="65" y="7"/>
                    </a:lnTo>
                    <a:lnTo>
                      <a:pt x="51" y="29"/>
                    </a:lnTo>
                    <a:lnTo>
                      <a:pt x="25" y="39"/>
                    </a:lnTo>
                    <a:lnTo>
                      <a:pt x="67" y="68"/>
                    </a:lnTo>
                    <a:lnTo>
                      <a:pt x="134" y="83"/>
                    </a:lnTo>
                    <a:lnTo>
                      <a:pt x="195" y="87"/>
                    </a:lnTo>
                    <a:lnTo>
                      <a:pt x="238" y="90"/>
                    </a:lnTo>
                    <a:lnTo>
                      <a:pt x="320" y="95"/>
                    </a:lnTo>
                    <a:lnTo>
                      <a:pt x="372" y="98"/>
                    </a:lnTo>
                    <a:lnTo>
                      <a:pt x="408" y="94"/>
                    </a:lnTo>
                    <a:lnTo>
                      <a:pt x="442" y="80"/>
                    </a:lnTo>
                    <a:lnTo>
                      <a:pt x="441" y="65"/>
                    </a:lnTo>
                    <a:lnTo>
                      <a:pt x="460" y="73"/>
                    </a:lnTo>
                    <a:lnTo>
                      <a:pt x="447" y="121"/>
                    </a:lnTo>
                    <a:lnTo>
                      <a:pt x="396" y="136"/>
                    </a:lnTo>
                    <a:lnTo>
                      <a:pt x="287" y="124"/>
                    </a:lnTo>
                    <a:lnTo>
                      <a:pt x="177" y="117"/>
                    </a:lnTo>
                    <a:lnTo>
                      <a:pt x="114" y="115"/>
                    </a:lnTo>
                    <a:lnTo>
                      <a:pt x="42" y="84"/>
                    </a:lnTo>
                    <a:lnTo>
                      <a:pt x="7" y="67"/>
                    </a:lnTo>
                    <a:lnTo>
                      <a:pt x="0" y="36"/>
                    </a:lnTo>
                    <a:lnTo>
                      <a:pt x="15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5" name="Freeform 19">
                <a:extLst>
                  <a:ext uri="{FF2B5EF4-FFF2-40B4-BE49-F238E27FC236}">
                    <a16:creationId xmlns:a16="http://schemas.microsoft.com/office/drawing/2014/main" id="{DAB8F8F8-49AD-B5CB-D544-2CA1B1171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2" y="1587"/>
                <a:ext cx="52" cy="46"/>
              </a:xfrm>
              <a:custGeom>
                <a:avLst/>
                <a:gdLst>
                  <a:gd name="T0" fmla="*/ 9 w 52"/>
                  <a:gd name="T1" fmla="*/ 0 h 46"/>
                  <a:gd name="T2" fmla="*/ 52 w 52"/>
                  <a:gd name="T3" fmla="*/ 5 h 46"/>
                  <a:gd name="T4" fmla="*/ 47 w 52"/>
                  <a:gd name="T5" fmla="*/ 46 h 46"/>
                  <a:gd name="T6" fmla="*/ 0 w 52"/>
                  <a:gd name="T7" fmla="*/ 39 h 46"/>
                  <a:gd name="T8" fmla="*/ 9 w 52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6">
                    <a:moveTo>
                      <a:pt x="9" y="0"/>
                    </a:moveTo>
                    <a:lnTo>
                      <a:pt x="52" y="5"/>
                    </a:lnTo>
                    <a:lnTo>
                      <a:pt x="47" y="46"/>
                    </a:lnTo>
                    <a:lnTo>
                      <a:pt x="0" y="3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6" name="Freeform 20">
                <a:extLst>
                  <a:ext uri="{FF2B5EF4-FFF2-40B4-BE49-F238E27FC236}">
                    <a16:creationId xmlns:a16="http://schemas.microsoft.com/office/drawing/2014/main" id="{36676848-7735-5475-C83D-AE7460E36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2" y="1596"/>
                <a:ext cx="51" cy="46"/>
              </a:xfrm>
              <a:custGeom>
                <a:avLst/>
                <a:gdLst>
                  <a:gd name="T0" fmla="*/ 8 w 51"/>
                  <a:gd name="T1" fmla="*/ 0 h 46"/>
                  <a:gd name="T2" fmla="*/ 51 w 51"/>
                  <a:gd name="T3" fmla="*/ 5 h 46"/>
                  <a:gd name="T4" fmla="*/ 47 w 51"/>
                  <a:gd name="T5" fmla="*/ 46 h 46"/>
                  <a:gd name="T6" fmla="*/ 0 w 51"/>
                  <a:gd name="T7" fmla="*/ 39 h 46"/>
                  <a:gd name="T8" fmla="*/ 8 w 51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6">
                    <a:moveTo>
                      <a:pt x="8" y="0"/>
                    </a:moveTo>
                    <a:lnTo>
                      <a:pt x="51" y="5"/>
                    </a:lnTo>
                    <a:lnTo>
                      <a:pt x="47" y="46"/>
                    </a:lnTo>
                    <a:lnTo>
                      <a:pt x="0" y="3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7" name="Freeform 21">
                <a:extLst>
                  <a:ext uri="{FF2B5EF4-FFF2-40B4-BE49-F238E27FC236}">
                    <a16:creationId xmlns:a16="http://schemas.microsoft.com/office/drawing/2014/main" id="{A06980BA-76E1-051A-3E4C-322CACE98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1640"/>
                <a:ext cx="194" cy="51"/>
              </a:xfrm>
              <a:custGeom>
                <a:avLst/>
                <a:gdLst>
                  <a:gd name="T0" fmla="*/ 4 w 194"/>
                  <a:gd name="T1" fmla="*/ 0 h 51"/>
                  <a:gd name="T2" fmla="*/ 193 w 194"/>
                  <a:gd name="T3" fmla="*/ 18 h 51"/>
                  <a:gd name="T4" fmla="*/ 194 w 194"/>
                  <a:gd name="T5" fmla="*/ 51 h 51"/>
                  <a:gd name="T6" fmla="*/ 0 w 194"/>
                  <a:gd name="T7" fmla="*/ 33 h 51"/>
                  <a:gd name="T8" fmla="*/ 4 w 194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51">
                    <a:moveTo>
                      <a:pt x="4" y="0"/>
                    </a:moveTo>
                    <a:lnTo>
                      <a:pt x="193" y="18"/>
                    </a:lnTo>
                    <a:lnTo>
                      <a:pt x="194" y="51"/>
                    </a:lnTo>
                    <a:lnTo>
                      <a:pt x="0" y="3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8" name="Freeform 22">
                <a:extLst>
                  <a:ext uri="{FF2B5EF4-FFF2-40B4-BE49-F238E27FC236}">
                    <a16:creationId xmlns:a16="http://schemas.microsoft.com/office/drawing/2014/main" id="{26B0CE8B-18EE-047D-2A6A-B1DDCF228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" y="819"/>
                <a:ext cx="848" cy="658"/>
              </a:xfrm>
              <a:custGeom>
                <a:avLst/>
                <a:gdLst>
                  <a:gd name="T0" fmla="*/ 47 w 848"/>
                  <a:gd name="T1" fmla="*/ 551 h 658"/>
                  <a:gd name="T2" fmla="*/ 28 w 848"/>
                  <a:gd name="T3" fmla="*/ 523 h 658"/>
                  <a:gd name="T4" fmla="*/ 20 w 848"/>
                  <a:gd name="T5" fmla="*/ 481 h 658"/>
                  <a:gd name="T6" fmla="*/ 31 w 848"/>
                  <a:gd name="T7" fmla="*/ 389 h 658"/>
                  <a:gd name="T8" fmla="*/ 54 w 848"/>
                  <a:gd name="T9" fmla="*/ 240 h 658"/>
                  <a:gd name="T10" fmla="*/ 76 w 848"/>
                  <a:gd name="T11" fmla="*/ 129 h 658"/>
                  <a:gd name="T12" fmla="*/ 94 w 848"/>
                  <a:gd name="T13" fmla="*/ 104 h 658"/>
                  <a:gd name="T14" fmla="*/ 123 w 848"/>
                  <a:gd name="T15" fmla="*/ 76 h 658"/>
                  <a:gd name="T16" fmla="*/ 189 w 848"/>
                  <a:gd name="T17" fmla="*/ 61 h 658"/>
                  <a:gd name="T18" fmla="*/ 300 w 848"/>
                  <a:gd name="T19" fmla="*/ 48 h 658"/>
                  <a:gd name="T20" fmla="*/ 392 w 848"/>
                  <a:gd name="T21" fmla="*/ 38 h 658"/>
                  <a:gd name="T22" fmla="*/ 434 w 848"/>
                  <a:gd name="T23" fmla="*/ 21 h 658"/>
                  <a:gd name="T24" fmla="*/ 506 w 848"/>
                  <a:gd name="T25" fmla="*/ 25 h 658"/>
                  <a:gd name="T26" fmla="*/ 628 w 848"/>
                  <a:gd name="T27" fmla="*/ 57 h 658"/>
                  <a:gd name="T28" fmla="*/ 731 w 848"/>
                  <a:gd name="T29" fmla="*/ 67 h 658"/>
                  <a:gd name="T30" fmla="*/ 776 w 848"/>
                  <a:gd name="T31" fmla="*/ 65 h 658"/>
                  <a:gd name="T32" fmla="*/ 811 w 848"/>
                  <a:gd name="T33" fmla="*/ 80 h 658"/>
                  <a:gd name="T34" fmla="*/ 825 w 848"/>
                  <a:gd name="T35" fmla="*/ 144 h 658"/>
                  <a:gd name="T36" fmla="*/ 823 w 848"/>
                  <a:gd name="T37" fmla="*/ 262 h 658"/>
                  <a:gd name="T38" fmla="*/ 823 w 848"/>
                  <a:gd name="T39" fmla="*/ 354 h 658"/>
                  <a:gd name="T40" fmla="*/ 810 w 848"/>
                  <a:gd name="T41" fmla="*/ 394 h 658"/>
                  <a:gd name="T42" fmla="*/ 766 w 848"/>
                  <a:gd name="T43" fmla="*/ 491 h 658"/>
                  <a:gd name="T44" fmla="*/ 714 w 848"/>
                  <a:gd name="T45" fmla="*/ 589 h 658"/>
                  <a:gd name="T46" fmla="*/ 683 w 848"/>
                  <a:gd name="T47" fmla="*/ 625 h 658"/>
                  <a:gd name="T48" fmla="*/ 665 w 848"/>
                  <a:gd name="T49" fmla="*/ 640 h 658"/>
                  <a:gd name="T50" fmla="*/ 686 w 848"/>
                  <a:gd name="T51" fmla="*/ 658 h 658"/>
                  <a:gd name="T52" fmla="*/ 719 w 848"/>
                  <a:gd name="T53" fmla="*/ 619 h 658"/>
                  <a:gd name="T54" fmla="*/ 769 w 848"/>
                  <a:gd name="T55" fmla="*/ 531 h 658"/>
                  <a:gd name="T56" fmla="*/ 815 w 848"/>
                  <a:gd name="T57" fmla="*/ 438 h 658"/>
                  <a:gd name="T58" fmla="*/ 831 w 848"/>
                  <a:gd name="T59" fmla="*/ 392 h 658"/>
                  <a:gd name="T60" fmla="*/ 841 w 848"/>
                  <a:gd name="T61" fmla="*/ 347 h 658"/>
                  <a:gd name="T62" fmla="*/ 844 w 848"/>
                  <a:gd name="T63" fmla="*/ 270 h 658"/>
                  <a:gd name="T64" fmla="*/ 848 w 848"/>
                  <a:gd name="T65" fmla="*/ 153 h 658"/>
                  <a:gd name="T66" fmla="*/ 836 w 848"/>
                  <a:gd name="T67" fmla="*/ 89 h 658"/>
                  <a:gd name="T68" fmla="*/ 819 w 848"/>
                  <a:gd name="T69" fmla="*/ 57 h 658"/>
                  <a:gd name="T70" fmla="*/ 787 w 848"/>
                  <a:gd name="T71" fmla="*/ 44 h 658"/>
                  <a:gd name="T72" fmla="*/ 744 w 848"/>
                  <a:gd name="T73" fmla="*/ 50 h 658"/>
                  <a:gd name="T74" fmla="*/ 679 w 848"/>
                  <a:gd name="T75" fmla="*/ 45 h 658"/>
                  <a:gd name="T76" fmla="*/ 599 w 848"/>
                  <a:gd name="T77" fmla="*/ 31 h 658"/>
                  <a:gd name="T78" fmla="*/ 516 w 848"/>
                  <a:gd name="T79" fmla="*/ 6 h 658"/>
                  <a:gd name="T80" fmla="*/ 460 w 848"/>
                  <a:gd name="T81" fmla="*/ 0 h 658"/>
                  <a:gd name="T82" fmla="*/ 430 w 848"/>
                  <a:gd name="T83" fmla="*/ 6 h 658"/>
                  <a:gd name="T84" fmla="*/ 360 w 848"/>
                  <a:gd name="T85" fmla="*/ 28 h 658"/>
                  <a:gd name="T86" fmla="*/ 235 w 848"/>
                  <a:gd name="T87" fmla="*/ 40 h 658"/>
                  <a:gd name="T88" fmla="*/ 112 w 848"/>
                  <a:gd name="T89" fmla="*/ 60 h 658"/>
                  <a:gd name="T90" fmla="*/ 72 w 848"/>
                  <a:gd name="T91" fmla="*/ 96 h 658"/>
                  <a:gd name="T92" fmla="*/ 44 w 848"/>
                  <a:gd name="T93" fmla="*/ 147 h 658"/>
                  <a:gd name="T94" fmla="*/ 24 w 848"/>
                  <a:gd name="T95" fmla="*/ 255 h 658"/>
                  <a:gd name="T96" fmla="*/ 13 w 848"/>
                  <a:gd name="T97" fmla="*/ 358 h 658"/>
                  <a:gd name="T98" fmla="*/ 0 w 848"/>
                  <a:gd name="T99" fmla="*/ 467 h 658"/>
                  <a:gd name="T100" fmla="*/ 10 w 848"/>
                  <a:gd name="T101" fmla="*/ 529 h 658"/>
                  <a:gd name="T102" fmla="*/ 24 w 848"/>
                  <a:gd name="T103" fmla="*/ 566 h 658"/>
                  <a:gd name="T104" fmla="*/ 55 w 848"/>
                  <a:gd name="T105" fmla="*/ 582 h 658"/>
                  <a:gd name="T106" fmla="*/ 73 w 848"/>
                  <a:gd name="T107" fmla="*/ 579 h 658"/>
                  <a:gd name="T108" fmla="*/ 47 w 848"/>
                  <a:gd name="T109" fmla="*/ 551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48" h="658">
                    <a:moveTo>
                      <a:pt x="47" y="551"/>
                    </a:moveTo>
                    <a:lnTo>
                      <a:pt x="28" y="523"/>
                    </a:lnTo>
                    <a:lnTo>
                      <a:pt x="20" y="481"/>
                    </a:lnTo>
                    <a:lnTo>
                      <a:pt x="31" y="389"/>
                    </a:lnTo>
                    <a:lnTo>
                      <a:pt x="54" y="240"/>
                    </a:lnTo>
                    <a:lnTo>
                      <a:pt x="76" y="129"/>
                    </a:lnTo>
                    <a:lnTo>
                      <a:pt x="94" y="104"/>
                    </a:lnTo>
                    <a:lnTo>
                      <a:pt x="123" y="76"/>
                    </a:lnTo>
                    <a:lnTo>
                      <a:pt x="189" y="61"/>
                    </a:lnTo>
                    <a:lnTo>
                      <a:pt x="300" y="48"/>
                    </a:lnTo>
                    <a:lnTo>
                      <a:pt x="392" y="38"/>
                    </a:lnTo>
                    <a:lnTo>
                      <a:pt x="434" y="21"/>
                    </a:lnTo>
                    <a:lnTo>
                      <a:pt x="506" y="25"/>
                    </a:lnTo>
                    <a:lnTo>
                      <a:pt x="628" y="57"/>
                    </a:lnTo>
                    <a:lnTo>
                      <a:pt x="731" y="67"/>
                    </a:lnTo>
                    <a:lnTo>
                      <a:pt x="776" y="65"/>
                    </a:lnTo>
                    <a:lnTo>
                      <a:pt x="811" y="80"/>
                    </a:lnTo>
                    <a:lnTo>
                      <a:pt x="825" y="144"/>
                    </a:lnTo>
                    <a:lnTo>
                      <a:pt x="823" y="262"/>
                    </a:lnTo>
                    <a:lnTo>
                      <a:pt x="823" y="354"/>
                    </a:lnTo>
                    <a:lnTo>
                      <a:pt x="810" y="394"/>
                    </a:lnTo>
                    <a:lnTo>
                      <a:pt x="766" y="491"/>
                    </a:lnTo>
                    <a:lnTo>
                      <a:pt x="714" y="589"/>
                    </a:lnTo>
                    <a:lnTo>
                      <a:pt x="683" y="625"/>
                    </a:lnTo>
                    <a:lnTo>
                      <a:pt x="665" y="640"/>
                    </a:lnTo>
                    <a:lnTo>
                      <a:pt x="686" y="658"/>
                    </a:lnTo>
                    <a:lnTo>
                      <a:pt x="719" y="619"/>
                    </a:lnTo>
                    <a:lnTo>
                      <a:pt x="769" y="531"/>
                    </a:lnTo>
                    <a:lnTo>
                      <a:pt x="815" y="438"/>
                    </a:lnTo>
                    <a:lnTo>
                      <a:pt x="831" y="392"/>
                    </a:lnTo>
                    <a:lnTo>
                      <a:pt x="841" y="347"/>
                    </a:lnTo>
                    <a:lnTo>
                      <a:pt x="844" y="270"/>
                    </a:lnTo>
                    <a:lnTo>
                      <a:pt x="848" y="153"/>
                    </a:lnTo>
                    <a:lnTo>
                      <a:pt x="836" y="89"/>
                    </a:lnTo>
                    <a:lnTo>
                      <a:pt x="819" y="57"/>
                    </a:lnTo>
                    <a:lnTo>
                      <a:pt x="787" y="44"/>
                    </a:lnTo>
                    <a:lnTo>
                      <a:pt x="744" y="50"/>
                    </a:lnTo>
                    <a:lnTo>
                      <a:pt x="679" y="45"/>
                    </a:lnTo>
                    <a:lnTo>
                      <a:pt x="599" y="31"/>
                    </a:lnTo>
                    <a:lnTo>
                      <a:pt x="516" y="6"/>
                    </a:lnTo>
                    <a:lnTo>
                      <a:pt x="460" y="0"/>
                    </a:lnTo>
                    <a:lnTo>
                      <a:pt x="430" y="6"/>
                    </a:lnTo>
                    <a:lnTo>
                      <a:pt x="360" y="28"/>
                    </a:lnTo>
                    <a:lnTo>
                      <a:pt x="235" y="40"/>
                    </a:lnTo>
                    <a:lnTo>
                      <a:pt x="112" y="60"/>
                    </a:lnTo>
                    <a:lnTo>
                      <a:pt x="72" y="96"/>
                    </a:lnTo>
                    <a:lnTo>
                      <a:pt x="44" y="147"/>
                    </a:lnTo>
                    <a:lnTo>
                      <a:pt x="24" y="255"/>
                    </a:lnTo>
                    <a:lnTo>
                      <a:pt x="13" y="358"/>
                    </a:lnTo>
                    <a:lnTo>
                      <a:pt x="0" y="467"/>
                    </a:lnTo>
                    <a:lnTo>
                      <a:pt x="10" y="529"/>
                    </a:lnTo>
                    <a:lnTo>
                      <a:pt x="24" y="566"/>
                    </a:lnTo>
                    <a:lnTo>
                      <a:pt x="55" y="582"/>
                    </a:lnTo>
                    <a:lnTo>
                      <a:pt x="73" y="579"/>
                    </a:lnTo>
                    <a:lnTo>
                      <a:pt x="47" y="5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9" name="Freeform 23">
                <a:extLst>
                  <a:ext uri="{FF2B5EF4-FFF2-40B4-BE49-F238E27FC236}">
                    <a16:creationId xmlns:a16="http://schemas.microsoft.com/office/drawing/2014/main" id="{0795816D-F797-E55D-465A-AF1B5ABA9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" y="877"/>
                <a:ext cx="778" cy="607"/>
              </a:xfrm>
              <a:custGeom>
                <a:avLst/>
                <a:gdLst>
                  <a:gd name="T0" fmla="*/ 0 w 778"/>
                  <a:gd name="T1" fmla="*/ 499 h 607"/>
                  <a:gd name="T2" fmla="*/ 115 w 778"/>
                  <a:gd name="T3" fmla="*/ 525 h 607"/>
                  <a:gd name="T4" fmla="*/ 276 w 778"/>
                  <a:gd name="T5" fmla="*/ 554 h 607"/>
                  <a:gd name="T6" fmla="*/ 407 w 778"/>
                  <a:gd name="T7" fmla="*/ 576 h 607"/>
                  <a:gd name="T8" fmla="*/ 526 w 778"/>
                  <a:gd name="T9" fmla="*/ 580 h 607"/>
                  <a:gd name="T10" fmla="*/ 604 w 778"/>
                  <a:gd name="T11" fmla="*/ 580 h 607"/>
                  <a:gd name="T12" fmla="*/ 627 w 778"/>
                  <a:gd name="T13" fmla="*/ 573 h 607"/>
                  <a:gd name="T14" fmla="*/ 637 w 778"/>
                  <a:gd name="T15" fmla="*/ 516 h 607"/>
                  <a:gd name="T16" fmla="*/ 633 w 778"/>
                  <a:gd name="T17" fmla="*/ 362 h 607"/>
                  <a:gd name="T18" fmla="*/ 628 w 778"/>
                  <a:gd name="T19" fmla="*/ 174 h 607"/>
                  <a:gd name="T20" fmla="*/ 622 w 778"/>
                  <a:gd name="T21" fmla="*/ 106 h 607"/>
                  <a:gd name="T22" fmla="*/ 610 w 778"/>
                  <a:gd name="T23" fmla="*/ 79 h 607"/>
                  <a:gd name="T24" fmla="*/ 405 w 778"/>
                  <a:gd name="T25" fmla="*/ 69 h 607"/>
                  <a:gd name="T26" fmla="*/ 209 w 778"/>
                  <a:gd name="T27" fmla="*/ 42 h 607"/>
                  <a:gd name="T28" fmla="*/ 101 w 778"/>
                  <a:gd name="T29" fmla="*/ 26 h 607"/>
                  <a:gd name="T30" fmla="*/ 63 w 778"/>
                  <a:gd name="T31" fmla="*/ 26 h 607"/>
                  <a:gd name="T32" fmla="*/ 87 w 778"/>
                  <a:gd name="T33" fmla="*/ 3 h 607"/>
                  <a:gd name="T34" fmla="*/ 133 w 778"/>
                  <a:gd name="T35" fmla="*/ 15 h 607"/>
                  <a:gd name="T36" fmla="*/ 268 w 778"/>
                  <a:gd name="T37" fmla="*/ 32 h 607"/>
                  <a:gd name="T38" fmla="*/ 396 w 778"/>
                  <a:gd name="T39" fmla="*/ 45 h 607"/>
                  <a:gd name="T40" fmla="*/ 511 w 778"/>
                  <a:gd name="T41" fmla="*/ 53 h 607"/>
                  <a:gd name="T42" fmla="*/ 619 w 778"/>
                  <a:gd name="T43" fmla="*/ 60 h 607"/>
                  <a:gd name="T44" fmla="*/ 709 w 778"/>
                  <a:gd name="T45" fmla="*/ 35 h 607"/>
                  <a:gd name="T46" fmla="*/ 763 w 778"/>
                  <a:gd name="T47" fmla="*/ 0 h 607"/>
                  <a:gd name="T48" fmla="*/ 778 w 778"/>
                  <a:gd name="T49" fmla="*/ 24 h 607"/>
                  <a:gd name="T50" fmla="*/ 730 w 778"/>
                  <a:gd name="T51" fmla="*/ 45 h 607"/>
                  <a:gd name="T52" fmla="*/ 660 w 778"/>
                  <a:gd name="T53" fmla="*/ 75 h 607"/>
                  <a:gd name="T54" fmla="*/ 638 w 778"/>
                  <a:gd name="T55" fmla="*/ 86 h 607"/>
                  <a:gd name="T56" fmla="*/ 645 w 778"/>
                  <a:gd name="T57" fmla="*/ 186 h 607"/>
                  <a:gd name="T58" fmla="*/ 649 w 778"/>
                  <a:gd name="T59" fmla="*/ 283 h 607"/>
                  <a:gd name="T60" fmla="*/ 651 w 778"/>
                  <a:gd name="T61" fmla="*/ 371 h 607"/>
                  <a:gd name="T62" fmla="*/ 652 w 778"/>
                  <a:gd name="T63" fmla="*/ 456 h 607"/>
                  <a:gd name="T64" fmla="*/ 655 w 778"/>
                  <a:gd name="T65" fmla="*/ 520 h 607"/>
                  <a:gd name="T66" fmla="*/ 654 w 778"/>
                  <a:gd name="T67" fmla="*/ 574 h 607"/>
                  <a:gd name="T68" fmla="*/ 640 w 778"/>
                  <a:gd name="T69" fmla="*/ 599 h 607"/>
                  <a:gd name="T70" fmla="*/ 547 w 778"/>
                  <a:gd name="T71" fmla="*/ 607 h 607"/>
                  <a:gd name="T72" fmla="*/ 389 w 778"/>
                  <a:gd name="T73" fmla="*/ 593 h 607"/>
                  <a:gd name="T74" fmla="*/ 227 w 778"/>
                  <a:gd name="T75" fmla="*/ 561 h 607"/>
                  <a:gd name="T76" fmla="*/ 108 w 778"/>
                  <a:gd name="T77" fmla="*/ 542 h 607"/>
                  <a:gd name="T78" fmla="*/ 9 w 778"/>
                  <a:gd name="T79" fmla="*/ 524 h 607"/>
                  <a:gd name="T80" fmla="*/ 0 w 778"/>
                  <a:gd name="T81" fmla="*/ 499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78" h="607">
                    <a:moveTo>
                      <a:pt x="0" y="499"/>
                    </a:moveTo>
                    <a:lnTo>
                      <a:pt x="115" y="525"/>
                    </a:lnTo>
                    <a:lnTo>
                      <a:pt x="276" y="554"/>
                    </a:lnTo>
                    <a:lnTo>
                      <a:pt x="407" y="576"/>
                    </a:lnTo>
                    <a:lnTo>
                      <a:pt x="526" y="580"/>
                    </a:lnTo>
                    <a:lnTo>
                      <a:pt x="604" y="580"/>
                    </a:lnTo>
                    <a:lnTo>
                      <a:pt x="627" y="573"/>
                    </a:lnTo>
                    <a:lnTo>
                      <a:pt x="637" y="516"/>
                    </a:lnTo>
                    <a:lnTo>
                      <a:pt x="633" y="362"/>
                    </a:lnTo>
                    <a:lnTo>
                      <a:pt x="628" y="174"/>
                    </a:lnTo>
                    <a:lnTo>
                      <a:pt x="622" y="106"/>
                    </a:lnTo>
                    <a:lnTo>
                      <a:pt x="610" y="79"/>
                    </a:lnTo>
                    <a:lnTo>
                      <a:pt x="405" y="69"/>
                    </a:lnTo>
                    <a:lnTo>
                      <a:pt x="209" y="42"/>
                    </a:lnTo>
                    <a:lnTo>
                      <a:pt x="101" y="26"/>
                    </a:lnTo>
                    <a:lnTo>
                      <a:pt x="63" y="26"/>
                    </a:lnTo>
                    <a:lnTo>
                      <a:pt x="87" y="3"/>
                    </a:lnTo>
                    <a:lnTo>
                      <a:pt x="133" y="15"/>
                    </a:lnTo>
                    <a:lnTo>
                      <a:pt x="268" y="32"/>
                    </a:lnTo>
                    <a:lnTo>
                      <a:pt x="396" y="45"/>
                    </a:lnTo>
                    <a:lnTo>
                      <a:pt x="511" y="53"/>
                    </a:lnTo>
                    <a:lnTo>
                      <a:pt x="619" y="60"/>
                    </a:lnTo>
                    <a:lnTo>
                      <a:pt x="709" y="35"/>
                    </a:lnTo>
                    <a:lnTo>
                      <a:pt x="763" y="0"/>
                    </a:lnTo>
                    <a:lnTo>
                      <a:pt x="778" y="24"/>
                    </a:lnTo>
                    <a:lnTo>
                      <a:pt x="730" y="45"/>
                    </a:lnTo>
                    <a:lnTo>
                      <a:pt x="660" y="75"/>
                    </a:lnTo>
                    <a:lnTo>
                      <a:pt x="638" y="86"/>
                    </a:lnTo>
                    <a:lnTo>
                      <a:pt x="645" y="186"/>
                    </a:lnTo>
                    <a:lnTo>
                      <a:pt x="649" y="283"/>
                    </a:lnTo>
                    <a:lnTo>
                      <a:pt x="651" y="371"/>
                    </a:lnTo>
                    <a:lnTo>
                      <a:pt x="652" y="456"/>
                    </a:lnTo>
                    <a:lnTo>
                      <a:pt x="655" y="520"/>
                    </a:lnTo>
                    <a:lnTo>
                      <a:pt x="654" y="574"/>
                    </a:lnTo>
                    <a:lnTo>
                      <a:pt x="640" y="599"/>
                    </a:lnTo>
                    <a:lnTo>
                      <a:pt x="547" y="607"/>
                    </a:lnTo>
                    <a:lnTo>
                      <a:pt x="389" y="593"/>
                    </a:lnTo>
                    <a:lnTo>
                      <a:pt x="227" y="561"/>
                    </a:lnTo>
                    <a:lnTo>
                      <a:pt x="108" y="542"/>
                    </a:lnTo>
                    <a:lnTo>
                      <a:pt x="9" y="524"/>
                    </a:lnTo>
                    <a:lnTo>
                      <a:pt x="0" y="4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0" name="Freeform 24">
                <a:extLst>
                  <a:ext uri="{FF2B5EF4-FFF2-40B4-BE49-F238E27FC236}">
                    <a16:creationId xmlns:a16="http://schemas.microsoft.com/office/drawing/2014/main" id="{9C69E5B0-A21D-A729-2851-F78DF101D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954"/>
                <a:ext cx="430" cy="466"/>
              </a:xfrm>
              <a:custGeom>
                <a:avLst/>
                <a:gdLst>
                  <a:gd name="T0" fmla="*/ 0 w 430"/>
                  <a:gd name="T1" fmla="*/ 0 h 466"/>
                  <a:gd name="T2" fmla="*/ 159 w 430"/>
                  <a:gd name="T3" fmla="*/ 19 h 466"/>
                  <a:gd name="T4" fmla="*/ 271 w 430"/>
                  <a:gd name="T5" fmla="*/ 32 h 466"/>
                  <a:gd name="T6" fmla="*/ 394 w 430"/>
                  <a:gd name="T7" fmla="*/ 54 h 466"/>
                  <a:gd name="T8" fmla="*/ 412 w 430"/>
                  <a:gd name="T9" fmla="*/ 70 h 466"/>
                  <a:gd name="T10" fmla="*/ 422 w 430"/>
                  <a:gd name="T11" fmla="*/ 95 h 466"/>
                  <a:gd name="T12" fmla="*/ 430 w 430"/>
                  <a:gd name="T13" fmla="*/ 213 h 466"/>
                  <a:gd name="T14" fmla="*/ 430 w 430"/>
                  <a:gd name="T15" fmla="*/ 346 h 466"/>
                  <a:gd name="T16" fmla="*/ 426 w 430"/>
                  <a:gd name="T17" fmla="*/ 438 h 466"/>
                  <a:gd name="T18" fmla="*/ 412 w 430"/>
                  <a:gd name="T19" fmla="*/ 464 h 466"/>
                  <a:gd name="T20" fmla="*/ 385 w 430"/>
                  <a:gd name="T21" fmla="*/ 466 h 466"/>
                  <a:gd name="T22" fmla="*/ 246 w 430"/>
                  <a:gd name="T23" fmla="*/ 428 h 466"/>
                  <a:gd name="T24" fmla="*/ 395 w 430"/>
                  <a:gd name="T25" fmla="*/ 440 h 466"/>
                  <a:gd name="T26" fmla="*/ 405 w 430"/>
                  <a:gd name="T27" fmla="*/ 435 h 466"/>
                  <a:gd name="T28" fmla="*/ 412 w 430"/>
                  <a:gd name="T29" fmla="*/ 373 h 466"/>
                  <a:gd name="T30" fmla="*/ 414 w 430"/>
                  <a:gd name="T31" fmla="*/ 285 h 466"/>
                  <a:gd name="T32" fmla="*/ 409 w 430"/>
                  <a:gd name="T33" fmla="*/ 165 h 466"/>
                  <a:gd name="T34" fmla="*/ 401 w 430"/>
                  <a:gd name="T35" fmla="*/ 88 h 466"/>
                  <a:gd name="T36" fmla="*/ 385 w 430"/>
                  <a:gd name="T37" fmla="*/ 73 h 466"/>
                  <a:gd name="T38" fmla="*/ 297 w 430"/>
                  <a:gd name="T39" fmla="*/ 56 h 466"/>
                  <a:gd name="T40" fmla="*/ 176 w 430"/>
                  <a:gd name="T41" fmla="*/ 41 h 466"/>
                  <a:gd name="T42" fmla="*/ 78 w 430"/>
                  <a:gd name="T43" fmla="*/ 22 h 466"/>
                  <a:gd name="T44" fmla="*/ 0 w 430"/>
                  <a:gd name="T45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30" h="466">
                    <a:moveTo>
                      <a:pt x="0" y="0"/>
                    </a:moveTo>
                    <a:lnTo>
                      <a:pt x="159" y="19"/>
                    </a:lnTo>
                    <a:lnTo>
                      <a:pt x="271" y="32"/>
                    </a:lnTo>
                    <a:lnTo>
                      <a:pt x="394" y="54"/>
                    </a:lnTo>
                    <a:lnTo>
                      <a:pt x="412" y="70"/>
                    </a:lnTo>
                    <a:lnTo>
                      <a:pt x="422" y="95"/>
                    </a:lnTo>
                    <a:lnTo>
                      <a:pt x="430" y="213"/>
                    </a:lnTo>
                    <a:lnTo>
                      <a:pt x="430" y="346"/>
                    </a:lnTo>
                    <a:lnTo>
                      <a:pt x="426" y="438"/>
                    </a:lnTo>
                    <a:lnTo>
                      <a:pt x="412" y="464"/>
                    </a:lnTo>
                    <a:lnTo>
                      <a:pt x="385" y="466"/>
                    </a:lnTo>
                    <a:lnTo>
                      <a:pt x="246" y="428"/>
                    </a:lnTo>
                    <a:lnTo>
                      <a:pt x="395" y="440"/>
                    </a:lnTo>
                    <a:lnTo>
                      <a:pt x="405" y="435"/>
                    </a:lnTo>
                    <a:lnTo>
                      <a:pt x="412" y="373"/>
                    </a:lnTo>
                    <a:lnTo>
                      <a:pt x="414" y="285"/>
                    </a:lnTo>
                    <a:lnTo>
                      <a:pt x="409" y="165"/>
                    </a:lnTo>
                    <a:lnTo>
                      <a:pt x="401" y="88"/>
                    </a:lnTo>
                    <a:lnTo>
                      <a:pt x="385" y="73"/>
                    </a:lnTo>
                    <a:lnTo>
                      <a:pt x="297" y="56"/>
                    </a:lnTo>
                    <a:lnTo>
                      <a:pt x="176" y="41"/>
                    </a:lnTo>
                    <a:lnTo>
                      <a:pt x="7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1" name="Freeform 25">
                <a:extLst>
                  <a:ext uri="{FF2B5EF4-FFF2-40B4-BE49-F238E27FC236}">
                    <a16:creationId xmlns:a16="http://schemas.microsoft.com/office/drawing/2014/main" id="{3EA892FE-2419-57D6-8FC1-3DF1FFD1A9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8" y="949"/>
                <a:ext cx="453" cy="464"/>
              </a:xfrm>
              <a:custGeom>
                <a:avLst/>
                <a:gdLst>
                  <a:gd name="T0" fmla="*/ 257 w 453"/>
                  <a:gd name="T1" fmla="*/ 27 h 464"/>
                  <a:gd name="T2" fmla="*/ 102 w 453"/>
                  <a:gd name="T3" fmla="*/ 2 h 464"/>
                  <a:gd name="T4" fmla="*/ 57 w 453"/>
                  <a:gd name="T5" fmla="*/ 0 h 464"/>
                  <a:gd name="T6" fmla="*/ 45 w 453"/>
                  <a:gd name="T7" fmla="*/ 17 h 464"/>
                  <a:gd name="T8" fmla="*/ 32 w 453"/>
                  <a:gd name="T9" fmla="*/ 50 h 464"/>
                  <a:gd name="T10" fmla="*/ 12 w 453"/>
                  <a:gd name="T11" fmla="*/ 141 h 464"/>
                  <a:gd name="T12" fmla="*/ 2 w 453"/>
                  <a:gd name="T13" fmla="*/ 232 h 464"/>
                  <a:gd name="T14" fmla="*/ 0 w 453"/>
                  <a:gd name="T15" fmla="*/ 325 h 464"/>
                  <a:gd name="T16" fmla="*/ 14 w 453"/>
                  <a:gd name="T17" fmla="*/ 362 h 464"/>
                  <a:gd name="T18" fmla="*/ 21 w 453"/>
                  <a:gd name="T19" fmla="*/ 374 h 464"/>
                  <a:gd name="T20" fmla="*/ 119 w 453"/>
                  <a:gd name="T21" fmla="*/ 400 h 464"/>
                  <a:gd name="T22" fmla="*/ 245 w 453"/>
                  <a:gd name="T23" fmla="*/ 425 h 464"/>
                  <a:gd name="T24" fmla="*/ 340 w 453"/>
                  <a:gd name="T25" fmla="*/ 441 h 464"/>
                  <a:gd name="T26" fmla="*/ 453 w 453"/>
                  <a:gd name="T27" fmla="*/ 464 h 464"/>
                  <a:gd name="T28" fmla="*/ 450 w 453"/>
                  <a:gd name="T29" fmla="*/ 449 h 464"/>
                  <a:gd name="T30" fmla="*/ 363 w 453"/>
                  <a:gd name="T31" fmla="*/ 429 h 464"/>
                  <a:gd name="T32" fmla="*/ 248 w 453"/>
                  <a:gd name="T33" fmla="*/ 403 h 464"/>
                  <a:gd name="T34" fmla="*/ 92 w 453"/>
                  <a:gd name="T35" fmla="*/ 375 h 464"/>
                  <a:gd name="T36" fmla="*/ 36 w 453"/>
                  <a:gd name="T37" fmla="*/ 349 h 464"/>
                  <a:gd name="T38" fmla="*/ 20 w 453"/>
                  <a:gd name="T39" fmla="*/ 333 h 464"/>
                  <a:gd name="T40" fmla="*/ 18 w 453"/>
                  <a:gd name="T41" fmla="*/ 305 h 464"/>
                  <a:gd name="T42" fmla="*/ 21 w 453"/>
                  <a:gd name="T43" fmla="*/ 228 h 464"/>
                  <a:gd name="T44" fmla="*/ 35 w 453"/>
                  <a:gd name="T45" fmla="*/ 135 h 464"/>
                  <a:gd name="T46" fmla="*/ 56 w 453"/>
                  <a:gd name="T47" fmla="*/ 43 h 464"/>
                  <a:gd name="T48" fmla="*/ 69 w 453"/>
                  <a:gd name="T49" fmla="*/ 22 h 464"/>
                  <a:gd name="T50" fmla="*/ 176 w 453"/>
                  <a:gd name="T51" fmla="*/ 24 h 464"/>
                  <a:gd name="T52" fmla="*/ 257 w 453"/>
                  <a:gd name="T53" fmla="*/ 27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3" h="464">
                    <a:moveTo>
                      <a:pt x="257" y="27"/>
                    </a:moveTo>
                    <a:lnTo>
                      <a:pt x="102" y="2"/>
                    </a:lnTo>
                    <a:lnTo>
                      <a:pt x="57" y="0"/>
                    </a:lnTo>
                    <a:lnTo>
                      <a:pt x="45" y="17"/>
                    </a:lnTo>
                    <a:lnTo>
                      <a:pt x="32" y="50"/>
                    </a:lnTo>
                    <a:lnTo>
                      <a:pt x="12" y="141"/>
                    </a:lnTo>
                    <a:lnTo>
                      <a:pt x="2" y="232"/>
                    </a:lnTo>
                    <a:lnTo>
                      <a:pt x="0" y="325"/>
                    </a:lnTo>
                    <a:lnTo>
                      <a:pt x="14" y="362"/>
                    </a:lnTo>
                    <a:lnTo>
                      <a:pt x="21" y="374"/>
                    </a:lnTo>
                    <a:lnTo>
                      <a:pt x="119" y="400"/>
                    </a:lnTo>
                    <a:lnTo>
                      <a:pt x="245" y="425"/>
                    </a:lnTo>
                    <a:lnTo>
                      <a:pt x="340" y="441"/>
                    </a:lnTo>
                    <a:lnTo>
                      <a:pt x="453" y="464"/>
                    </a:lnTo>
                    <a:lnTo>
                      <a:pt x="450" y="449"/>
                    </a:lnTo>
                    <a:lnTo>
                      <a:pt x="363" y="429"/>
                    </a:lnTo>
                    <a:lnTo>
                      <a:pt x="248" y="403"/>
                    </a:lnTo>
                    <a:lnTo>
                      <a:pt x="92" y="375"/>
                    </a:lnTo>
                    <a:lnTo>
                      <a:pt x="36" y="349"/>
                    </a:lnTo>
                    <a:lnTo>
                      <a:pt x="20" y="333"/>
                    </a:lnTo>
                    <a:lnTo>
                      <a:pt x="18" y="305"/>
                    </a:lnTo>
                    <a:lnTo>
                      <a:pt x="21" y="228"/>
                    </a:lnTo>
                    <a:lnTo>
                      <a:pt x="35" y="135"/>
                    </a:lnTo>
                    <a:lnTo>
                      <a:pt x="56" y="43"/>
                    </a:lnTo>
                    <a:lnTo>
                      <a:pt x="69" y="22"/>
                    </a:lnTo>
                    <a:lnTo>
                      <a:pt x="176" y="24"/>
                    </a:lnTo>
                    <a:lnTo>
                      <a:pt x="25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0442" name="Group 26">
            <a:extLst>
              <a:ext uri="{FF2B5EF4-FFF2-40B4-BE49-F238E27FC236}">
                <a16:creationId xmlns:a16="http://schemas.microsoft.com/office/drawing/2014/main" id="{5D10B737-BD65-DAA1-E0D5-8815246CE589}"/>
              </a:ext>
            </a:extLst>
          </p:cNvPr>
          <p:cNvGrpSpPr>
            <a:grpSpLocks/>
          </p:cNvGrpSpPr>
          <p:nvPr/>
        </p:nvGrpSpPr>
        <p:grpSpPr bwMode="auto">
          <a:xfrm>
            <a:off x="4837113" y="2601913"/>
            <a:ext cx="1812925" cy="2301875"/>
            <a:chOff x="3047" y="1584"/>
            <a:chExt cx="1142" cy="1402"/>
          </a:xfrm>
        </p:grpSpPr>
        <p:grpSp>
          <p:nvGrpSpPr>
            <p:cNvPr id="60443" name="Group 27">
              <a:extLst>
                <a:ext uri="{FF2B5EF4-FFF2-40B4-BE49-F238E27FC236}">
                  <a16:creationId xmlns:a16="http://schemas.microsoft.com/office/drawing/2014/main" id="{251066F4-C009-14CD-1360-2A65B3975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7" y="1584"/>
              <a:ext cx="505" cy="1402"/>
              <a:chOff x="3024" y="1603"/>
              <a:chExt cx="505" cy="1402"/>
            </a:xfrm>
          </p:grpSpPr>
          <p:sp>
            <p:nvSpPr>
              <p:cNvPr id="60444" name="Freeform 28">
                <a:extLst>
                  <a:ext uri="{FF2B5EF4-FFF2-40B4-BE49-F238E27FC236}">
                    <a16:creationId xmlns:a16="http://schemas.microsoft.com/office/drawing/2014/main" id="{5ED1A0DE-1C28-D883-CD47-B524DA8CC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1603"/>
                <a:ext cx="302" cy="328"/>
              </a:xfrm>
              <a:custGeom>
                <a:avLst/>
                <a:gdLst>
                  <a:gd name="T0" fmla="*/ 227 w 340"/>
                  <a:gd name="T1" fmla="*/ 189 h 370"/>
                  <a:gd name="T2" fmla="*/ 219 w 340"/>
                  <a:gd name="T3" fmla="*/ 113 h 370"/>
                  <a:gd name="T4" fmla="*/ 189 w 340"/>
                  <a:gd name="T5" fmla="*/ 30 h 370"/>
                  <a:gd name="T6" fmla="*/ 144 w 340"/>
                  <a:gd name="T7" fmla="*/ 0 h 370"/>
                  <a:gd name="T8" fmla="*/ 91 w 340"/>
                  <a:gd name="T9" fmla="*/ 0 h 370"/>
                  <a:gd name="T10" fmla="*/ 30 w 340"/>
                  <a:gd name="T11" fmla="*/ 45 h 370"/>
                  <a:gd name="T12" fmla="*/ 0 w 340"/>
                  <a:gd name="T13" fmla="*/ 136 h 370"/>
                  <a:gd name="T14" fmla="*/ 8 w 340"/>
                  <a:gd name="T15" fmla="*/ 257 h 370"/>
                  <a:gd name="T16" fmla="*/ 38 w 340"/>
                  <a:gd name="T17" fmla="*/ 317 h 370"/>
                  <a:gd name="T18" fmla="*/ 91 w 340"/>
                  <a:gd name="T19" fmla="*/ 370 h 370"/>
                  <a:gd name="T20" fmla="*/ 166 w 340"/>
                  <a:gd name="T21" fmla="*/ 370 h 370"/>
                  <a:gd name="T22" fmla="*/ 219 w 340"/>
                  <a:gd name="T23" fmla="*/ 325 h 370"/>
                  <a:gd name="T24" fmla="*/ 234 w 340"/>
                  <a:gd name="T25" fmla="*/ 264 h 370"/>
                  <a:gd name="T26" fmla="*/ 234 w 340"/>
                  <a:gd name="T27" fmla="*/ 234 h 370"/>
                  <a:gd name="T28" fmla="*/ 332 w 340"/>
                  <a:gd name="T29" fmla="*/ 234 h 370"/>
                  <a:gd name="T30" fmla="*/ 340 w 340"/>
                  <a:gd name="T31" fmla="*/ 174 h 370"/>
                  <a:gd name="T32" fmla="*/ 227 w 340"/>
                  <a:gd name="T33" fmla="*/ 18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0" h="370">
                    <a:moveTo>
                      <a:pt x="227" y="189"/>
                    </a:moveTo>
                    <a:lnTo>
                      <a:pt x="219" y="113"/>
                    </a:lnTo>
                    <a:lnTo>
                      <a:pt x="189" y="30"/>
                    </a:lnTo>
                    <a:lnTo>
                      <a:pt x="144" y="0"/>
                    </a:lnTo>
                    <a:lnTo>
                      <a:pt x="91" y="0"/>
                    </a:lnTo>
                    <a:lnTo>
                      <a:pt x="30" y="45"/>
                    </a:lnTo>
                    <a:lnTo>
                      <a:pt x="0" y="136"/>
                    </a:lnTo>
                    <a:lnTo>
                      <a:pt x="8" y="257"/>
                    </a:lnTo>
                    <a:lnTo>
                      <a:pt x="38" y="317"/>
                    </a:lnTo>
                    <a:lnTo>
                      <a:pt x="91" y="370"/>
                    </a:lnTo>
                    <a:lnTo>
                      <a:pt x="166" y="370"/>
                    </a:lnTo>
                    <a:lnTo>
                      <a:pt x="219" y="325"/>
                    </a:lnTo>
                    <a:lnTo>
                      <a:pt x="234" y="264"/>
                    </a:lnTo>
                    <a:lnTo>
                      <a:pt x="234" y="234"/>
                    </a:lnTo>
                    <a:lnTo>
                      <a:pt x="332" y="234"/>
                    </a:lnTo>
                    <a:lnTo>
                      <a:pt x="340" y="174"/>
                    </a:lnTo>
                    <a:lnTo>
                      <a:pt x="227" y="1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5" name="Freeform 29">
                <a:extLst>
                  <a:ext uri="{FF2B5EF4-FFF2-40B4-BE49-F238E27FC236}">
                    <a16:creationId xmlns:a16="http://schemas.microsoft.com/office/drawing/2014/main" id="{D5F8D415-F2B7-D850-F064-8CB15DBF0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7" y="1983"/>
                <a:ext cx="217" cy="564"/>
              </a:xfrm>
              <a:custGeom>
                <a:avLst/>
                <a:gdLst>
                  <a:gd name="T0" fmla="*/ 0 w 245"/>
                  <a:gd name="T1" fmla="*/ 82 h 636"/>
                  <a:gd name="T2" fmla="*/ 23 w 245"/>
                  <a:gd name="T3" fmla="*/ 15 h 636"/>
                  <a:gd name="T4" fmla="*/ 69 w 245"/>
                  <a:gd name="T5" fmla="*/ 0 h 636"/>
                  <a:gd name="T6" fmla="*/ 130 w 245"/>
                  <a:gd name="T7" fmla="*/ 0 h 636"/>
                  <a:gd name="T8" fmla="*/ 191 w 245"/>
                  <a:gd name="T9" fmla="*/ 37 h 636"/>
                  <a:gd name="T10" fmla="*/ 222 w 245"/>
                  <a:gd name="T11" fmla="*/ 127 h 636"/>
                  <a:gd name="T12" fmla="*/ 222 w 245"/>
                  <a:gd name="T13" fmla="*/ 187 h 636"/>
                  <a:gd name="T14" fmla="*/ 245 w 245"/>
                  <a:gd name="T15" fmla="*/ 322 h 636"/>
                  <a:gd name="T16" fmla="*/ 237 w 245"/>
                  <a:gd name="T17" fmla="*/ 486 h 636"/>
                  <a:gd name="T18" fmla="*/ 214 w 245"/>
                  <a:gd name="T19" fmla="*/ 584 h 636"/>
                  <a:gd name="T20" fmla="*/ 161 w 245"/>
                  <a:gd name="T21" fmla="*/ 636 h 636"/>
                  <a:gd name="T22" fmla="*/ 115 w 245"/>
                  <a:gd name="T23" fmla="*/ 636 h 636"/>
                  <a:gd name="T24" fmla="*/ 54 w 245"/>
                  <a:gd name="T25" fmla="*/ 606 h 636"/>
                  <a:gd name="T26" fmla="*/ 23 w 245"/>
                  <a:gd name="T27" fmla="*/ 546 h 636"/>
                  <a:gd name="T28" fmla="*/ 8 w 245"/>
                  <a:gd name="T29" fmla="*/ 479 h 636"/>
                  <a:gd name="T30" fmla="*/ 0 w 245"/>
                  <a:gd name="T31" fmla="*/ 404 h 636"/>
                  <a:gd name="T32" fmla="*/ 0 w 245"/>
                  <a:gd name="T33" fmla="*/ 217 h 636"/>
                  <a:gd name="T34" fmla="*/ 0 w 245"/>
                  <a:gd name="T35" fmla="*/ 8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5" h="636">
                    <a:moveTo>
                      <a:pt x="0" y="82"/>
                    </a:moveTo>
                    <a:lnTo>
                      <a:pt x="23" y="15"/>
                    </a:lnTo>
                    <a:lnTo>
                      <a:pt x="69" y="0"/>
                    </a:lnTo>
                    <a:lnTo>
                      <a:pt x="130" y="0"/>
                    </a:lnTo>
                    <a:lnTo>
                      <a:pt x="191" y="37"/>
                    </a:lnTo>
                    <a:lnTo>
                      <a:pt x="222" y="127"/>
                    </a:lnTo>
                    <a:lnTo>
                      <a:pt x="222" y="187"/>
                    </a:lnTo>
                    <a:lnTo>
                      <a:pt x="245" y="322"/>
                    </a:lnTo>
                    <a:lnTo>
                      <a:pt x="237" y="486"/>
                    </a:lnTo>
                    <a:lnTo>
                      <a:pt x="214" y="584"/>
                    </a:lnTo>
                    <a:lnTo>
                      <a:pt x="161" y="636"/>
                    </a:lnTo>
                    <a:lnTo>
                      <a:pt x="115" y="636"/>
                    </a:lnTo>
                    <a:lnTo>
                      <a:pt x="54" y="606"/>
                    </a:lnTo>
                    <a:lnTo>
                      <a:pt x="23" y="546"/>
                    </a:lnTo>
                    <a:lnTo>
                      <a:pt x="8" y="479"/>
                    </a:lnTo>
                    <a:lnTo>
                      <a:pt x="0" y="404"/>
                    </a:lnTo>
                    <a:lnTo>
                      <a:pt x="0" y="217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6" name="Freeform 30">
                <a:extLst>
                  <a:ext uri="{FF2B5EF4-FFF2-40B4-BE49-F238E27FC236}">
                    <a16:creationId xmlns:a16="http://schemas.microsoft.com/office/drawing/2014/main" id="{3568F3E7-FB8B-45A4-3839-2918ED9AD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985"/>
                <a:ext cx="216" cy="514"/>
              </a:xfrm>
              <a:custGeom>
                <a:avLst/>
                <a:gdLst>
                  <a:gd name="T0" fmla="*/ 142 w 244"/>
                  <a:gd name="T1" fmla="*/ 50 h 579"/>
                  <a:gd name="T2" fmla="*/ 193 w 244"/>
                  <a:gd name="T3" fmla="*/ 5 h 579"/>
                  <a:gd name="T4" fmla="*/ 234 w 244"/>
                  <a:gd name="T5" fmla="*/ 0 h 579"/>
                  <a:gd name="T6" fmla="*/ 244 w 244"/>
                  <a:gd name="T7" fmla="*/ 20 h 579"/>
                  <a:gd name="T8" fmla="*/ 224 w 244"/>
                  <a:gd name="T9" fmla="*/ 75 h 579"/>
                  <a:gd name="T10" fmla="*/ 188 w 244"/>
                  <a:gd name="T11" fmla="*/ 110 h 579"/>
                  <a:gd name="T12" fmla="*/ 137 w 244"/>
                  <a:gd name="T13" fmla="*/ 135 h 579"/>
                  <a:gd name="T14" fmla="*/ 102 w 244"/>
                  <a:gd name="T15" fmla="*/ 185 h 579"/>
                  <a:gd name="T16" fmla="*/ 61 w 244"/>
                  <a:gd name="T17" fmla="*/ 240 h 579"/>
                  <a:gd name="T18" fmla="*/ 56 w 244"/>
                  <a:gd name="T19" fmla="*/ 285 h 579"/>
                  <a:gd name="T20" fmla="*/ 66 w 244"/>
                  <a:gd name="T21" fmla="*/ 309 h 579"/>
                  <a:gd name="T22" fmla="*/ 107 w 244"/>
                  <a:gd name="T23" fmla="*/ 364 h 579"/>
                  <a:gd name="T24" fmla="*/ 163 w 244"/>
                  <a:gd name="T25" fmla="*/ 399 h 579"/>
                  <a:gd name="T26" fmla="*/ 178 w 244"/>
                  <a:gd name="T27" fmla="*/ 414 h 579"/>
                  <a:gd name="T28" fmla="*/ 183 w 244"/>
                  <a:gd name="T29" fmla="*/ 449 h 579"/>
                  <a:gd name="T30" fmla="*/ 158 w 244"/>
                  <a:gd name="T31" fmla="*/ 489 h 579"/>
                  <a:gd name="T32" fmla="*/ 117 w 244"/>
                  <a:gd name="T33" fmla="*/ 519 h 579"/>
                  <a:gd name="T34" fmla="*/ 117 w 244"/>
                  <a:gd name="T35" fmla="*/ 579 h 579"/>
                  <a:gd name="T36" fmla="*/ 97 w 244"/>
                  <a:gd name="T37" fmla="*/ 579 h 579"/>
                  <a:gd name="T38" fmla="*/ 86 w 244"/>
                  <a:gd name="T39" fmla="*/ 534 h 579"/>
                  <a:gd name="T40" fmla="*/ 86 w 244"/>
                  <a:gd name="T41" fmla="*/ 494 h 579"/>
                  <a:gd name="T42" fmla="*/ 112 w 244"/>
                  <a:gd name="T43" fmla="*/ 449 h 579"/>
                  <a:gd name="T44" fmla="*/ 127 w 244"/>
                  <a:gd name="T45" fmla="*/ 434 h 579"/>
                  <a:gd name="T46" fmla="*/ 122 w 244"/>
                  <a:gd name="T47" fmla="*/ 419 h 579"/>
                  <a:gd name="T48" fmla="*/ 86 w 244"/>
                  <a:gd name="T49" fmla="*/ 389 h 579"/>
                  <a:gd name="T50" fmla="*/ 41 w 244"/>
                  <a:gd name="T51" fmla="*/ 349 h 579"/>
                  <a:gd name="T52" fmla="*/ 15 w 244"/>
                  <a:gd name="T53" fmla="*/ 304 h 579"/>
                  <a:gd name="T54" fmla="*/ 0 w 244"/>
                  <a:gd name="T55" fmla="*/ 245 h 579"/>
                  <a:gd name="T56" fmla="*/ 15 w 244"/>
                  <a:gd name="T57" fmla="*/ 210 h 579"/>
                  <a:gd name="T58" fmla="*/ 66 w 244"/>
                  <a:gd name="T59" fmla="*/ 140 h 579"/>
                  <a:gd name="T60" fmla="*/ 107 w 244"/>
                  <a:gd name="T61" fmla="*/ 85 h 579"/>
                  <a:gd name="T62" fmla="*/ 142 w 244"/>
                  <a:gd name="T63" fmla="*/ 5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579">
                    <a:moveTo>
                      <a:pt x="142" y="50"/>
                    </a:moveTo>
                    <a:lnTo>
                      <a:pt x="193" y="5"/>
                    </a:lnTo>
                    <a:lnTo>
                      <a:pt x="234" y="0"/>
                    </a:lnTo>
                    <a:lnTo>
                      <a:pt x="244" y="20"/>
                    </a:lnTo>
                    <a:lnTo>
                      <a:pt x="224" y="75"/>
                    </a:lnTo>
                    <a:lnTo>
                      <a:pt x="188" y="110"/>
                    </a:lnTo>
                    <a:lnTo>
                      <a:pt x="137" y="135"/>
                    </a:lnTo>
                    <a:lnTo>
                      <a:pt x="102" y="185"/>
                    </a:lnTo>
                    <a:lnTo>
                      <a:pt x="61" y="240"/>
                    </a:lnTo>
                    <a:lnTo>
                      <a:pt x="56" y="285"/>
                    </a:lnTo>
                    <a:lnTo>
                      <a:pt x="66" y="309"/>
                    </a:lnTo>
                    <a:lnTo>
                      <a:pt x="107" y="364"/>
                    </a:lnTo>
                    <a:lnTo>
                      <a:pt x="163" y="399"/>
                    </a:lnTo>
                    <a:lnTo>
                      <a:pt x="178" y="414"/>
                    </a:lnTo>
                    <a:lnTo>
                      <a:pt x="183" y="449"/>
                    </a:lnTo>
                    <a:lnTo>
                      <a:pt x="158" y="489"/>
                    </a:lnTo>
                    <a:lnTo>
                      <a:pt x="117" y="519"/>
                    </a:lnTo>
                    <a:lnTo>
                      <a:pt x="117" y="579"/>
                    </a:lnTo>
                    <a:lnTo>
                      <a:pt x="97" y="579"/>
                    </a:lnTo>
                    <a:lnTo>
                      <a:pt x="86" y="534"/>
                    </a:lnTo>
                    <a:lnTo>
                      <a:pt x="86" y="494"/>
                    </a:lnTo>
                    <a:lnTo>
                      <a:pt x="112" y="449"/>
                    </a:lnTo>
                    <a:lnTo>
                      <a:pt x="127" y="434"/>
                    </a:lnTo>
                    <a:lnTo>
                      <a:pt x="122" y="419"/>
                    </a:lnTo>
                    <a:lnTo>
                      <a:pt x="86" y="389"/>
                    </a:lnTo>
                    <a:lnTo>
                      <a:pt x="41" y="349"/>
                    </a:lnTo>
                    <a:lnTo>
                      <a:pt x="15" y="304"/>
                    </a:lnTo>
                    <a:lnTo>
                      <a:pt x="0" y="245"/>
                    </a:lnTo>
                    <a:lnTo>
                      <a:pt x="15" y="210"/>
                    </a:lnTo>
                    <a:lnTo>
                      <a:pt x="66" y="140"/>
                    </a:lnTo>
                    <a:lnTo>
                      <a:pt x="107" y="85"/>
                    </a:lnTo>
                    <a:lnTo>
                      <a:pt x="142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7" name="Freeform 31">
                <a:extLst>
                  <a:ext uri="{FF2B5EF4-FFF2-40B4-BE49-F238E27FC236}">
                    <a16:creationId xmlns:a16="http://schemas.microsoft.com/office/drawing/2014/main" id="{F01BFEC9-6472-4A2A-A42E-5FDFFCA35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2405"/>
                <a:ext cx="220" cy="600"/>
              </a:xfrm>
              <a:custGeom>
                <a:avLst/>
                <a:gdLst>
                  <a:gd name="T0" fmla="*/ 142 w 248"/>
                  <a:gd name="T1" fmla="*/ 75 h 677"/>
                  <a:gd name="T2" fmla="*/ 187 w 248"/>
                  <a:gd name="T3" fmla="*/ 0 h 677"/>
                  <a:gd name="T4" fmla="*/ 248 w 248"/>
                  <a:gd name="T5" fmla="*/ 30 h 677"/>
                  <a:gd name="T6" fmla="*/ 248 w 248"/>
                  <a:gd name="T7" fmla="*/ 100 h 677"/>
                  <a:gd name="T8" fmla="*/ 228 w 248"/>
                  <a:gd name="T9" fmla="*/ 119 h 677"/>
                  <a:gd name="T10" fmla="*/ 182 w 248"/>
                  <a:gd name="T11" fmla="*/ 154 h 677"/>
                  <a:gd name="T12" fmla="*/ 157 w 248"/>
                  <a:gd name="T13" fmla="*/ 224 h 677"/>
                  <a:gd name="T14" fmla="*/ 157 w 248"/>
                  <a:gd name="T15" fmla="*/ 289 h 677"/>
                  <a:gd name="T16" fmla="*/ 187 w 248"/>
                  <a:gd name="T17" fmla="*/ 393 h 677"/>
                  <a:gd name="T18" fmla="*/ 202 w 248"/>
                  <a:gd name="T19" fmla="*/ 483 h 677"/>
                  <a:gd name="T20" fmla="*/ 192 w 248"/>
                  <a:gd name="T21" fmla="*/ 582 h 677"/>
                  <a:gd name="T22" fmla="*/ 208 w 248"/>
                  <a:gd name="T23" fmla="*/ 602 h 677"/>
                  <a:gd name="T24" fmla="*/ 202 w 248"/>
                  <a:gd name="T25" fmla="*/ 632 h 677"/>
                  <a:gd name="T26" fmla="*/ 182 w 248"/>
                  <a:gd name="T27" fmla="*/ 632 h 677"/>
                  <a:gd name="T28" fmla="*/ 137 w 248"/>
                  <a:gd name="T29" fmla="*/ 642 h 677"/>
                  <a:gd name="T30" fmla="*/ 76 w 248"/>
                  <a:gd name="T31" fmla="*/ 677 h 677"/>
                  <a:gd name="T32" fmla="*/ 56 w 248"/>
                  <a:gd name="T33" fmla="*/ 677 h 677"/>
                  <a:gd name="T34" fmla="*/ 0 w 248"/>
                  <a:gd name="T35" fmla="*/ 637 h 677"/>
                  <a:gd name="T36" fmla="*/ 10 w 248"/>
                  <a:gd name="T37" fmla="*/ 622 h 677"/>
                  <a:gd name="T38" fmla="*/ 86 w 248"/>
                  <a:gd name="T39" fmla="*/ 602 h 677"/>
                  <a:gd name="T40" fmla="*/ 152 w 248"/>
                  <a:gd name="T41" fmla="*/ 602 h 677"/>
                  <a:gd name="T42" fmla="*/ 167 w 248"/>
                  <a:gd name="T43" fmla="*/ 543 h 677"/>
                  <a:gd name="T44" fmla="*/ 162 w 248"/>
                  <a:gd name="T45" fmla="*/ 458 h 677"/>
                  <a:gd name="T46" fmla="*/ 137 w 248"/>
                  <a:gd name="T47" fmla="*/ 383 h 677"/>
                  <a:gd name="T48" fmla="*/ 106 w 248"/>
                  <a:gd name="T49" fmla="*/ 289 h 677"/>
                  <a:gd name="T50" fmla="*/ 91 w 248"/>
                  <a:gd name="T51" fmla="*/ 214 h 677"/>
                  <a:gd name="T52" fmla="*/ 91 w 248"/>
                  <a:gd name="T53" fmla="*/ 159 h 677"/>
                  <a:gd name="T54" fmla="*/ 111 w 248"/>
                  <a:gd name="T55" fmla="*/ 110 h 677"/>
                  <a:gd name="T56" fmla="*/ 142 w 248"/>
                  <a:gd name="T57" fmla="*/ 75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8" h="677">
                    <a:moveTo>
                      <a:pt x="142" y="75"/>
                    </a:moveTo>
                    <a:lnTo>
                      <a:pt x="187" y="0"/>
                    </a:lnTo>
                    <a:lnTo>
                      <a:pt x="248" y="30"/>
                    </a:lnTo>
                    <a:lnTo>
                      <a:pt x="248" y="100"/>
                    </a:lnTo>
                    <a:lnTo>
                      <a:pt x="228" y="119"/>
                    </a:lnTo>
                    <a:lnTo>
                      <a:pt x="182" y="154"/>
                    </a:lnTo>
                    <a:lnTo>
                      <a:pt x="157" y="224"/>
                    </a:lnTo>
                    <a:lnTo>
                      <a:pt x="157" y="289"/>
                    </a:lnTo>
                    <a:lnTo>
                      <a:pt x="187" y="393"/>
                    </a:lnTo>
                    <a:lnTo>
                      <a:pt x="202" y="483"/>
                    </a:lnTo>
                    <a:lnTo>
                      <a:pt x="192" y="582"/>
                    </a:lnTo>
                    <a:lnTo>
                      <a:pt x="208" y="602"/>
                    </a:lnTo>
                    <a:lnTo>
                      <a:pt x="202" y="632"/>
                    </a:lnTo>
                    <a:lnTo>
                      <a:pt x="182" y="632"/>
                    </a:lnTo>
                    <a:lnTo>
                      <a:pt x="137" y="642"/>
                    </a:lnTo>
                    <a:lnTo>
                      <a:pt x="76" y="677"/>
                    </a:lnTo>
                    <a:lnTo>
                      <a:pt x="56" y="677"/>
                    </a:lnTo>
                    <a:lnTo>
                      <a:pt x="0" y="637"/>
                    </a:lnTo>
                    <a:lnTo>
                      <a:pt x="10" y="622"/>
                    </a:lnTo>
                    <a:lnTo>
                      <a:pt x="86" y="602"/>
                    </a:lnTo>
                    <a:lnTo>
                      <a:pt x="152" y="602"/>
                    </a:lnTo>
                    <a:lnTo>
                      <a:pt x="167" y="543"/>
                    </a:lnTo>
                    <a:lnTo>
                      <a:pt x="162" y="458"/>
                    </a:lnTo>
                    <a:lnTo>
                      <a:pt x="137" y="383"/>
                    </a:lnTo>
                    <a:lnTo>
                      <a:pt x="106" y="289"/>
                    </a:lnTo>
                    <a:lnTo>
                      <a:pt x="91" y="214"/>
                    </a:lnTo>
                    <a:lnTo>
                      <a:pt x="91" y="159"/>
                    </a:lnTo>
                    <a:lnTo>
                      <a:pt x="111" y="110"/>
                    </a:lnTo>
                    <a:lnTo>
                      <a:pt x="142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8" name="Freeform 32">
                <a:extLst>
                  <a:ext uri="{FF2B5EF4-FFF2-40B4-BE49-F238E27FC236}">
                    <a16:creationId xmlns:a16="http://schemas.microsoft.com/office/drawing/2014/main" id="{6E67C733-D4A1-8355-D8C6-2EF22CCAA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9" y="2435"/>
                <a:ext cx="212" cy="539"/>
              </a:xfrm>
              <a:custGeom>
                <a:avLst/>
                <a:gdLst>
                  <a:gd name="T0" fmla="*/ 31 w 239"/>
                  <a:gd name="T1" fmla="*/ 0 h 608"/>
                  <a:gd name="T2" fmla="*/ 86 w 239"/>
                  <a:gd name="T3" fmla="*/ 40 h 608"/>
                  <a:gd name="T4" fmla="*/ 112 w 239"/>
                  <a:gd name="T5" fmla="*/ 100 h 608"/>
                  <a:gd name="T6" fmla="*/ 122 w 239"/>
                  <a:gd name="T7" fmla="*/ 154 h 608"/>
                  <a:gd name="T8" fmla="*/ 127 w 239"/>
                  <a:gd name="T9" fmla="*/ 224 h 608"/>
                  <a:gd name="T10" fmla="*/ 122 w 239"/>
                  <a:gd name="T11" fmla="*/ 319 h 608"/>
                  <a:gd name="T12" fmla="*/ 102 w 239"/>
                  <a:gd name="T13" fmla="*/ 394 h 608"/>
                  <a:gd name="T14" fmla="*/ 86 w 239"/>
                  <a:gd name="T15" fmla="*/ 468 h 608"/>
                  <a:gd name="T16" fmla="*/ 71 w 239"/>
                  <a:gd name="T17" fmla="*/ 513 h 608"/>
                  <a:gd name="T18" fmla="*/ 71 w 239"/>
                  <a:gd name="T19" fmla="*/ 533 h 608"/>
                  <a:gd name="T20" fmla="*/ 97 w 239"/>
                  <a:gd name="T21" fmla="*/ 543 h 608"/>
                  <a:gd name="T22" fmla="*/ 168 w 239"/>
                  <a:gd name="T23" fmla="*/ 543 h 608"/>
                  <a:gd name="T24" fmla="*/ 239 w 239"/>
                  <a:gd name="T25" fmla="*/ 563 h 608"/>
                  <a:gd name="T26" fmla="*/ 239 w 239"/>
                  <a:gd name="T27" fmla="*/ 578 h 608"/>
                  <a:gd name="T28" fmla="*/ 183 w 239"/>
                  <a:gd name="T29" fmla="*/ 608 h 608"/>
                  <a:gd name="T30" fmla="*/ 158 w 239"/>
                  <a:gd name="T31" fmla="*/ 603 h 608"/>
                  <a:gd name="T32" fmla="*/ 107 w 239"/>
                  <a:gd name="T33" fmla="*/ 578 h 608"/>
                  <a:gd name="T34" fmla="*/ 56 w 239"/>
                  <a:gd name="T35" fmla="*/ 568 h 608"/>
                  <a:gd name="T36" fmla="*/ 15 w 239"/>
                  <a:gd name="T37" fmla="*/ 568 h 608"/>
                  <a:gd name="T38" fmla="*/ 5 w 239"/>
                  <a:gd name="T39" fmla="*/ 543 h 608"/>
                  <a:gd name="T40" fmla="*/ 15 w 239"/>
                  <a:gd name="T41" fmla="*/ 513 h 608"/>
                  <a:gd name="T42" fmla="*/ 56 w 239"/>
                  <a:gd name="T43" fmla="*/ 458 h 608"/>
                  <a:gd name="T44" fmla="*/ 76 w 239"/>
                  <a:gd name="T45" fmla="*/ 389 h 608"/>
                  <a:gd name="T46" fmla="*/ 86 w 239"/>
                  <a:gd name="T47" fmla="*/ 309 h 608"/>
                  <a:gd name="T48" fmla="*/ 76 w 239"/>
                  <a:gd name="T49" fmla="*/ 189 h 608"/>
                  <a:gd name="T50" fmla="*/ 56 w 239"/>
                  <a:gd name="T51" fmla="*/ 140 h 608"/>
                  <a:gd name="T52" fmla="*/ 20 w 239"/>
                  <a:gd name="T53" fmla="*/ 100 h 608"/>
                  <a:gd name="T54" fmla="*/ 0 w 239"/>
                  <a:gd name="T55" fmla="*/ 40 h 608"/>
                  <a:gd name="T56" fmla="*/ 31 w 239"/>
                  <a:gd name="T5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9" h="608">
                    <a:moveTo>
                      <a:pt x="31" y="0"/>
                    </a:moveTo>
                    <a:lnTo>
                      <a:pt x="86" y="40"/>
                    </a:lnTo>
                    <a:lnTo>
                      <a:pt x="112" y="100"/>
                    </a:lnTo>
                    <a:lnTo>
                      <a:pt x="122" y="154"/>
                    </a:lnTo>
                    <a:lnTo>
                      <a:pt x="127" y="224"/>
                    </a:lnTo>
                    <a:lnTo>
                      <a:pt x="122" y="319"/>
                    </a:lnTo>
                    <a:lnTo>
                      <a:pt x="102" y="394"/>
                    </a:lnTo>
                    <a:lnTo>
                      <a:pt x="86" y="468"/>
                    </a:lnTo>
                    <a:lnTo>
                      <a:pt x="71" y="513"/>
                    </a:lnTo>
                    <a:lnTo>
                      <a:pt x="71" y="533"/>
                    </a:lnTo>
                    <a:lnTo>
                      <a:pt x="97" y="543"/>
                    </a:lnTo>
                    <a:lnTo>
                      <a:pt x="168" y="543"/>
                    </a:lnTo>
                    <a:lnTo>
                      <a:pt x="239" y="563"/>
                    </a:lnTo>
                    <a:lnTo>
                      <a:pt x="239" y="578"/>
                    </a:lnTo>
                    <a:lnTo>
                      <a:pt x="183" y="608"/>
                    </a:lnTo>
                    <a:lnTo>
                      <a:pt x="158" y="603"/>
                    </a:lnTo>
                    <a:lnTo>
                      <a:pt x="107" y="578"/>
                    </a:lnTo>
                    <a:lnTo>
                      <a:pt x="56" y="568"/>
                    </a:lnTo>
                    <a:lnTo>
                      <a:pt x="15" y="568"/>
                    </a:lnTo>
                    <a:lnTo>
                      <a:pt x="5" y="543"/>
                    </a:lnTo>
                    <a:lnTo>
                      <a:pt x="15" y="513"/>
                    </a:lnTo>
                    <a:lnTo>
                      <a:pt x="56" y="458"/>
                    </a:lnTo>
                    <a:lnTo>
                      <a:pt x="76" y="389"/>
                    </a:lnTo>
                    <a:lnTo>
                      <a:pt x="86" y="309"/>
                    </a:lnTo>
                    <a:lnTo>
                      <a:pt x="76" y="189"/>
                    </a:lnTo>
                    <a:lnTo>
                      <a:pt x="56" y="140"/>
                    </a:lnTo>
                    <a:lnTo>
                      <a:pt x="20" y="100"/>
                    </a:lnTo>
                    <a:lnTo>
                      <a:pt x="0" y="4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9" name="Freeform 33">
                <a:extLst>
                  <a:ext uri="{FF2B5EF4-FFF2-40B4-BE49-F238E27FC236}">
                    <a16:creationId xmlns:a16="http://schemas.microsoft.com/office/drawing/2014/main" id="{ABD36AC2-1E0B-BED9-564D-A4FC14DF5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0" y="2003"/>
                <a:ext cx="309" cy="469"/>
              </a:xfrm>
              <a:custGeom>
                <a:avLst/>
                <a:gdLst>
                  <a:gd name="T0" fmla="*/ 131 w 348"/>
                  <a:gd name="T1" fmla="*/ 95 h 529"/>
                  <a:gd name="T2" fmla="*/ 217 w 348"/>
                  <a:gd name="T3" fmla="*/ 200 h 529"/>
                  <a:gd name="T4" fmla="*/ 308 w 348"/>
                  <a:gd name="T5" fmla="*/ 319 h 529"/>
                  <a:gd name="T6" fmla="*/ 348 w 348"/>
                  <a:gd name="T7" fmla="*/ 384 h 529"/>
                  <a:gd name="T8" fmla="*/ 298 w 348"/>
                  <a:gd name="T9" fmla="*/ 529 h 529"/>
                  <a:gd name="T10" fmla="*/ 166 w 348"/>
                  <a:gd name="T11" fmla="*/ 464 h 529"/>
                  <a:gd name="T12" fmla="*/ 136 w 348"/>
                  <a:gd name="T13" fmla="*/ 289 h 529"/>
                  <a:gd name="T14" fmla="*/ 111 w 348"/>
                  <a:gd name="T15" fmla="*/ 170 h 529"/>
                  <a:gd name="T16" fmla="*/ 61 w 348"/>
                  <a:gd name="T17" fmla="*/ 115 h 529"/>
                  <a:gd name="T18" fmla="*/ 0 w 348"/>
                  <a:gd name="T19" fmla="*/ 70 h 529"/>
                  <a:gd name="T20" fmla="*/ 30 w 348"/>
                  <a:gd name="T21" fmla="*/ 15 h 529"/>
                  <a:gd name="T22" fmla="*/ 116 w 348"/>
                  <a:gd name="T23" fmla="*/ 0 h 529"/>
                  <a:gd name="T24" fmla="*/ 151 w 348"/>
                  <a:gd name="T25" fmla="*/ 25 h 529"/>
                  <a:gd name="T26" fmla="*/ 131 w 348"/>
                  <a:gd name="T27" fmla="*/ 95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8" h="529">
                    <a:moveTo>
                      <a:pt x="131" y="95"/>
                    </a:moveTo>
                    <a:lnTo>
                      <a:pt x="217" y="200"/>
                    </a:lnTo>
                    <a:lnTo>
                      <a:pt x="308" y="319"/>
                    </a:lnTo>
                    <a:lnTo>
                      <a:pt x="348" y="384"/>
                    </a:lnTo>
                    <a:lnTo>
                      <a:pt x="298" y="529"/>
                    </a:lnTo>
                    <a:lnTo>
                      <a:pt x="166" y="464"/>
                    </a:lnTo>
                    <a:lnTo>
                      <a:pt x="136" y="289"/>
                    </a:lnTo>
                    <a:lnTo>
                      <a:pt x="111" y="170"/>
                    </a:lnTo>
                    <a:lnTo>
                      <a:pt x="61" y="115"/>
                    </a:lnTo>
                    <a:lnTo>
                      <a:pt x="0" y="70"/>
                    </a:lnTo>
                    <a:lnTo>
                      <a:pt x="30" y="15"/>
                    </a:lnTo>
                    <a:lnTo>
                      <a:pt x="116" y="0"/>
                    </a:lnTo>
                    <a:lnTo>
                      <a:pt x="151" y="25"/>
                    </a:lnTo>
                    <a:lnTo>
                      <a:pt x="131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0" name="Freeform 34">
                <a:extLst>
                  <a:ext uri="{FF2B5EF4-FFF2-40B4-BE49-F238E27FC236}">
                    <a16:creationId xmlns:a16="http://schemas.microsoft.com/office/drawing/2014/main" id="{B88F04EE-C1D6-B077-7038-C1F66B6AF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" y="2015"/>
                <a:ext cx="105" cy="93"/>
              </a:xfrm>
              <a:custGeom>
                <a:avLst/>
                <a:gdLst>
                  <a:gd name="T0" fmla="*/ 63 w 118"/>
                  <a:gd name="T1" fmla="*/ 105 h 105"/>
                  <a:gd name="T2" fmla="*/ 0 w 118"/>
                  <a:gd name="T3" fmla="*/ 57 h 105"/>
                  <a:gd name="T4" fmla="*/ 8 w 118"/>
                  <a:gd name="T5" fmla="*/ 8 h 105"/>
                  <a:gd name="T6" fmla="*/ 94 w 118"/>
                  <a:gd name="T7" fmla="*/ 0 h 105"/>
                  <a:gd name="T8" fmla="*/ 118 w 118"/>
                  <a:gd name="T9" fmla="*/ 24 h 105"/>
                  <a:gd name="T10" fmla="*/ 63 w 118"/>
                  <a:gd name="T11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05">
                    <a:moveTo>
                      <a:pt x="63" y="105"/>
                    </a:moveTo>
                    <a:lnTo>
                      <a:pt x="0" y="57"/>
                    </a:lnTo>
                    <a:lnTo>
                      <a:pt x="8" y="8"/>
                    </a:lnTo>
                    <a:lnTo>
                      <a:pt x="94" y="0"/>
                    </a:lnTo>
                    <a:lnTo>
                      <a:pt x="118" y="24"/>
                    </a:lnTo>
                    <a:lnTo>
                      <a:pt x="63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1" name="Freeform 35">
                <a:extLst>
                  <a:ext uri="{FF2B5EF4-FFF2-40B4-BE49-F238E27FC236}">
                    <a16:creationId xmlns:a16="http://schemas.microsoft.com/office/drawing/2014/main" id="{CA90B4C3-16AF-E79C-CF32-A73043D52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5" y="2101"/>
                <a:ext cx="197" cy="348"/>
              </a:xfrm>
              <a:custGeom>
                <a:avLst/>
                <a:gdLst>
                  <a:gd name="T0" fmla="*/ 0 w 222"/>
                  <a:gd name="T1" fmla="*/ 15 h 392"/>
                  <a:gd name="T2" fmla="*/ 31 w 222"/>
                  <a:gd name="T3" fmla="*/ 0 h 392"/>
                  <a:gd name="T4" fmla="*/ 222 w 222"/>
                  <a:gd name="T5" fmla="*/ 264 h 392"/>
                  <a:gd name="T6" fmla="*/ 191 w 222"/>
                  <a:gd name="T7" fmla="*/ 392 h 392"/>
                  <a:gd name="T8" fmla="*/ 92 w 222"/>
                  <a:gd name="T9" fmla="*/ 339 h 392"/>
                  <a:gd name="T10" fmla="*/ 69 w 222"/>
                  <a:gd name="T11" fmla="*/ 219 h 392"/>
                  <a:gd name="T12" fmla="*/ 38 w 222"/>
                  <a:gd name="T13" fmla="*/ 90 h 392"/>
                  <a:gd name="T14" fmla="*/ 0 w 222"/>
                  <a:gd name="T15" fmla="*/ 1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2" h="392">
                    <a:moveTo>
                      <a:pt x="0" y="15"/>
                    </a:moveTo>
                    <a:lnTo>
                      <a:pt x="31" y="0"/>
                    </a:lnTo>
                    <a:lnTo>
                      <a:pt x="222" y="264"/>
                    </a:lnTo>
                    <a:lnTo>
                      <a:pt x="191" y="392"/>
                    </a:lnTo>
                    <a:lnTo>
                      <a:pt x="92" y="339"/>
                    </a:lnTo>
                    <a:lnTo>
                      <a:pt x="69" y="219"/>
                    </a:lnTo>
                    <a:lnTo>
                      <a:pt x="38" y="9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452" name="Group 36">
              <a:extLst>
                <a:ext uri="{FF2B5EF4-FFF2-40B4-BE49-F238E27FC236}">
                  <a16:creationId xmlns:a16="http://schemas.microsoft.com/office/drawing/2014/main" id="{6B7B99E8-C105-38F5-8855-B74D10F8C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0" y="1958"/>
              <a:ext cx="869" cy="418"/>
              <a:chOff x="3320" y="1958"/>
              <a:chExt cx="869" cy="418"/>
            </a:xfrm>
          </p:grpSpPr>
          <p:sp>
            <p:nvSpPr>
              <p:cNvPr id="60453" name="Freeform 37">
                <a:extLst>
                  <a:ext uri="{FF2B5EF4-FFF2-40B4-BE49-F238E27FC236}">
                    <a16:creationId xmlns:a16="http://schemas.microsoft.com/office/drawing/2014/main" id="{57ECCE9D-2A9D-E50C-5891-51CD6B9D6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" y="1958"/>
                <a:ext cx="820" cy="253"/>
              </a:xfrm>
              <a:custGeom>
                <a:avLst/>
                <a:gdLst>
                  <a:gd name="T0" fmla="*/ 0 w 627"/>
                  <a:gd name="T1" fmla="*/ 5 h 285"/>
                  <a:gd name="T2" fmla="*/ 35 w 627"/>
                  <a:gd name="T3" fmla="*/ 0 h 285"/>
                  <a:gd name="T4" fmla="*/ 119 w 627"/>
                  <a:gd name="T5" fmla="*/ 35 h 285"/>
                  <a:gd name="T6" fmla="*/ 214 w 627"/>
                  <a:gd name="T7" fmla="*/ 91 h 285"/>
                  <a:gd name="T8" fmla="*/ 269 w 627"/>
                  <a:gd name="T9" fmla="*/ 136 h 285"/>
                  <a:gd name="T10" fmla="*/ 398 w 627"/>
                  <a:gd name="T11" fmla="*/ 161 h 285"/>
                  <a:gd name="T12" fmla="*/ 518 w 627"/>
                  <a:gd name="T13" fmla="*/ 177 h 285"/>
                  <a:gd name="T14" fmla="*/ 547 w 627"/>
                  <a:gd name="T15" fmla="*/ 161 h 285"/>
                  <a:gd name="T16" fmla="*/ 595 w 627"/>
                  <a:gd name="T17" fmla="*/ 124 h 285"/>
                  <a:gd name="T18" fmla="*/ 610 w 627"/>
                  <a:gd name="T19" fmla="*/ 139 h 285"/>
                  <a:gd name="T20" fmla="*/ 555 w 627"/>
                  <a:gd name="T21" fmla="*/ 182 h 285"/>
                  <a:gd name="T22" fmla="*/ 627 w 627"/>
                  <a:gd name="T23" fmla="*/ 187 h 285"/>
                  <a:gd name="T24" fmla="*/ 625 w 627"/>
                  <a:gd name="T25" fmla="*/ 209 h 285"/>
                  <a:gd name="T26" fmla="*/ 565 w 627"/>
                  <a:gd name="T27" fmla="*/ 204 h 285"/>
                  <a:gd name="T28" fmla="*/ 560 w 627"/>
                  <a:gd name="T29" fmla="*/ 224 h 285"/>
                  <a:gd name="T30" fmla="*/ 617 w 627"/>
                  <a:gd name="T31" fmla="*/ 267 h 285"/>
                  <a:gd name="T32" fmla="*/ 602 w 627"/>
                  <a:gd name="T33" fmla="*/ 285 h 285"/>
                  <a:gd name="T34" fmla="*/ 555 w 627"/>
                  <a:gd name="T35" fmla="*/ 242 h 285"/>
                  <a:gd name="T36" fmla="*/ 542 w 627"/>
                  <a:gd name="T37" fmla="*/ 285 h 285"/>
                  <a:gd name="T38" fmla="*/ 530 w 627"/>
                  <a:gd name="T39" fmla="*/ 277 h 285"/>
                  <a:gd name="T40" fmla="*/ 523 w 627"/>
                  <a:gd name="T41" fmla="*/ 217 h 285"/>
                  <a:gd name="T42" fmla="*/ 363 w 627"/>
                  <a:gd name="T43" fmla="*/ 207 h 285"/>
                  <a:gd name="T44" fmla="*/ 269 w 627"/>
                  <a:gd name="T45" fmla="*/ 192 h 285"/>
                  <a:gd name="T46" fmla="*/ 234 w 627"/>
                  <a:gd name="T47" fmla="*/ 172 h 285"/>
                  <a:gd name="T48" fmla="*/ 124 w 627"/>
                  <a:gd name="T49" fmla="*/ 106 h 285"/>
                  <a:gd name="T50" fmla="*/ 45 w 627"/>
                  <a:gd name="T51" fmla="*/ 81 h 285"/>
                  <a:gd name="T52" fmla="*/ 35 w 627"/>
                  <a:gd name="T53" fmla="*/ 35 h 285"/>
                  <a:gd name="T54" fmla="*/ 0 w 627"/>
                  <a:gd name="T55" fmla="*/ 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27" h="285">
                    <a:moveTo>
                      <a:pt x="0" y="5"/>
                    </a:moveTo>
                    <a:lnTo>
                      <a:pt x="35" y="0"/>
                    </a:lnTo>
                    <a:lnTo>
                      <a:pt x="119" y="35"/>
                    </a:lnTo>
                    <a:lnTo>
                      <a:pt x="214" y="91"/>
                    </a:lnTo>
                    <a:lnTo>
                      <a:pt x="269" y="136"/>
                    </a:lnTo>
                    <a:lnTo>
                      <a:pt x="398" y="161"/>
                    </a:lnTo>
                    <a:lnTo>
                      <a:pt x="518" y="177"/>
                    </a:lnTo>
                    <a:lnTo>
                      <a:pt x="547" y="161"/>
                    </a:lnTo>
                    <a:lnTo>
                      <a:pt x="595" y="124"/>
                    </a:lnTo>
                    <a:lnTo>
                      <a:pt x="610" y="139"/>
                    </a:lnTo>
                    <a:lnTo>
                      <a:pt x="555" y="182"/>
                    </a:lnTo>
                    <a:lnTo>
                      <a:pt x="627" y="187"/>
                    </a:lnTo>
                    <a:lnTo>
                      <a:pt x="625" y="209"/>
                    </a:lnTo>
                    <a:lnTo>
                      <a:pt x="565" y="204"/>
                    </a:lnTo>
                    <a:lnTo>
                      <a:pt x="560" y="224"/>
                    </a:lnTo>
                    <a:lnTo>
                      <a:pt x="617" y="267"/>
                    </a:lnTo>
                    <a:lnTo>
                      <a:pt x="602" y="285"/>
                    </a:lnTo>
                    <a:lnTo>
                      <a:pt x="555" y="242"/>
                    </a:lnTo>
                    <a:lnTo>
                      <a:pt x="542" y="285"/>
                    </a:lnTo>
                    <a:lnTo>
                      <a:pt x="530" y="277"/>
                    </a:lnTo>
                    <a:lnTo>
                      <a:pt x="523" y="217"/>
                    </a:lnTo>
                    <a:lnTo>
                      <a:pt x="363" y="207"/>
                    </a:lnTo>
                    <a:lnTo>
                      <a:pt x="269" y="192"/>
                    </a:lnTo>
                    <a:lnTo>
                      <a:pt x="234" y="172"/>
                    </a:lnTo>
                    <a:lnTo>
                      <a:pt x="124" y="106"/>
                    </a:lnTo>
                    <a:lnTo>
                      <a:pt x="45" y="81"/>
                    </a:lnTo>
                    <a:lnTo>
                      <a:pt x="35" y="3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4" name="Freeform 38">
                <a:extLst>
                  <a:ext uri="{FF2B5EF4-FFF2-40B4-BE49-F238E27FC236}">
                    <a16:creationId xmlns:a16="http://schemas.microsoft.com/office/drawing/2014/main" id="{D262D468-1CEF-0BF0-0CFC-148A9E17D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" y="1979"/>
                <a:ext cx="273" cy="397"/>
              </a:xfrm>
              <a:custGeom>
                <a:avLst/>
                <a:gdLst>
                  <a:gd name="T0" fmla="*/ 24 w 500"/>
                  <a:gd name="T1" fmla="*/ 92 h 448"/>
                  <a:gd name="T2" fmla="*/ 41 w 500"/>
                  <a:gd name="T3" fmla="*/ 21 h 448"/>
                  <a:gd name="T4" fmla="*/ 56 w 500"/>
                  <a:gd name="T5" fmla="*/ 3 h 448"/>
                  <a:gd name="T6" fmla="*/ 87 w 500"/>
                  <a:gd name="T7" fmla="*/ 0 h 448"/>
                  <a:gd name="T8" fmla="*/ 215 w 500"/>
                  <a:gd name="T9" fmla="*/ 16 h 448"/>
                  <a:gd name="T10" fmla="*/ 371 w 500"/>
                  <a:gd name="T11" fmla="*/ 39 h 448"/>
                  <a:gd name="T12" fmla="*/ 462 w 500"/>
                  <a:gd name="T13" fmla="*/ 55 h 448"/>
                  <a:gd name="T14" fmla="*/ 482 w 500"/>
                  <a:gd name="T15" fmla="*/ 72 h 448"/>
                  <a:gd name="T16" fmla="*/ 493 w 500"/>
                  <a:gd name="T17" fmla="*/ 102 h 448"/>
                  <a:gd name="T18" fmla="*/ 498 w 500"/>
                  <a:gd name="T19" fmla="*/ 219 h 448"/>
                  <a:gd name="T20" fmla="*/ 500 w 500"/>
                  <a:gd name="T21" fmla="*/ 348 h 448"/>
                  <a:gd name="T22" fmla="*/ 493 w 500"/>
                  <a:gd name="T23" fmla="*/ 430 h 448"/>
                  <a:gd name="T24" fmla="*/ 482 w 500"/>
                  <a:gd name="T25" fmla="*/ 444 h 448"/>
                  <a:gd name="T26" fmla="*/ 453 w 500"/>
                  <a:gd name="T27" fmla="*/ 448 h 448"/>
                  <a:gd name="T28" fmla="*/ 319 w 500"/>
                  <a:gd name="T29" fmla="*/ 424 h 448"/>
                  <a:gd name="T30" fmla="*/ 117 w 500"/>
                  <a:gd name="T31" fmla="*/ 382 h 448"/>
                  <a:gd name="T32" fmla="*/ 16 w 500"/>
                  <a:gd name="T33" fmla="*/ 355 h 448"/>
                  <a:gd name="T34" fmla="*/ 3 w 500"/>
                  <a:gd name="T35" fmla="*/ 333 h 448"/>
                  <a:gd name="T36" fmla="*/ 0 w 500"/>
                  <a:gd name="T37" fmla="*/ 289 h 448"/>
                  <a:gd name="T38" fmla="*/ 6 w 500"/>
                  <a:gd name="T39" fmla="*/ 189 h 448"/>
                  <a:gd name="T40" fmla="*/ 24 w 500"/>
                  <a:gd name="T41" fmla="*/ 92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0" h="448">
                    <a:moveTo>
                      <a:pt x="24" y="92"/>
                    </a:moveTo>
                    <a:lnTo>
                      <a:pt x="41" y="21"/>
                    </a:lnTo>
                    <a:lnTo>
                      <a:pt x="56" y="3"/>
                    </a:lnTo>
                    <a:lnTo>
                      <a:pt x="87" y="0"/>
                    </a:lnTo>
                    <a:lnTo>
                      <a:pt x="215" y="16"/>
                    </a:lnTo>
                    <a:lnTo>
                      <a:pt x="371" y="39"/>
                    </a:lnTo>
                    <a:lnTo>
                      <a:pt x="462" y="55"/>
                    </a:lnTo>
                    <a:lnTo>
                      <a:pt x="482" y="72"/>
                    </a:lnTo>
                    <a:lnTo>
                      <a:pt x="493" y="102"/>
                    </a:lnTo>
                    <a:lnTo>
                      <a:pt x="498" y="219"/>
                    </a:lnTo>
                    <a:lnTo>
                      <a:pt x="500" y="348"/>
                    </a:lnTo>
                    <a:lnTo>
                      <a:pt x="493" y="430"/>
                    </a:lnTo>
                    <a:lnTo>
                      <a:pt x="482" y="444"/>
                    </a:lnTo>
                    <a:lnTo>
                      <a:pt x="453" y="448"/>
                    </a:lnTo>
                    <a:lnTo>
                      <a:pt x="319" y="424"/>
                    </a:lnTo>
                    <a:lnTo>
                      <a:pt x="117" y="382"/>
                    </a:lnTo>
                    <a:lnTo>
                      <a:pt x="16" y="355"/>
                    </a:lnTo>
                    <a:lnTo>
                      <a:pt x="3" y="333"/>
                    </a:lnTo>
                    <a:lnTo>
                      <a:pt x="0" y="289"/>
                    </a:lnTo>
                    <a:lnTo>
                      <a:pt x="6" y="189"/>
                    </a:lnTo>
                    <a:lnTo>
                      <a:pt x="24" y="9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0455" name="Text Box 39">
            <a:extLst>
              <a:ext uri="{FF2B5EF4-FFF2-40B4-BE49-F238E27FC236}">
                <a16:creationId xmlns:a16="http://schemas.microsoft.com/office/drawing/2014/main" id="{84B5396D-7FEF-2519-59B9-CC6E6E06B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5278438"/>
            <a:ext cx="32321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800" i="1">
                <a:latin typeface="Comic Sans MS" panose="030F0702030302020204" pitchFamily="66" charset="0"/>
              </a:rPr>
              <a:t>Global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3003C29-A062-F432-CD63-57D37619C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Paradigm Shifts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17B58235-7086-60DF-A876-5F1BF4142FB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5025" y="1981200"/>
            <a:ext cx="3813175" cy="4114800"/>
          </a:xfrm>
        </p:spPr>
        <p:txBody>
          <a:bodyPr/>
          <a:lstStyle/>
          <a:p>
            <a:r>
              <a:rPr lang="en-US" altLang="en-US" sz="2000"/>
              <a:t>A symbiosis of physical and electronic worlds in service of everyday activities.</a:t>
            </a:r>
            <a:endParaRPr lang="en-US" altLang="en-US" sz="2400"/>
          </a:p>
        </p:txBody>
      </p:sp>
      <p:grpSp>
        <p:nvGrpSpPr>
          <p:cNvPr id="61445" name="Group 5">
            <a:extLst>
              <a:ext uri="{FF2B5EF4-FFF2-40B4-BE49-F238E27FC236}">
                <a16:creationId xmlns:a16="http://schemas.microsoft.com/office/drawing/2014/main" id="{43B4FD4F-22D4-6552-F6BC-F94B0DD8A32E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270375"/>
            <a:ext cx="3886200" cy="1552575"/>
            <a:chOff x="3072" y="2600"/>
            <a:chExt cx="2448" cy="946"/>
          </a:xfrm>
        </p:grpSpPr>
        <p:grpSp>
          <p:nvGrpSpPr>
            <p:cNvPr id="61446" name="Group 6">
              <a:extLst>
                <a:ext uri="{FF2B5EF4-FFF2-40B4-BE49-F238E27FC236}">
                  <a16:creationId xmlns:a16="http://schemas.microsoft.com/office/drawing/2014/main" id="{B50E4B2A-D16D-0687-9035-FB2B058B41C8}"/>
                </a:ext>
              </a:extLst>
            </p:cNvPr>
            <p:cNvGrpSpPr>
              <a:grpSpLocks/>
            </p:cNvGrpSpPr>
            <p:nvPr/>
          </p:nvGrpSpPr>
          <p:grpSpPr bwMode="auto">
            <a:xfrm rot="20813882" flipH="1">
              <a:off x="3072" y="2619"/>
              <a:ext cx="1007" cy="927"/>
              <a:chOff x="2976" y="670"/>
              <a:chExt cx="2346" cy="2158"/>
            </a:xfrm>
          </p:grpSpPr>
          <p:sp>
            <p:nvSpPr>
              <p:cNvPr id="61447" name="Freeform 7">
                <a:extLst>
                  <a:ext uri="{FF2B5EF4-FFF2-40B4-BE49-F238E27FC236}">
                    <a16:creationId xmlns:a16="http://schemas.microsoft.com/office/drawing/2014/main" id="{E459E15E-B301-ECAB-C5E7-F341EF250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2" y="725"/>
                <a:ext cx="1347" cy="1738"/>
              </a:xfrm>
              <a:custGeom>
                <a:avLst/>
                <a:gdLst>
                  <a:gd name="T0" fmla="*/ 1322 w 1347"/>
                  <a:gd name="T1" fmla="*/ 403 h 1738"/>
                  <a:gd name="T2" fmla="*/ 1347 w 1347"/>
                  <a:gd name="T3" fmla="*/ 1390 h 1738"/>
                  <a:gd name="T4" fmla="*/ 237 w 1347"/>
                  <a:gd name="T5" fmla="*/ 1673 h 1738"/>
                  <a:gd name="T6" fmla="*/ 0 w 1347"/>
                  <a:gd name="T7" fmla="*/ 1662 h 1738"/>
                  <a:gd name="T8" fmla="*/ 40 w 1347"/>
                  <a:gd name="T9" fmla="*/ 1536 h 1738"/>
                  <a:gd name="T10" fmla="*/ 101 w 1347"/>
                  <a:gd name="T11" fmla="*/ 1476 h 1738"/>
                  <a:gd name="T12" fmla="*/ 146 w 1347"/>
                  <a:gd name="T13" fmla="*/ 1431 h 1738"/>
                  <a:gd name="T14" fmla="*/ 172 w 1347"/>
                  <a:gd name="T15" fmla="*/ 1370 h 1738"/>
                  <a:gd name="T16" fmla="*/ 172 w 1347"/>
                  <a:gd name="T17" fmla="*/ 1269 h 1738"/>
                  <a:gd name="T18" fmla="*/ 161 w 1347"/>
                  <a:gd name="T19" fmla="*/ 1199 h 1738"/>
                  <a:gd name="T20" fmla="*/ 101 w 1347"/>
                  <a:gd name="T21" fmla="*/ 1108 h 1738"/>
                  <a:gd name="T22" fmla="*/ 91 w 1347"/>
                  <a:gd name="T23" fmla="*/ 1073 h 1738"/>
                  <a:gd name="T24" fmla="*/ 91 w 1347"/>
                  <a:gd name="T25" fmla="*/ 1013 h 1738"/>
                  <a:gd name="T26" fmla="*/ 101 w 1347"/>
                  <a:gd name="T27" fmla="*/ 922 h 1738"/>
                  <a:gd name="T28" fmla="*/ 131 w 1347"/>
                  <a:gd name="T29" fmla="*/ 841 h 1738"/>
                  <a:gd name="T30" fmla="*/ 207 w 1347"/>
                  <a:gd name="T31" fmla="*/ 796 h 1738"/>
                  <a:gd name="T32" fmla="*/ 308 w 1347"/>
                  <a:gd name="T33" fmla="*/ 781 h 1738"/>
                  <a:gd name="T34" fmla="*/ 368 w 1347"/>
                  <a:gd name="T35" fmla="*/ 776 h 1738"/>
                  <a:gd name="T36" fmla="*/ 378 w 1347"/>
                  <a:gd name="T37" fmla="*/ 715 h 1738"/>
                  <a:gd name="T38" fmla="*/ 383 w 1347"/>
                  <a:gd name="T39" fmla="*/ 645 h 1738"/>
                  <a:gd name="T40" fmla="*/ 388 w 1347"/>
                  <a:gd name="T41" fmla="*/ 610 h 1738"/>
                  <a:gd name="T42" fmla="*/ 409 w 1347"/>
                  <a:gd name="T43" fmla="*/ 549 h 1738"/>
                  <a:gd name="T44" fmla="*/ 449 w 1347"/>
                  <a:gd name="T45" fmla="*/ 539 h 1738"/>
                  <a:gd name="T46" fmla="*/ 520 w 1347"/>
                  <a:gd name="T47" fmla="*/ 539 h 1738"/>
                  <a:gd name="T48" fmla="*/ 555 w 1347"/>
                  <a:gd name="T49" fmla="*/ 469 h 1738"/>
                  <a:gd name="T50" fmla="*/ 555 w 1347"/>
                  <a:gd name="T51" fmla="*/ 418 h 1738"/>
                  <a:gd name="T52" fmla="*/ 555 w 1347"/>
                  <a:gd name="T53" fmla="*/ 368 h 1738"/>
                  <a:gd name="T54" fmla="*/ 570 w 1347"/>
                  <a:gd name="T55" fmla="*/ 307 h 1738"/>
                  <a:gd name="T56" fmla="*/ 615 w 1347"/>
                  <a:gd name="T57" fmla="*/ 262 h 1738"/>
                  <a:gd name="T58" fmla="*/ 696 w 1347"/>
                  <a:gd name="T59" fmla="*/ 202 h 1738"/>
                  <a:gd name="T60" fmla="*/ 747 w 1347"/>
                  <a:gd name="T61" fmla="*/ 181 h 1738"/>
                  <a:gd name="T62" fmla="*/ 807 w 1347"/>
                  <a:gd name="T63" fmla="*/ 171 h 1738"/>
                  <a:gd name="T64" fmla="*/ 908 w 1347"/>
                  <a:gd name="T65" fmla="*/ 171 h 1738"/>
                  <a:gd name="T66" fmla="*/ 943 w 1347"/>
                  <a:gd name="T67" fmla="*/ 161 h 1738"/>
                  <a:gd name="T68" fmla="*/ 974 w 1347"/>
                  <a:gd name="T69" fmla="*/ 141 h 1738"/>
                  <a:gd name="T70" fmla="*/ 1044 w 1347"/>
                  <a:gd name="T71" fmla="*/ 116 h 1738"/>
                  <a:gd name="T72" fmla="*/ 1085 w 1347"/>
                  <a:gd name="T73" fmla="*/ 101 h 1738"/>
                  <a:gd name="T74" fmla="*/ 1165 w 1347"/>
                  <a:gd name="T75" fmla="*/ 86 h 1738"/>
                  <a:gd name="T76" fmla="*/ 1211 w 1347"/>
                  <a:gd name="T77" fmla="*/ 76 h 1738"/>
                  <a:gd name="T78" fmla="*/ 1246 w 1347"/>
                  <a:gd name="T79" fmla="*/ 45 h 1738"/>
                  <a:gd name="T80" fmla="*/ 1276 w 1347"/>
                  <a:gd name="T81" fmla="*/ 25 h 1738"/>
                  <a:gd name="T82" fmla="*/ 1307 w 1347"/>
                  <a:gd name="T83" fmla="*/ 0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47" h="1738">
                    <a:moveTo>
                      <a:pt x="1307" y="0"/>
                    </a:moveTo>
                    <a:lnTo>
                      <a:pt x="1322" y="403"/>
                    </a:lnTo>
                    <a:lnTo>
                      <a:pt x="1332" y="811"/>
                    </a:lnTo>
                    <a:lnTo>
                      <a:pt x="1347" y="1390"/>
                    </a:lnTo>
                    <a:lnTo>
                      <a:pt x="812" y="1531"/>
                    </a:lnTo>
                    <a:lnTo>
                      <a:pt x="237" y="1673"/>
                    </a:lnTo>
                    <a:lnTo>
                      <a:pt x="30" y="1738"/>
                    </a:lnTo>
                    <a:lnTo>
                      <a:pt x="0" y="1662"/>
                    </a:lnTo>
                    <a:lnTo>
                      <a:pt x="25" y="1542"/>
                    </a:lnTo>
                    <a:lnTo>
                      <a:pt x="40" y="1536"/>
                    </a:lnTo>
                    <a:lnTo>
                      <a:pt x="71" y="1506"/>
                    </a:lnTo>
                    <a:lnTo>
                      <a:pt x="101" y="1476"/>
                    </a:lnTo>
                    <a:lnTo>
                      <a:pt x="131" y="1446"/>
                    </a:lnTo>
                    <a:lnTo>
                      <a:pt x="146" y="1431"/>
                    </a:lnTo>
                    <a:lnTo>
                      <a:pt x="161" y="1421"/>
                    </a:lnTo>
                    <a:lnTo>
                      <a:pt x="172" y="1370"/>
                    </a:lnTo>
                    <a:lnTo>
                      <a:pt x="172" y="1320"/>
                    </a:lnTo>
                    <a:lnTo>
                      <a:pt x="172" y="1269"/>
                    </a:lnTo>
                    <a:lnTo>
                      <a:pt x="172" y="1219"/>
                    </a:lnTo>
                    <a:lnTo>
                      <a:pt x="161" y="1199"/>
                    </a:lnTo>
                    <a:lnTo>
                      <a:pt x="111" y="1139"/>
                    </a:lnTo>
                    <a:lnTo>
                      <a:pt x="101" y="1108"/>
                    </a:lnTo>
                    <a:lnTo>
                      <a:pt x="91" y="1093"/>
                    </a:lnTo>
                    <a:lnTo>
                      <a:pt x="91" y="1073"/>
                    </a:lnTo>
                    <a:lnTo>
                      <a:pt x="91" y="1043"/>
                    </a:lnTo>
                    <a:lnTo>
                      <a:pt x="91" y="1013"/>
                    </a:lnTo>
                    <a:lnTo>
                      <a:pt x="91" y="972"/>
                    </a:lnTo>
                    <a:lnTo>
                      <a:pt x="101" y="922"/>
                    </a:lnTo>
                    <a:lnTo>
                      <a:pt x="121" y="872"/>
                    </a:lnTo>
                    <a:lnTo>
                      <a:pt x="131" y="841"/>
                    </a:lnTo>
                    <a:lnTo>
                      <a:pt x="166" y="826"/>
                    </a:lnTo>
                    <a:lnTo>
                      <a:pt x="207" y="796"/>
                    </a:lnTo>
                    <a:lnTo>
                      <a:pt x="267" y="786"/>
                    </a:lnTo>
                    <a:lnTo>
                      <a:pt x="308" y="781"/>
                    </a:lnTo>
                    <a:lnTo>
                      <a:pt x="338" y="776"/>
                    </a:lnTo>
                    <a:lnTo>
                      <a:pt x="368" y="776"/>
                    </a:lnTo>
                    <a:lnTo>
                      <a:pt x="373" y="746"/>
                    </a:lnTo>
                    <a:lnTo>
                      <a:pt x="378" y="715"/>
                    </a:lnTo>
                    <a:lnTo>
                      <a:pt x="383" y="675"/>
                    </a:lnTo>
                    <a:lnTo>
                      <a:pt x="383" y="645"/>
                    </a:lnTo>
                    <a:lnTo>
                      <a:pt x="388" y="630"/>
                    </a:lnTo>
                    <a:lnTo>
                      <a:pt x="388" y="610"/>
                    </a:lnTo>
                    <a:lnTo>
                      <a:pt x="388" y="589"/>
                    </a:lnTo>
                    <a:lnTo>
                      <a:pt x="409" y="549"/>
                    </a:lnTo>
                    <a:lnTo>
                      <a:pt x="429" y="539"/>
                    </a:lnTo>
                    <a:lnTo>
                      <a:pt x="449" y="539"/>
                    </a:lnTo>
                    <a:lnTo>
                      <a:pt x="489" y="539"/>
                    </a:lnTo>
                    <a:lnTo>
                      <a:pt x="520" y="539"/>
                    </a:lnTo>
                    <a:lnTo>
                      <a:pt x="540" y="519"/>
                    </a:lnTo>
                    <a:lnTo>
                      <a:pt x="555" y="469"/>
                    </a:lnTo>
                    <a:lnTo>
                      <a:pt x="555" y="448"/>
                    </a:lnTo>
                    <a:lnTo>
                      <a:pt x="555" y="418"/>
                    </a:lnTo>
                    <a:lnTo>
                      <a:pt x="555" y="388"/>
                    </a:lnTo>
                    <a:lnTo>
                      <a:pt x="555" y="368"/>
                    </a:lnTo>
                    <a:lnTo>
                      <a:pt x="565" y="338"/>
                    </a:lnTo>
                    <a:lnTo>
                      <a:pt x="570" y="307"/>
                    </a:lnTo>
                    <a:lnTo>
                      <a:pt x="580" y="277"/>
                    </a:lnTo>
                    <a:lnTo>
                      <a:pt x="615" y="262"/>
                    </a:lnTo>
                    <a:lnTo>
                      <a:pt x="646" y="232"/>
                    </a:lnTo>
                    <a:lnTo>
                      <a:pt x="696" y="202"/>
                    </a:lnTo>
                    <a:lnTo>
                      <a:pt x="726" y="191"/>
                    </a:lnTo>
                    <a:lnTo>
                      <a:pt x="747" y="181"/>
                    </a:lnTo>
                    <a:lnTo>
                      <a:pt x="777" y="176"/>
                    </a:lnTo>
                    <a:lnTo>
                      <a:pt x="807" y="171"/>
                    </a:lnTo>
                    <a:lnTo>
                      <a:pt x="868" y="171"/>
                    </a:lnTo>
                    <a:lnTo>
                      <a:pt x="908" y="171"/>
                    </a:lnTo>
                    <a:lnTo>
                      <a:pt x="923" y="171"/>
                    </a:lnTo>
                    <a:lnTo>
                      <a:pt x="943" y="161"/>
                    </a:lnTo>
                    <a:lnTo>
                      <a:pt x="959" y="151"/>
                    </a:lnTo>
                    <a:lnTo>
                      <a:pt x="974" y="141"/>
                    </a:lnTo>
                    <a:lnTo>
                      <a:pt x="1014" y="121"/>
                    </a:lnTo>
                    <a:lnTo>
                      <a:pt x="1044" y="116"/>
                    </a:lnTo>
                    <a:lnTo>
                      <a:pt x="1064" y="106"/>
                    </a:lnTo>
                    <a:lnTo>
                      <a:pt x="1085" y="101"/>
                    </a:lnTo>
                    <a:lnTo>
                      <a:pt x="1125" y="91"/>
                    </a:lnTo>
                    <a:lnTo>
                      <a:pt x="1165" y="86"/>
                    </a:lnTo>
                    <a:lnTo>
                      <a:pt x="1196" y="81"/>
                    </a:lnTo>
                    <a:lnTo>
                      <a:pt x="1211" y="76"/>
                    </a:lnTo>
                    <a:lnTo>
                      <a:pt x="1226" y="65"/>
                    </a:lnTo>
                    <a:lnTo>
                      <a:pt x="1246" y="45"/>
                    </a:lnTo>
                    <a:lnTo>
                      <a:pt x="1261" y="35"/>
                    </a:lnTo>
                    <a:lnTo>
                      <a:pt x="1276" y="25"/>
                    </a:lnTo>
                    <a:lnTo>
                      <a:pt x="1292" y="15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Freeform 8">
                <a:extLst>
                  <a:ext uri="{FF2B5EF4-FFF2-40B4-BE49-F238E27FC236}">
                    <a16:creationId xmlns:a16="http://schemas.microsoft.com/office/drawing/2014/main" id="{43FBA61D-9C0F-C4E0-E84F-A26D40821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" y="670"/>
                <a:ext cx="2346" cy="2158"/>
              </a:xfrm>
              <a:custGeom>
                <a:avLst/>
                <a:gdLst>
                  <a:gd name="T0" fmla="*/ 1571 w 2346"/>
                  <a:gd name="T1" fmla="*/ 1429 h 2158"/>
                  <a:gd name="T2" fmla="*/ 1535 w 2346"/>
                  <a:gd name="T3" fmla="*/ 86 h 2158"/>
                  <a:gd name="T4" fmla="*/ 1530 w 2346"/>
                  <a:gd name="T5" fmla="*/ 45 h 2158"/>
                  <a:gd name="T6" fmla="*/ 1571 w 2346"/>
                  <a:gd name="T7" fmla="*/ 0 h 2158"/>
                  <a:gd name="T8" fmla="*/ 1581 w 2346"/>
                  <a:gd name="T9" fmla="*/ 15 h 2158"/>
                  <a:gd name="T10" fmla="*/ 1566 w 2346"/>
                  <a:gd name="T11" fmla="*/ 50 h 2158"/>
                  <a:gd name="T12" fmla="*/ 1556 w 2346"/>
                  <a:gd name="T13" fmla="*/ 75 h 2158"/>
                  <a:gd name="T14" fmla="*/ 1576 w 2346"/>
                  <a:gd name="T15" fmla="*/ 438 h 2158"/>
                  <a:gd name="T16" fmla="*/ 1581 w 2346"/>
                  <a:gd name="T17" fmla="*/ 734 h 2158"/>
                  <a:gd name="T18" fmla="*/ 1586 w 2346"/>
                  <a:gd name="T19" fmla="*/ 1041 h 2158"/>
                  <a:gd name="T20" fmla="*/ 1606 w 2346"/>
                  <a:gd name="T21" fmla="*/ 1449 h 2158"/>
                  <a:gd name="T22" fmla="*/ 2346 w 2346"/>
                  <a:gd name="T23" fmla="*/ 2128 h 2158"/>
                  <a:gd name="T24" fmla="*/ 2321 w 2346"/>
                  <a:gd name="T25" fmla="*/ 2158 h 2158"/>
                  <a:gd name="T26" fmla="*/ 2039 w 2346"/>
                  <a:gd name="T27" fmla="*/ 1881 h 2158"/>
                  <a:gd name="T28" fmla="*/ 1697 w 2346"/>
                  <a:gd name="T29" fmla="*/ 1580 h 2158"/>
                  <a:gd name="T30" fmla="*/ 1581 w 2346"/>
                  <a:gd name="T31" fmla="*/ 1469 h 2158"/>
                  <a:gd name="T32" fmla="*/ 1279 w 2346"/>
                  <a:gd name="T33" fmla="*/ 1534 h 2158"/>
                  <a:gd name="T34" fmla="*/ 790 w 2346"/>
                  <a:gd name="T35" fmla="*/ 1660 h 2158"/>
                  <a:gd name="T36" fmla="*/ 312 w 2346"/>
                  <a:gd name="T37" fmla="*/ 1791 h 2158"/>
                  <a:gd name="T38" fmla="*/ 0 w 2346"/>
                  <a:gd name="T39" fmla="*/ 1856 h 2158"/>
                  <a:gd name="T40" fmla="*/ 5 w 2346"/>
                  <a:gd name="T41" fmla="*/ 1836 h 2158"/>
                  <a:gd name="T42" fmla="*/ 287 w 2346"/>
                  <a:gd name="T43" fmla="*/ 1771 h 2158"/>
                  <a:gd name="T44" fmla="*/ 514 w 2346"/>
                  <a:gd name="T45" fmla="*/ 1705 h 2158"/>
                  <a:gd name="T46" fmla="*/ 846 w 2346"/>
                  <a:gd name="T47" fmla="*/ 1615 h 2158"/>
                  <a:gd name="T48" fmla="*/ 1143 w 2346"/>
                  <a:gd name="T49" fmla="*/ 1544 h 2158"/>
                  <a:gd name="T50" fmla="*/ 1430 w 2346"/>
                  <a:gd name="T51" fmla="*/ 1464 h 2158"/>
                  <a:gd name="T52" fmla="*/ 1571 w 2346"/>
                  <a:gd name="T53" fmla="*/ 1429 h 2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46" h="2158">
                    <a:moveTo>
                      <a:pt x="1571" y="1429"/>
                    </a:moveTo>
                    <a:lnTo>
                      <a:pt x="1535" y="86"/>
                    </a:lnTo>
                    <a:lnTo>
                      <a:pt x="1530" y="45"/>
                    </a:lnTo>
                    <a:lnTo>
                      <a:pt x="1571" y="0"/>
                    </a:lnTo>
                    <a:lnTo>
                      <a:pt x="1581" y="15"/>
                    </a:lnTo>
                    <a:lnTo>
                      <a:pt x="1566" y="50"/>
                    </a:lnTo>
                    <a:lnTo>
                      <a:pt x="1556" y="75"/>
                    </a:lnTo>
                    <a:lnTo>
                      <a:pt x="1576" y="438"/>
                    </a:lnTo>
                    <a:lnTo>
                      <a:pt x="1581" y="734"/>
                    </a:lnTo>
                    <a:lnTo>
                      <a:pt x="1586" y="1041"/>
                    </a:lnTo>
                    <a:lnTo>
                      <a:pt x="1606" y="1449"/>
                    </a:lnTo>
                    <a:lnTo>
                      <a:pt x="2346" y="2128"/>
                    </a:lnTo>
                    <a:lnTo>
                      <a:pt x="2321" y="2158"/>
                    </a:lnTo>
                    <a:lnTo>
                      <a:pt x="2039" y="1881"/>
                    </a:lnTo>
                    <a:lnTo>
                      <a:pt x="1697" y="1580"/>
                    </a:lnTo>
                    <a:lnTo>
                      <a:pt x="1581" y="1469"/>
                    </a:lnTo>
                    <a:lnTo>
                      <a:pt x="1279" y="1534"/>
                    </a:lnTo>
                    <a:lnTo>
                      <a:pt x="790" y="1660"/>
                    </a:lnTo>
                    <a:lnTo>
                      <a:pt x="312" y="1791"/>
                    </a:lnTo>
                    <a:lnTo>
                      <a:pt x="0" y="1856"/>
                    </a:lnTo>
                    <a:lnTo>
                      <a:pt x="5" y="1836"/>
                    </a:lnTo>
                    <a:lnTo>
                      <a:pt x="287" y="1771"/>
                    </a:lnTo>
                    <a:lnTo>
                      <a:pt x="514" y="1705"/>
                    </a:lnTo>
                    <a:lnTo>
                      <a:pt x="846" y="1615"/>
                    </a:lnTo>
                    <a:lnTo>
                      <a:pt x="1143" y="1544"/>
                    </a:lnTo>
                    <a:lnTo>
                      <a:pt x="1430" y="1464"/>
                    </a:lnTo>
                    <a:lnTo>
                      <a:pt x="1571" y="14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9" name="Freeform 9">
                <a:extLst>
                  <a:ext uri="{FF2B5EF4-FFF2-40B4-BE49-F238E27FC236}">
                    <a16:creationId xmlns:a16="http://schemas.microsoft.com/office/drawing/2014/main" id="{AAAC3546-7DE2-F64A-BC35-76021B05C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" y="2113"/>
                <a:ext cx="1303" cy="545"/>
              </a:xfrm>
              <a:custGeom>
                <a:avLst/>
                <a:gdLst>
                  <a:gd name="T0" fmla="*/ 0 w 1303"/>
                  <a:gd name="T1" fmla="*/ 255 h 545"/>
                  <a:gd name="T2" fmla="*/ 939 w 1303"/>
                  <a:gd name="T3" fmla="*/ 0 h 545"/>
                  <a:gd name="T4" fmla="*/ 1303 w 1303"/>
                  <a:gd name="T5" fmla="*/ 341 h 545"/>
                  <a:gd name="T6" fmla="*/ 1162 w 1303"/>
                  <a:gd name="T7" fmla="*/ 458 h 545"/>
                  <a:gd name="T8" fmla="*/ 884 w 1303"/>
                  <a:gd name="T9" fmla="*/ 530 h 545"/>
                  <a:gd name="T10" fmla="*/ 652 w 1303"/>
                  <a:gd name="T11" fmla="*/ 504 h 545"/>
                  <a:gd name="T12" fmla="*/ 525 w 1303"/>
                  <a:gd name="T13" fmla="*/ 545 h 545"/>
                  <a:gd name="T14" fmla="*/ 394 w 1303"/>
                  <a:gd name="T15" fmla="*/ 504 h 545"/>
                  <a:gd name="T16" fmla="*/ 359 w 1303"/>
                  <a:gd name="T17" fmla="*/ 499 h 545"/>
                  <a:gd name="T18" fmla="*/ 338 w 1303"/>
                  <a:gd name="T19" fmla="*/ 484 h 545"/>
                  <a:gd name="T20" fmla="*/ 328 w 1303"/>
                  <a:gd name="T21" fmla="*/ 464 h 545"/>
                  <a:gd name="T22" fmla="*/ 323 w 1303"/>
                  <a:gd name="T23" fmla="*/ 448 h 545"/>
                  <a:gd name="T24" fmla="*/ 318 w 1303"/>
                  <a:gd name="T25" fmla="*/ 418 h 545"/>
                  <a:gd name="T26" fmla="*/ 303 w 1303"/>
                  <a:gd name="T27" fmla="*/ 397 h 545"/>
                  <a:gd name="T28" fmla="*/ 288 w 1303"/>
                  <a:gd name="T29" fmla="*/ 387 h 545"/>
                  <a:gd name="T30" fmla="*/ 247 w 1303"/>
                  <a:gd name="T31" fmla="*/ 382 h 545"/>
                  <a:gd name="T32" fmla="*/ 232 w 1303"/>
                  <a:gd name="T33" fmla="*/ 382 h 545"/>
                  <a:gd name="T34" fmla="*/ 217 w 1303"/>
                  <a:gd name="T35" fmla="*/ 377 h 545"/>
                  <a:gd name="T36" fmla="*/ 197 w 1303"/>
                  <a:gd name="T37" fmla="*/ 372 h 545"/>
                  <a:gd name="T38" fmla="*/ 167 w 1303"/>
                  <a:gd name="T39" fmla="*/ 372 h 545"/>
                  <a:gd name="T40" fmla="*/ 152 w 1303"/>
                  <a:gd name="T41" fmla="*/ 372 h 545"/>
                  <a:gd name="T42" fmla="*/ 136 w 1303"/>
                  <a:gd name="T43" fmla="*/ 372 h 545"/>
                  <a:gd name="T44" fmla="*/ 61 w 1303"/>
                  <a:gd name="T45" fmla="*/ 331 h 545"/>
                  <a:gd name="T46" fmla="*/ 0 w 1303"/>
                  <a:gd name="T47" fmla="*/ 25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03" h="545">
                    <a:moveTo>
                      <a:pt x="0" y="255"/>
                    </a:moveTo>
                    <a:lnTo>
                      <a:pt x="939" y="0"/>
                    </a:lnTo>
                    <a:lnTo>
                      <a:pt x="1303" y="341"/>
                    </a:lnTo>
                    <a:lnTo>
                      <a:pt x="1162" y="458"/>
                    </a:lnTo>
                    <a:lnTo>
                      <a:pt x="884" y="530"/>
                    </a:lnTo>
                    <a:lnTo>
                      <a:pt x="652" y="504"/>
                    </a:lnTo>
                    <a:lnTo>
                      <a:pt x="525" y="545"/>
                    </a:lnTo>
                    <a:lnTo>
                      <a:pt x="394" y="504"/>
                    </a:lnTo>
                    <a:lnTo>
                      <a:pt x="359" y="499"/>
                    </a:lnTo>
                    <a:lnTo>
                      <a:pt x="338" y="484"/>
                    </a:lnTo>
                    <a:lnTo>
                      <a:pt x="328" y="464"/>
                    </a:lnTo>
                    <a:lnTo>
                      <a:pt x="323" y="448"/>
                    </a:lnTo>
                    <a:lnTo>
                      <a:pt x="318" y="418"/>
                    </a:lnTo>
                    <a:lnTo>
                      <a:pt x="303" y="397"/>
                    </a:lnTo>
                    <a:lnTo>
                      <a:pt x="288" y="387"/>
                    </a:lnTo>
                    <a:lnTo>
                      <a:pt x="247" y="382"/>
                    </a:lnTo>
                    <a:lnTo>
                      <a:pt x="232" y="382"/>
                    </a:lnTo>
                    <a:lnTo>
                      <a:pt x="217" y="377"/>
                    </a:lnTo>
                    <a:lnTo>
                      <a:pt x="197" y="372"/>
                    </a:lnTo>
                    <a:lnTo>
                      <a:pt x="167" y="372"/>
                    </a:lnTo>
                    <a:lnTo>
                      <a:pt x="152" y="372"/>
                    </a:lnTo>
                    <a:lnTo>
                      <a:pt x="136" y="372"/>
                    </a:lnTo>
                    <a:lnTo>
                      <a:pt x="61" y="331"/>
                    </a:lnTo>
                    <a:lnTo>
                      <a:pt x="0" y="255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450" name="Group 10">
              <a:extLst>
                <a:ext uri="{FF2B5EF4-FFF2-40B4-BE49-F238E27FC236}">
                  <a16:creationId xmlns:a16="http://schemas.microsoft.com/office/drawing/2014/main" id="{733D0D0C-B604-32AC-E2C0-78F48FB35321}"/>
                </a:ext>
              </a:extLst>
            </p:cNvPr>
            <p:cNvGrpSpPr>
              <a:grpSpLocks/>
            </p:cNvGrpSpPr>
            <p:nvPr/>
          </p:nvGrpSpPr>
          <p:grpSpPr bwMode="auto">
            <a:xfrm rot="662269">
              <a:off x="4513" y="2600"/>
              <a:ext cx="1007" cy="926"/>
              <a:chOff x="2976" y="670"/>
              <a:chExt cx="2346" cy="2158"/>
            </a:xfrm>
          </p:grpSpPr>
          <p:sp>
            <p:nvSpPr>
              <p:cNvPr id="61451" name="Freeform 11">
                <a:extLst>
                  <a:ext uri="{FF2B5EF4-FFF2-40B4-BE49-F238E27FC236}">
                    <a16:creationId xmlns:a16="http://schemas.microsoft.com/office/drawing/2014/main" id="{765F4F13-92E0-63A3-94B0-33121A1A8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2" y="725"/>
                <a:ext cx="1347" cy="1738"/>
              </a:xfrm>
              <a:custGeom>
                <a:avLst/>
                <a:gdLst>
                  <a:gd name="T0" fmla="*/ 1322 w 1347"/>
                  <a:gd name="T1" fmla="*/ 403 h 1738"/>
                  <a:gd name="T2" fmla="*/ 1347 w 1347"/>
                  <a:gd name="T3" fmla="*/ 1390 h 1738"/>
                  <a:gd name="T4" fmla="*/ 237 w 1347"/>
                  <a:gd name="T5" fmla="*/ 1673 h 1738"/>
                  <a:gd name="T6" fmla="*/ 0 w 1347"/>
                  <a:gd name="T7" fmla="*/ 1662 h 1738"/>
                  <a:gd name="T8" fmla="*/ 40 w 1347"/>
                  <a:gd name="T9" fmla="*/ 1536 h 1738"/>
                  <a:gd name="T10" fmla="*/ 101 w 1347"/>
                  <a:gd name="T11" fmla="*/ 1476 h 1738"/>
                  <a:gd name="T12" fmla="*/ 146 w 1347"/>
                  <a:gd name="T13" fmla="*/ 1431 h 1738"/>
                  <a:gd name="T14" fmla="*/ 172 w 1347"/>
                  <a:gd name="T15" fmla="*/ 1370 h 1738"/>
                  <a:gd name="T16" fmla="*/ 172 w 1347"/>
                  <a:gd name="T17" fmla="*/ 1269 h 1738"/>
                  <a:gd name="T18" fmla="*/ 161 w 1347"/>
                  <a:gd name="T19" fmla="*/ 1199 h 1738"/>
                  <a:gd name="T20" fmla="*/ 101 w 1347"/>
                  <a:gd name="T21" fmla="*/ 1108 h 1738"/>
                  <a:gd name="T22" fmla="*/ 91 w 1347"/>
                  <a:gd name="T23" fmla="*/ 1073 h 1738"/>
                  <a:gd name="T24" fmla="*/ 91 w 1347"/>
                  <a:gd name="T25" fmla="*/ 1013 h 1738"/>
                  <a:gd name="T26" fmla="*/ 101 w 1347"/>
                  <a:gd name="T27" fmla="*/ 922 h 1738"/>
                  <a:gd name="T28" fmla="*/ 131 w 1347"/>
                  <a:gd name="T29" fmla="*/ 841 h 1738"/>
                  <a:gd name="T30" fmla="*/ 207 w 1347"/>
                  <a:gd name="T31" fmla="*/ 796 h 1738"/>
                  <a:gd name="T32" fmla="*/ 308 w 1347"/>
                  <a:gd name="T33" fmla="*/ 781 h 1738"/>
                  <a:gd name="T34" fmla="*/ 368 w 1347"/>
                  <a:gd name="T35" fmla="*/ 776 h 1738"/>
                  <a:gd name="T36" fmla="*/ 378 w 1347"/>
                  <a:gd name="T37" fmla="*/ 715 h 1738"/>
                  <a:gd name="T38" fmla="*/ 383 w 1347"/>
                  <a:gd name="T39" fmla="*/ 645 h 1738"/>
                  <a:gd name="T40" fmla="*/ 388 w 1347"/>
                  <a:gd name="T41" fmla="*/ 610 h 1738"/>
                  <a:gd name="T42" fmla="*/ 409 w 1347"/>
                  <a:gd name="T43" fmla="*/ 549 h 1738"/>
                  <a:gd name="T44" fmla="*/ 449 w 1347"/>
                  <a:gd name="T45" fmla="*/ 539 h 1738"/>
                  <a:gd name="T46" fmla="*/ 520 w 1347"/>
                  <a:gd name="T47" fmla="*/ 539 h 1738"/>
                  <a:gd name="T48" fmla="*/ 555 w 1347"/>
                  <a:gd name="T49" fmla="*/ 469 h 1738"/>
                  <a:gd name="T50" fmla="*/ 555 w 1347"/>
                  <a:gd name="T51" fmla="*/ 418 h 1738"/>
                  <a:gd name="T52" fmla="*/ 555 w 1347"/>
                  <a:gd name="T53" fmla="*/ 368 h 1738"/>
                  <a:gd name="T54" fmla="*/ 570 w 1347"/>
                  <a:gd name="T55" fmla="*/ 307 h 1738"/>
                  <a:gd name="T56" fmla="*/ 615 w 1347"/>
                  <a:gd name="T57" fmla="*/ 262 h 1738"/>
                  <a:gd name="T58" fmla="*/ 696 w 1347"/>
                  <a:gd name="T59" fmla="*/ 202 h 1738"/>
                  <a:gd name="T60" fmla="*/ 747 w 1347"/>
                  <a:gd name="T61" fmla="*/ 181 h 1738"/>
                  <a:gd name="T62" fmla="*/ 807 w 1347"/>
                  <a:gd name="T63" fmla="*/ 171 h 1738"/>
                  <a:gd name="T64" fmla="*/ 908 w 1347"/>
                  <a:gd name="T65" fmla="*/ 171 h 1738"/>
                  <a:gd name="T66" fmla="*/ 943 w 1347"/>
                  <a:gd name="T67" fmla="*/ 161 h 1738"/>
                  <a:gd name="T68" fmla="*/ 974 w 1347"/>
                  <a:gd name="T69" fmla="*/ 141 h 1738"/>
                  <a:gd name="T70" fmla="*/ 1044 w 1347"/>
                  <a:gd name="T71" fmla="*/ 116 h 1738"/>
                  <a:gd name="T72" fmla="*/ 1085 w 1347"/>
                  <a:gd name="T73" fmla="*/ 101 h 1738"/>
                  <a:gd name="T74" fmla="*/ 1165 w 1347"/>
                  <a:gd name="T75" fmla="*/ 86 h 1738"/>
                  <a:gd name="T76" fmla="*/ 1211 w 1347"/>
                  <a:gd name="T77" fmla="*/ 76 h 1738"/>
                  <a:gd name="T78" fmla="*/ 1246 w 1347"/>
                  <a:gd name="T79" fmla="*/ 45 h 1738"/>
                  <a:gd name="T80" fmla="*/ 1276 w 1347"/>
                  <a:gd name="T81" fmla="*/ 25 h 1738"/>
                  <a:gd name="T82" fmla="*/ 1307 w 1347"/>
                  <a:gd name="T83" fmla="*/ 0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47" h="1738">
                    <a:moveTo>
                      <a:pt x="1307" y="0"/>
                    </a:moveTo>
                    <a:lnTo>
                      <a:pt x="1322" y="403"/>
                    </a:lnTo>
                    <a:lnTo>
                      <a:pt x="1332" y="811"/>
                    </a:lnTo>
                    <a:lnTo>
                      <a:pt x="1347" y="1390"/>
                    </a:lnTo>
                    <a:lnTo>
                      <a:pt x="812" y="1531"/>
                    </a:lnTo>
                    <a:lnTo>
                      <a:pt x="237" y="1673"/>
                    </a:lnTo>
                    <a:lnTo>
                      <a:pt x="30" y="1738"/>
                    </a:lnTo>
                    <a:lnTo>
                      <a:pt x="0" y="1662"/>
                    </a:lnTo>
                    <a:lnTo>
                      <a:pt x="25" y="1542"/>
                    </a:lnTo>
                    <a:lnTo>
                      <a:pt x="40" y="1536"/>
                    </a:lnTo>
                    <a:lnTo>
                      <a:pt x="71" y="1506"/>
                    </a:lnTo>
                    <a:lnTo>
                      <a:pt x="101" y="1476"/>
                    </a:lnTo>
                    <a:lnTo>
                      <a:pt x="131" y="1446"/>
                    </a:lnTo>
                    <a:lnTo>
                      <a:pt x="146" y="1431"/>
                    </a:lnTo>
                    <a:lnTo>
                      <a:pt x="161" y="1421"/>
                    </a:lnTo>
                    <a:lnTo>
                      <a:pt x="172" y="1370"/>
                    </a:lnTo>
                    <a:lnTo>
                      <a:pt x="172" y="1320"/>
                    </a:lnTo>
                    <a:lnTo>
                      <a:pt x="172" y="1269"/>
                    </a:lnTo>
                    <a:lnTo>
                      <a:pt x="172" y="1219"/>
                    </a:lnTo>
                    <a:lnTo>
                      <a:pt x="161" y="1199"/>
                    </a:lnTo>
                    <a:lnTo>
                      <a:pt x="111" y="1139"/>
                    </a:lnTo>
                    <a:lnTo>
                      <a:pt x="101" y="1108"/>
                    </a:lnTo>
                    <a:lnTo>
                      <a:pt x="91" y="1093"/>
                    </a:lnTo>
                    <a:lnTo>
                      <a:pt x="91" y="1073"/>
                    </a:lnTo>
                    <a:lnTo>
                      <a:pt x="91" y="1043"/>
                    </a:lnTo>
                    <a:lnTo>
                      <a:pt x="91" y="1013"/>
                    </a:lnTo>
                    <a:lnTo>
                      <a:pt x="91" y="972"/>
                    </a:lnTo>
                    <a:lnTo>
                      <a:pt x="101" y="922"/>
                    </a:lnTo>
                    <a:lnTo>
                      <a:pt x="121" y="872"/>
                    </a:lnTo>
                    <a:lnTo>
                      <a:pt x="131" y="841"/>
                    </a:lnTo>
                    <a:lnTo>
                      <a:pt x="166" y="826"/>
                    </a:lnTo>
                    <a:lnTo>
                      <a:pt x="207" y="796"/>
                    </a:lnTo>
                    <a:lnTo>
                      <a:pt x="267" y="786"/>
                    </a:lnTo>
                    <a:lnTo>
                      <a:pt x="308" y="781"/>
                    </a:lnTo>
                    <a:lnTo>
                      <a:pt x="338" y="776"/>
                    </a:lnTo>
                    <a:lnTo>
                      <a:pt x="368" y="776"/>
                    </a:lnTo>
                    <a:lnTo>
                      <a:pt x="373" y="746"/>
                    </a:lnTo>
                    <a:lnTo>
                      <a:pt x="378" y="715"/>
                    </a:lnTo>
                    <a:lnTo>
                      <a:pt x="383" y="675"/>
                    </a:lnTo>
                    <a:lnTo>
                      <a:pt x="383" y="645"/>
                    </a:lnTo>
                    <a:lnTo>
                      <a:pt x="388" y="630"/>
                    </a:lnTo>
                    <a:lnTo>
                      <a:pt x="388" y="610"/>
                    </a:lnTo>
                    <a:lnTo>
                      <a:pt x="388" y="589"/>
                    </a:lnTo>
                    <a:lnTo>
                      <a:pt x="409" y="549"/>
                    </a:lnTo>
                    <a:lnTo>
                      <a:pt x="429" y="539"/>
                    </a:lnTo>
                    <a:lnTo>
                      <a:pt x="449" y="539"/>
                    </a:lnTo>
                    <a:lnTo>
                      <a:pt x="489" y="539"/>
                    </a:lnTo>
                    <a:lnTo>
                      <a:pt x="520" y="539"/>
                    </a:lnTo>
                    <a:lnTo>
                      <a:pt x="540" y="519"/>
                    </a:lnTo>
                    <a:lnTo>
                      <a:pt x="555" y="469"/>
                    </a:lnTo>
                    <a:lnTo>
                      <a:pt x="555" y="448"/>
                    </a:lnTo>
                    <a:lnTo>
                      <a:pt x="555" y="418"/>
                    </a:lnTo>
                    <a:lnTo>
                      <a:pt x="555" y="388"/>
                    </a:lnTo>
                    <a:lnTo>
                      <a:pt x="555" y="368"/>
                    </a:lnTo>
                    <a:lnTo>
                      <a:pt x="565" y="338"/>
                    </a:lnTo>
                    <a:lnTo>
                      <a:pt x="570" y="307"/>
                    </a:lnTo>
                    <a:lnTo>
                      <a:pt x="580" y="277"/>
                    </a:lnTo>
                    <a:lnTo>
                      <a:pt x="615" y="262"/>
                    </a:lnTo>
                    <a:lnTo>
                      <a:pt x="646" y="232"/>
                    </a:lnTo>
                    <a:lnTo>
                      <a:pt x="696" y="202"/>
                    </a:lnTo>
                    <a:lnTo>
                      <a:pt x="726" y="191"/>
                    </a:lnTo>
                    <a:lnTo>
                      <a:pt x="747" y="181"/>
                    </a:lnTo>
                    <a:lnTo>
                      <a:pt x="777" y="176"/>
                    </a:lnTo>
                    <a:lnTo>
                      <a:pt x="807" y="171"/>
                    </a:lnTo>
                    <a:lnTo>
                      <a:pt x="868" y="171"/>
                    </a:lnTo>
                    <a:lnTo>
                      <a:pt x="908" y="171"/>
                    </a:lnTo>
                    <a:lnTo>
                      <a:pt x="923" y="171"/>
                    </a:lnTo>
                    <a:lnTo>
                      <a:pt x="943" y="161"/>
                    </a:lnTo>
                    <a:lnTo>
                      <a:pt x="959" y="151"/>
                    </a:lnTo>
                    <a:lnTo>
                      <a:pt x="974" y="141"/>
                    </a:lnTo>
                    <a:lnTo>
                      <a:pt x="1014" y="121"/>
                    </a:lnTo>
                    <a:lnTo>
                      <a:pt x="1044" y="116"/>
                    </a:lnTo>
                    <a:lnTo>
                      <a:pt x="1064" y="106"/>
                    </a:lnTo>
                    <a:lnTo>
                      <a:pt x="1085" y="101"/>
                    </a:lnTo>
                    <a:lnTo>
                      <a:pt x="1125" y="91"/>
                    </a:lnTo>
                    <a:lnTo>
                      <a:pt x="1165" y="86"/>
                    </a:lnTo>
                    <a:lnTo>
                      <a:pt x="1196" y="81"/>
                    </a:lnTo>
                    <a:lnTo>
                      <a:pt x="1211" y="76"/>
                    </a:lnTo>
                    <a:lnTo>
                      <a:pt x="1226" y="65"/>
                    </a:lnTo>
                    <a:lnTo>
                      <a:pt x="1246" y="45"/>
                    </a:lnTo>
                    <a:lnTo>
                      <a:pt x="1261" y="35"/>
                    </a:lnTo>
                    <a:lnTo>
                      <a:pt x="1276" y="25"/>
                    </a:lnTo>
                    <a:lnTo>
                      <a:pt x="1292" y="15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2" name="Freeform 12">
                <a:extLst>
                  <a:ext uri="{FF2B5EF4-FFF2-40B4-BE49-F238E27FC236}">
                    <a16:creationId xmlns:a16="http://schemas.microsoft.com/office/drawing/2014/main" id="{E0ABE9CC-733F-13B0-8874-CE5085FCE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" y="670"/>
                <a:ext cx="2346" cy="2158"/>
              </a:xfrm>
              <a:custGeom>
                <a:avLst/>
                <a:gdLst>
                  <a:gd name="T0" fmla="*/ 1571 w 2346"/>
                  <a:gd name="T1" fmla="*/ 1429 h 2158"/>
                  <a:gd name="T2" fmla="*/ 1535 w 2346"/>
                  <a:gd name="T3" fmla="*/ 86 h 2158"/>
                  <a:gd name="T4" fmla="*/ 1530 w 2346"/>
                  <a:gd name="T5" fmla="*/ 45 h 2158"/>
                  <a:gd name="T6" fmla="*/ 1571 w 2346"/>
                  <a:gd name="T7" fmla="*/ 0 h 2158"/>
                  <a:gd name="T8" fmla="*/ 1581 w 2346"/>
                  <a:gd name="T9" fmla="*/ 15 h 2158"/>
                  <a:gd name="T10" fmla="*/ 1566 w 2346"/>
                  <a:gd name="T11" fmla="*/ 50 h 2158"/>
                  <a:gd name="T12" fmla="*/ 1556 w 2346"/>
                  <a:gd name="T13" fmla="*/ 75 h 2158"/>
                  <a:gd name="T14" fmla="*/ 1576 w 2346"/>
                  <a:gd name="T15" fmla="*/ 438 h 2158"/>
                  <a:gd name="T16" fmla="*/ 1581 w 2346"/>
                  <a:gd name="T17" fmla="*/ 734 h 2158"/>
                  <a:gd name="T18" fmla="*/ 1586 w 2346"/>
                  <a:gd name="T19" fmla="*/ 1041 h 2158"/>
                  <a:gd name="T20" fmla="*/ 1606 w 2346"/>
                  <a:gd name="T21" fmla="*/ 1449 h 2158"/>
                  <a:gd name="T22" fmla="*/ 2346 w 2346"/>
                  <a:gd name="T23" fmla="*/ 2128 h 2158"/>
                  <a:gd name="T24" fmla="*/ 2321 w 2346"/>
                  <a:gd name="T25" fmla="*/ 2158 h 2158"/>
                  <a:gd name="T26" fmla="*/ 2039 w 2346"/>
                  <a:gd name="T27" fmla="*/ 1881 h 2158"/>
                  <a:gd name="T28" fmla="*/ 1697 w 2346"/>
                  <a:gd name="T29" fmla="*/ 1580 h 2158"/>
                  <a:gd name="T30" fmla="*/ 1581 w 2346"/>
                  <a:gd name="T31" fmla="*/ 1469 h 2158"/>
                  <a:gd name="T32" fmla="*/ 1279 w 2346"/>
                  <a:gd name="T33" fmla="*/ 1534 h 2158"/>
                  <a:gd name="T34" fmla="*/ 790 w 2346"/>
                  <a:gd name="T35" fmla="*/ 1660 h 2158"/>
                  <a:gd name="T36" fmla="*/ 312 w 2346"/>
                  <a:gd name="T37" fmla="*/ 1791 h 2158"/>
                  <a:gd name="T38" fmla="*/ 0 w 2346"/>
                  <a:gd name="T39" fmla="*/ 1856 h 2158"/>
                  <a:gd name="T40" fmla="*/ 5 w 2346"/>
                  <a:gd name="T41" fmla="*/ 1836 h 2158"/>
                  <a:gd name="T42" fmla="*/ 287 w 2346"/>
                  <a:gd name="T43" fmla="*/ 1771 h 2158"/>
                  <a:gd name="T44" fmla="*/ 514 w 2346"/>
                  <a:gd name="T45" fmla="*/ 1705 h 2158"/>
                  <a:gd name="T46" fmla="*/ 846 w 2346"/>
                  <a:gd name="T47" fmla="*/ 1615 h 2158"/>
                  <a:gd name="T48" fmla="*/ 1143 w 2346"/>
                  <a:gd name="T49" fmla="*/ 1544 h 2158"/>
                  <a:gd name="T50" fmla="*/ 1430 w 2346"/>
                  <a:gd name="T51" fmla="*/ 1464 h 2158"/>
                  <a:gd name="T52" fmla="*/ 1571 w 2346"/>
                  <a:gd name="T53" fmla="*/ 1429 h 2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46" h="2158">
                    <a:moveTo>
                      <a:pt x="1571" y="1429"/>
                    </a:moveTo>
                    <a:lnTo>
                      <a:pt x="1535" y="86"/>
                    </a:lnTo>
                    <a:lnTo>
                      <a:pt x="1530" y="45"/>
                    </a:lnTo>
                    <a:lnTo>
                      <a:pt x="1571" y="0"/>
                    </a:lnTo>
                    <a:lnTo>
                      <a:pt x="1581" y="15"/>
                    </a:lnTo>
                    <a:lnTo>
                      <a:pt x="1566" y="50"/>
                    </a:lnTo>
                    <a:lnTo>
                      <a:pt x="1556" y="75"/>
                    </a:lnTo>
                    <a:lnTo>
                      <a:pt x="1576" y="438"/>
                    </a:lnTo>
                    <a:lnTo>
                      <a:pt x="1581" y="734"/>
                    </a:lnTo>
                    <a:lnTo>
                      <a:pt x="1586" y="1041"/>
                    </a:lnTo>
                    <a:lnTo>
                      <a:pt x="1606" y="1449"/>
                    </a:lnTo>
                    <a:lnTo>
                      <a:pt x="2346" y="2128"/>
                    </a:lnTo>
                    <a:lnTo>
                      <a:pt x="2321" y="2158"/>
                    </a:lnTo>
                    <a:lnTo>
                      <a:pt x="2039" y="1881"/>
                    </a:lnTo>
                    <a:lnTo>
                      <a:pt x="1697" y="1580"/>
                    </a:lnTo>
                    <a:lnTo>
                      <a:pt x="1581" y="1469"/>
                    </a:lnTo>
                    <a:lnTo>
                      <a:pt x="1279" y="1534"/>
                    </a:lnTo>
                    <a:lnTo>
                      <a:pt x="790" y="1660"/>
                    </a:lnTo>
                    <a:lnTo>
                      <a:pt x="312" y="1791"/>
                    </a:lnTo>
                    <a:lnTo>
                      <a:pt x="0" y="1856"/>
                    </a:lnTo>
                    <a:lnTo>
                      <a:pt x="5" y="1836"/>
                    </a:lnTo>
                    <a:lnTo>
                      <a:pt x="287" y="1771"/>
                    </a:lnTo>
                    <a:lnTo>
                      <a:pt x="514" y="1705"/>
                    </a:lnTo>
                    <a:lnTo>
                      <a:pt x="846" y="1615"/>
                    </a:lnTo>
                    <a:lnTo>
                      <a:pt x="1143" y="1544"/>
                    </a:lnTo>
                    <a:lnTo>
                      <a:pt x="1430" y="1464"/>
                    </a:lnTo>
                    <a:lnTo>
                      <a:pt x="1571" y="14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3" name="Freeform 13">
                <a:extLst>
                  <a:ext uri="{FF2B5EF4-FFF2-40B4-BE49-F238E27FC236}">
                    <a16:creationId xmlns:a16="http://schemas.microsoft.com/office/drawing/2014/main" id="{2AC79FBD-1EF5-44DB-1C21-8DE938236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" y="2113"/>
                <a:ext cx="1303" cy="545"/>
              </a:xfrm>
              <a:custGeom>
                <a:avLst/>
                <a:gdLst>
                  <a:gd name="T0" fmla="*/ 0 w 1303"/>
                  <a:gd name="T1" fmla="*/ 255 h 545"/>
                  <a:gd name="T2" fmla="*/ 939 w 1303"/>
                  <a:gd name="T3" fmla="*/ 0 h 545"/>
                  <a:gd name="T4" fmla="*/ 1303 w 1303"/>
                  <a:gd name="T5" fmla="*/ 341 h 545"/>
                  <a:gd name="T6" fmla="*/ 1162 w 1303"/>
                  <a:gd name="T7" fmla="*/ 458 h 545"/>
                  <a:gd name="T8" fmla="*/ 884 w 1303"/>
                  <a:gd name="T9" fmla="*/ 530 h 545"/>
                  <a:gd name="T10" fmla="*/ 652 w 1303"/>
                  <a:gd name="T11" fmla="*/ 504 h 545"/>
                  <a:gd name="T12" fmla="*/ 525 w 1303"/>
                  <a:gd name="T13" fmla="*/ 545 h 545"/>
                  <a:gd name="T14" fmla="*/ 394 w 1303"/>
                  <a:gd name="T15" fmla="*/ 504 h 545"/>
                  <a:gd name="T16" fmla="*/ 359 w 1303"/>
                  <a:gd name="T17" fmla="*/ 499 h 545"/>
                  <a:gd name="T18" fmla="*/ 338 w 1303"/>
                  <a:gd name="T19" fmla="*/ 484 h 545"/>
                  <a:gd name="T20" fmla="*/ 328 w 1303"/>
                  <a:gd name="T21" fmla="*/ 464 h 545"/>
                  <a:gd name="T22" fmla="*/ 323 w 1303"/>
                  <a:gd name="T23" fmla="*/ 448 h 545"/>
                  <a:gd name="T24" fmla="*/ 318 w 1303"/>
                  <a:gd name="T25" fmla="*/ 418 h 545"/>
                  <a:gd name="T26" fmla="*/ 303 w 1303"/>
                  <a:gd name="T27" fmla="*/ 397 h 545"/>
                  <a:gd name="T28" fmla="*/ 288 w 1303"/>
                  <a:gd name="T29" fmla="*/ 387 h 545"/>
                  <a:gd name="T30" fmla="*/ 247 w 1303"/>
                  <a:gd name="T31" fmla="*/ 382 h 545"/>
                  <a:gd name="T32" fmla="*/ 232 w 1303"/>
                  <a:gd name="T33" fmla="*/ 382 h 545"/>
                  <a:gd name="T34" fmla="*/ 217 w 1303"/>
                  <a:gd name="T35" fmla="*/ 377 h 545"/>
                  <a:gd name="T36" fmla="*/ 197 w 1303"/>
                  <a:gd name="T37" fmla="*/ 372 h 545"/>
                  <a:gd name="T38" fmla="*/ 167 w 1303"/>
                  <a:gd name="T39" fmla="*/ 372 h 545"/>
                  <a:gd name="T40" fmla="*/ 152 w 1303"/>
                  <a:gd name="T41" fmla="*/ 372 h 545"/>
                  <a:gd name="T42" fmla="*/ 136 w 1303"/>
                  <a:gd name="T43" fmla="*/ 372 h 545"/>
                  <a:gd name="T44" fmla="*/ 61 w 1303"/>
                  <a:gd name="T45" fmla="*/ 331 h 545"/>
                  <a:gd name="T46" fmla="*/ 0 w 1303"/>
                  <a:gd name="T47" fmla="*/ 25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03" h="545">
                    <a:moveTo>
                      <a:pt x="0" y="255"/>
                    </a:moveTo>
                    <a:lnTo>
                      <a:pt x="939" y="0"/>
                    </a:lnTo>
                    <a:lnTo>
                      <a:pt x="1303" y="341"/>
                    </a:lnTo>
                    <a:lnTo>
                      <a:pt x="1162" y="458"/>
                    </a:lnTo>
                    <a:lnTo>
                      <a:pt x="884" y="530"/>
                    </a:lnTo>
                    <a:lnTo>
                      <a:pt x="652" y="504"/>
                    </a:lnTo>
                    <a:lnTo>
                      <a:pt x="525" y="545"/>
                    </a:lnTo>
                    <a:lnTo>
                      <a:pt x="394" y="504"/>
                    </a:lnTo>
                    <a:lnTo>
                      <a:pt x="359" y="499"/>
                    </a:lnTo>
                    <a:lnTo>
                      <a:pt x="338" y="484"/>
                    </a:lnTo>
                    <a:lnTo>
                      <a:pt x="328" y="464"/>
                    </a:lnTo>
                    <a:lnTo>
                      <a:pt x="323" y="448"/>
                    </a:lnTo>
                    <a:lnTo>
                      <a:pt x="318" y="418"/>
                    </a:lnTo>
                    <a:lnTo>
                      <a:pt x="303" y="397"/>
                    </a:lnTo>
                    <a:lnTo>
                      <a:pt x="288" y="387"/>
                    </a:lnTo>
                    <a:lnTo>
                      <a:pt x="247" y="382"/>
                    </a:lnTo>
                    <a:lnTo>
                      <a:pt x="232" y="382"/>
                    </a:lnTo>
                    <a:lnTo>
                      <a:pt x="217" y="377"/>
                    </a:lnTo>
                    <a:lnTo>
                      <a:pt x="197" y="372"/>
                    </a:lnTo>
                    <a:lnTo>
                      <a:pt x="167" y="372"/>
                    </a:lnTo>
                    <a:lnTo>
                      <a:pt x="152" y="372"/>
                    </a:lnTo>
                    <a:lnTo>
                      <a:pt x="136" y="372"/>
                    </a:lnTo>
                    <a:lnTo>
                      <a:pt x="61" y="331"/>
                    </a:lnTo>
                    <a:lnTo>
                      <a:pt x="0" y="255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61454" name="Object 14">
            <a:extLst>
              <a:ext uri="{FF2B5EF4-FFF2-40B4-BE49-F238E27FC236}">
                <a16:creationId xmlns:a16="http://schemas.microsoft.com/office/drawing/2014/main" id="{8B6D22C3-7BCC-4CB4-8D8E-B58CE6063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6350" y="5318125"/>
          <a:ext cx="128746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2" imgW="2904840" imgH="2447640" progId="MS_ClipArt_Gallery">
                  <p:embed/>
                </p:oleObj>
              </mc:Choice>
              <mc:Fallback>
                <p:oleObj name="Microsoft ClipArt Gallery" r:id="rId2" imgW="2904840" imgH="2447640" progId="MS_ClipArt_Gallery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5318125"/>
                        <a:ext cx="1287463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5" name="Group 15">
            <a:extLst>
              <a:ext uri="{FF2B5EF4-FFF2-40B4-BE49-F238E27FC236}">
                <a16:creationId xmlns:a16="http://schemas.microsoft.com/office/drawing/2014/main" id="{E30A0830-6520-F02F-E109-1E62696DC26D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019550"/>
            <a:ext cx="1054100" cy="619125"/>
            <a:chOff x="4176" y="2448"/>
            <a:chExt cx="664" cy="377"/>
          </a:xfrm>
        </p:grpSpPr>
        <p:sp>
          <p:nvSpPr>
            <p:cNvPr id="61456" name="AutoShape 16">
              <a:extLst>
                <a:ext uri="{FF2B5EF4-FFF2-40B4-BE49-F238E27FC236}">
                  <a16:creationId xmlns:a16="http://schemas.microsoft.com/office/drawing/2014/main" id="{BA2FCAF2-498C-6697-C3D3-1363D087D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64" cy="377"/>
            </a:xfrm>
            <a:prstGeom prst="cloudCallout">
              <a:avLst>
                <a:gd name="adj1" fmla="val 58282"/>
                <a:gd name="adj2" fmla="val 89259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61457" name="Group 17">
              <a:extLst>
                <a:ext uri="{FF2B5EF4-FFF2-40B4-BE49-F238E27FC236}">
                  <a16:creationId xmlns:a16="http://schemas.microsoft.com/office/drawing/2014/main" id="{2CDE43BD-9092-1DE5-F183-54A4DB0AF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544"/>
              <a:ext cx="288" cy="240"/>
              <a:chOff x="1109" y="2592"/>
              <a:chExt cx="125" cy="134"/>
            </a:xfrm>
          </p:grpSpPr>
          <p:sp>
            <p:nvSpPr>
              <p:cNvPr id="61458" name="Freeform 18">
                <a:extLst>
                  <a:ext uri="{FF2B5EF4-FFF2-40B4-BE49-F238E27FC236}">
                    <a16:creationId xmlns:a16="http://schemas.microsoft.com/office/drawing/2014/main" id="{459F00D9-D8AC-4B62-0E1E-CFBE0E571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" y="2602"/>
                <a:ext cx="107" cy="112"/>
              </a:xfrm>
              <a:custGeom>
                <a:avLst/>
                <a:gdLst>
                  <a:gd name="T0" fmla="*/ 49 w 107"/>
                  <a:gd name="T1" fmla="*/ 112 h 112"/>
                  <a:gd name="T2" fmla="*/ 10 w 107"/>
                  <a:gd name="T3" fmla="*/ 71 h 112"/>
                  <a:gd name="T4" fmla="*/ 0 w 107"/>
                  <a:gd name="T5" fmla="*/ 41 h 112"/>
                  <a:gd name="T6" fmla="*/ 1 w 107"/>
                  <a:gd name="T7" fmla="*/ 20 h 112"/>
                  <a:gd name="T8" fmla="*/ 14 w 107"/>
                  <a:gd name="T9" fmla="*/ 6 h 112"/>
                  <a:gd name="T10" fmla="*/ 36 w 107"/>
                  <a:gd name="T11" fmla="*/ 3 h 112"/>
                  <a:gd name="T12" fmla="*/ 52 w 107"/>
                  <a:gd name="T13" fmla="*/ 18 h 112"/>
                  <a:gd name="T14" fmla="*/ 56 w 107"/>
                  <a:gd name="T15" fmla="*/ 21 h 112"/>
                  <a:gd name="T16" fmla="*/ 68 w 107"/>
                  <a:gd name="T17" fmla="*/ 6 h 112"/>
                  <a:gd name="T18" fmla="*/ 84 w 107"/>
                  <a:gd name="T19" fmla="*/ 0 h 112"/>
                  <a:gd name="T20" fmla="*/ 100 w 107"/>
                  <a:gd name="T21" fmla="*/ 9 h 112"/>
                  <a:gd name="T22" fmla="*/ 102 w 107"/>
                  <a:gd name="T23" fmla="*/ 29 h 112"/>
                  <a:gd name="T24" fmla="*/ 107 w 107"/>
                  <a:gd name="T25" fmla="*/ 50 h 112"/>
                  <a:gd name="T26" fmla="*/ 89 w 107"/>
                  <a:gd name="T27" fmla="*/ 77 h 112"/>
                  <a:gd name="T28" fmla="*/ 62 w 107"/>
                  <a:gd name="T29" fmla="*/ 100 h 112"/>
                  <a:gd name="T30" fmla="*/ 49 w 107"/>
                  <a:gd name="T3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12">
                    <a:moveTo>
                      <a:pt x="49" y="112"/>
                    </a:moveTo>
                    <a:lnTo>
                      <a:pt x="10" y="71"/>
                    </a:lnTo>
                    <a:lnTo>
                      <a:pt x="0" y="41"/>
                    </a:lnTo>
                    <a:lnTo>
                      <a:pt x="1" y="20"/>
                    </a:lnTo>
                    <a:lnTo>
                      <a:pt x="14" y="6"/>
                    </a:lnTo>
                    <a:lnTo>
                      <a:pt x="36" y="3"/>
                    </a:lnTo>
                    <a:lnTo>
                      <a:pt x="52" y="18"/>
                    </a:lnTo>
                    <a:lnTo>
                      <a:pt x="56" y="21"/>
                    </a:lnTo>
                    <a:lnTo>
                      <a:pt x="68" y="6"/>
                    </a:lnTo>
                    <a:lnTo>
                      <a:pt x="84" y="0"/>
                    </a:lnTo>
                    <a:lnTo>
                      <a:pt x="100" y="9"/>
                    </a:lnTo>
                    <a:lnTo>
                      <a:pt x="102" y="29"/>
                    </a:lnTo>
                    <a:lnTo>
                      <a:pt x="107" y="50"/>
                    </a:lnTo>
                    <a:lnTo>
                      <a:pt x="89" y="77"/>
                    </a:lnTo>
                    <a:lnTo>
                      <a:pt x="62" y="100"/>
                    </a:lnTo>
                    <a:lnTo>
                      <a:pt x="49" y="112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1459" name="Group 19">
                <a:extLst>
                  <a:ext uri="{FF2B5EF4-FFF2-40B4-BE49-F238E27FC236}">
                    <a16:creationId xmlns:a16="http://schemas.microsoft.com/office/drawing/2014/main" id="{D435D9B4-0F74-07DF-484C-F420CC0125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9" y="2592"/>
                <a:ext cx="125" cy="134"/>
                <a:chOff x="1109" y="2592"/>
                <a:chExt cx="125" cy="134"/>
              </a:xfrm>
            </p:grpSpPr>
            <p:sp>
              <p:nvSpPr>
                <p:cNvPr id="61460" name="Freeform 20">
                  <a:extLst>
                    <a:ext uri="{FF2B5EF4-FFF2-40B4-BE49-F238E27FC236}">
                      <a16:creationId xmlns:a16="http://schemas.microsoft.com/office/drawing/2014/main" id="{C74FCFA4-EC4B-E469-DDD0-FD90C59D8A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9" y="2592"/>
                  <a:ext cx="72" cy="134"/>
                </a:xfrm>
                <a:custGeom>
                  <a:avLst/>
                  <a:gdLst>
                    <a:gd name="T0" fmla="*/ 61 w 72"/>
                    <a:gd name="T1" fmla="*/ 134 h 134"/>
                    <a:gd name="T2" fmla="*/ 34 w 72"/>
                    <a:gd name="T3" fmla="*/ 110 h 134"/>
                    <a:gd name="T4" fmla="*/ 15 w 72"/>
                    <a:gd name="T5" fmla="*/ 89 h 134"/>
                    <a:gd name="T6" fmla="*/ 4 w 72"/>
                    <a:gd name="T7" fmla="*/ 65 h 134"/>
                    <a:gd name="T8" fmla="*/ 0 w 72"/>
                    <a:gd name="T9" fmla="*/ 45 h 134"/>
                    <a:gd name="T10" fmla="*/ 4 w 72"/>
                    <a:gd name="T11" fmla="*/ 27 h 134"/>
                    <a:gd name="T12" fmla="*/ 10 w 72"/>
                    <a:gd name="T13" fmla="*/ 15 h 134"/>
                    <a:gd name="T14" fmla="*/ 22 w 72"/>
                    <a:gd name="T15" fmla="*/ 2 h 134"/>
                    <a:gd name="T16" fmla="*/ 42 w 72"/>
                    <a:gd name="T17" fmla="*/ 0 h 134"/>
                    <a:gd name="T18" fmla="*/ 63 w 72"/>
                    <a:gd name="T19" fmla="*/ 8 h 134"/>
                    <a:gd name="T20" fmla="*/ 70 w 72"/>
                    <a:gd name="T21" fmla="*/ 20 h 134"/>
                    <a:gd name="T22" fmla="*/ 72 w 72"/>
                    <a:gd name="T23" fmla="*/ 39 h 134"/>
                    <a:gd name="T24" fmla="*/ 65 w 72"/>
                    <a:gd name="T25" fmla="*/ 50 h 134"/>
                    <a:gd name="T26" fmla="*/ 57 w 72"/>
                    <a:gd name="T27" fmla="*/ 44 h 134"/>
                    <a:gd name="T28" fmla="*/ 53 w 72"/>
                    <a:gd name="T29" fmla="*/ 30 h 134"/>
                    <a:gd name="T30" fmla="*/ 42 w 72"/>
                    <a:gd name="T31" fmla="*/ 21 h 134"/>
                    <a:gd name="T32" fmla="*/ 27 w 72"/>
                    <a:gd name="T33" fmla="*/ 21 h 134"/>
                    <a:gd name="T34" fmla="*/ 22 w 72"/>
                    <a:gd name="T35" fmla="*/ 32 h 134"/>
                    <a:gd name="T36" fmla="*/ 18 w 72"/>
                    <a:gd name="T37" fmla="*/ 45 h 134"/>
                    <a:gd name="T38" fmla="*/ 21 w 72"/>
                    <a:gd name="T39" fmla="*/ 62 h 134"/>
                    <a:gd name="T40" fmla="*/ 27 w 72"/>
                    <a:gd name="T41" fmla="*/ 77 h 134"/>
                    <a:gd name="T42" fmla="*/ 41 w 72"/>
                    <a:gd name="T43" fmla="*/ 92 h 134"/>
                    <a:gd name="T44" fmla="*/ 59 w 72"/>
                    <a:gd name="T45" fmla="*/ 106 h 134"/>
                    <a:gd name="T46" fmla="*/ 68 w 72"/>
                    <a:gd name="T47" fmla="*/ 112 h 134"/>
                    <a:gd name="T48" fmla="*/ 72 w 72"/>
                    <a:gd name="T49" fmla="*/ 122 h 134"/>
                    <a:gd name="T50" fmla="*/ 61 w 72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134">
                      <a:moveTo>
                        <a:pt x="61" y="134"/>
                      </a:moveTo>
                      <a:lnTo>
                        <a:pt x="34" y="110"/>
                      </a:lnTo>
                      <a:lnTo>
                        <a:pt x="15" y="89"/>
                      </a:lnTo>
                      <a:lnTo>
                        <a:pt x="4" y="65"/>
                      </a:lnTo>
                      <a:lnTo>
                        <a:pt x="0" y="45"/>
                      </a:lnTo>
                      <a:lnTo>
                        <a:pt x="4" y="27"/>
                      </a:lnTo>
                      <a:lnTo>
                        <a:pt x="10" y="15"/>
                      </a:lnTo>
                      <a:lnTo>
                        <a:pt x="22" y="2"/>
                      </a:lnTo>
                      <a:lnTo>
                        <a:pt x="42" y="0"/>
                      </a:lnTo>
                      <a:lnTo>
                        <a:pt x="63" y="8"/>
                      </a:lnTo>
                      <a:lnTo>
                        <a:pt x="70" y="20"/>
                      </a:lnTo>
                      <a:lnTo>
                        <a:pt x="72" y="39"/>
                      </a:lnTo>
                      <a:lnTo>
                        <a:pt x="65" y="50"/>
                      </a:lnTo>
                      <a:lnTo>
                        <a:pt x="57" y="44"/>
                      </a:lnTo>
                      <a:lnTo>
                        <a:pt x="53" y="30"/>
                      </a:lnTo>
                      <a:lnTo>
                        <a:pt x="42" y="21"/>
                      </a:lnTo>
                      <a:lnTo>
                        <a:pt x="27" y="21"/>
                      </a:lnTo>
                      <a:lnTo>
                        <a:pt x="22" y="32"/>
                      </a:lnTo>
                      <a:lnTo>
                        <a:pt x="18" y="45"/>
                      </a:lnTo>
                      <a:lnTo>
                        <a:pt x="21" y="62"/>
                      </a:lnTo>
                      <a:lnTo>
                        <a:pt x="27" y="77"/>
                      </a:lnTo>
                      <a:lnTo>
                        <a:pt x="41" y="92"/>
                      </a:lnTo>
                      <a:lnTo>
                        <a:pt x="59" y="106"/>
                      </a:lnTo>
                      <a:lnTo>
                        <a:pt x="68" y="112"/>
                      </a:lnTo>
                      <a:lnTo>
                        <a:pt x="72" y="122"/>
                      </a:lnTo>
                      <a:lnTo>
                        <a:pt x="61" y="13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61" name="Freeform 21">
                  <a:extLst>
                    <a:ext uri="{FF2B5EF4-FFF2-40B4-BE49-F238E27FC236}">
                      <a16:creationId xmlns:a16="http://schemas.microsoft.com/office/drawing/2014/main" id="{853F64C7-34EE-70E4-E8EF-9DE09891C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" y="2593"/>
                  <a:ext cx="72" cy="129"/>
                </a:xfrm>
                <a:custGeom>
                  <a:avLst/>
                  <a:gdLst>
                    <a:gd name="T0" fmla="*/ 0 w 72"/>
                    <a:gd name="T1" fmla="*/ 120 h 129"/>
                    <a:gd name="T2" fmla="*/ 18 w 72"/>
                    <a:gd name="T3" fmla="*/ 102 h 129"/>
                    <a:gd name="T4" fmla="*/ 33 w 72"/>
                    <a:gd name="T5" fmla="*/ 87 h 129"/>
                    <a:gd name="T6" fmla="*/ 48 w 72"/>
                    <a:gd name="T7" fmla="*/ 74 h 129"/>
                    <a:gd name="T8" fmla="*/ 59 w 72"/>
                    <a:gd name="T9" fmla="*/ 53 h 129"/>
                    <a:gd name="T10" fmla="*/ 55 w 72"/>
                    <a:gd name="T11" fmla="*/ 33 h 129"/>
                    <a:gd name="T12" fmla="*/ 48 w 72"/>
                    <a:gd name="T13" fmla="*/ 18 h 129"/>
                    <a:gd name="T14" fmla="*/ 36 w 72"/>
                    <a:gd name="T15" fmla="*/ 18 h 129"/>
                    <a:gd name="T16" fmla="*/ 22 w 72"/>
                    <a:gd name="T17" fmla="*/ 26 h 129"/>
                    <a:gd name="T18" fmla="*/ 15 w 72"/>
                    <a:gd name="T19" fmla="*/ 38 h 129"/>
                    <a:gd name="T20" fmla="*/ 10 w 72"/>
                    <a:gd name="T21" fmla="*/ 42 h 129"/>
                    <a:gd name="T22" fmla="*/ 4 w 72"/>
                    <a:gd name="T23" fmla="*/ 29 h 129"/>
                    <a:gd name="T24" fmla="*/ 12 w 72"/>
                    <a:gd name="T25" fmla="*/ 20 h 129"/>
                    <a:gd name="T26" fmla="*/ 22 w 72"/>
                    <a:gd name="T27" fmla="*/ 8 h 129"/>
                    <a:gd name="T28" fmla="*/ 34 w 72"/>
                    <a:gd name="T29" fmla="*/ 0 h 129"/>
                    <a:gd name="T30" fmla="*/ 50 w 72"/>
                    <a:gd name="T31" fmla="*/ 0 h 129"/>
                    <a:gd name="T32" fmla="*/ 61 w 72"/>
                    <a:gd name="T33" fmla="*/ 5 h 129"/>
                    <a:gd name="T34" fmla="*/ 70 w 72"/>
                    <a:gd name="T35" fmla="*/ 24 h 129"/>
                    <a:gd name="T36" fmla="*/ 72 w 72"/>
                    <a:gd name="T37" fmla="*/ 42 h 129"/>
                    <a:gd name="T38" fmla="*/ 71 w 72"/>
                    <a:gd name="T39" fmla="*/ 60 h 129"/>
                    <a:gd name="T40" fmla="*/ 63 w 72"/>
                    <a:gd name="T41" fmla="*/ 77 h 129"/>
                    <a:gd name="T42" fmla="*/ 50 w 72"/>
                    <a:gd name="T43" fmla="*/ 93 h 129"/>
                    <a:gd name="T44" fmla="*/ 37 w 72"/>
                    <a:gd name="T45" fmla="*/ 108 h 129"/>
                    <a:gd name="T46" fmla="*/ 23 w 72"/>
                    <a:gd name="T47" fmla="*/ 119 h 129"/>
                    <a:gd name="T48" fmla="*/ 8 w 72"/>
                    <a:gd name="T49" fmla="*/ 128 h 129"/>
                    <a:gd name="T50" fmla="*/ 4 w 72"/>
                    <a:gd name="T51" fmla="*/ 129 h 129"/>
                    <a:gd name="T52" fmla="*/ 0 w 72"/>
                    <a:gd name="T53" fmla="*/ 12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129">
                      <a:moveTo>
                        <a:pt x="0" y="120"/>
                      </a:moveTo>
                      <a:lnTo>
                        <a:pt x="18" y="102"/>
                      </a:lnTo>
                      <a:lnTo>
                        <a:pt x="33" y="87"/>
                      </a:lnTo>
                      <a:lnTo>
                        <a:pt x="48" y="74"/>
                      </a:lnTo>
                      <a:lnTo>
                        <a:pt x="59" y="53"/>
                      </a:lnTo>
                      <a:lnTo>
                        <a:pt x="55" y="33"/>
                      </a:lnTo>
                      <a:lnTo>
                        <a:pt x="48" y="18"/>
                      </a:lnTo>
                      <a:lnTo>
                        <a:pt x="36" y="18"/>
                      </a:lnTo>
                      <a:lnTo>
                        <a:pt x="22" y="26"/>
                      </a:lnTo>
                      <a:lnTo>
                        <a:pt x="15" y="38"/>
                      </a:lnTo>
                      <a:lnTo>
                        <a:pt x="10" y="42"/>
                      </a:lnTo>
                      <a:lnTo>
                        <a:pt x="4" y="29"/>
                      </a:lnTo>
                      <a:lnTo>
                        <a:pt x="12" y="20"/>
                      </a:lnTo>
                      <a:lnTo>
                        <a:pt x="22" y="8"/>
                      </a:lnTo>
                      <a:lnTo>
                        <a:pt x="34" y="0"/>
                      </a:lnTo>
                      <a:lnTo>
                        <a:pt x="50" y="0"/>
                      </a:lnTo>
                      <a:lnTo>
                        <a:pt x="61" y="5"/>
                      </a:lnTo>
                      <a:lnTo>
                        <a:pt x="70" y="24"/>
                      </a:lnTo>
                      <a:lnTo>
                        <a:pt x="72" y="42"/>
                      </a:lnTo>
                      <a:lnTo>
                        <a:pt x="71" y="60"/>
                      </a:lnTo>
                      <a:lnTo>
                        <a:pt x="63" y="77"/>
                      </a:lnTo>
                      <a:lnTo>
                        <a:pt x="50" y="93"/>
                      </a:lnTo>
                      <a:lnTo>
                        <a:pt x="37" y="108"/>
                      </a:lnTo>
                      <a:lnTo>
                        <a:pt x="23" y="119"/>
                      </a:lnTo>
                      <a:lnTo>
                        <a:pt x="8" y="128"/>
                      </a:lnTo>
                      <a:lnTo>
                        <a:pt x="4" y="129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462" name="Group 22">
            <a:extLst>
              <a:ext uri="{FF2B5EF4-FFF2-40B4-BE49-F238E27FC236}">
                <a16:creationId xmlns:a16="http://schemas.microsoft.com/office/drawing/2014/main" id="{69003333-E777-38DF-7953-7BA5748F906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4019550"/>
            <a:ext cx="1054100" cy="619125"/>
            <a:chOff x="4176" y="2448"/>
            <a:chExt cx="664" cy="377"/>
          </a:xfrm>
        </p:grpSpPr>
        <p:sp>
          <p:nvSpPr>
            <p:cNvPr id="61463" name="AutoShape 23">
              <a:extLst>
                <a:ext uri="{FF2B5EF4-FFF2-40B4-BE49-F238E27FC236}">
                  <a16:creationId xmlns:a16="http://schemas.microsoft.com/office/drawing/2014/main" id="{C0225316-B26B-E87C-F23E-539D92D46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64" cy="377"/>
            </a:xfrm>
            <a:prstGeom prst="cloudCallout">
              <a:avLst>
                <a:gd name="adj1" fmla="val 58282"/>
                <a:gd name="adj2" fmla="val 89259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61464" name="Group 24">
              <a:extLst>
                <a:ext uri="{FF2B5EF4-FFF2-40B4-BE49-F238E27FC236}">
                  <a16:creationId xmlns:a16="http://schemas.microsoft.com/office/drawing/2014/main" id="{8B29F9FD-A737-54DE-54F3-194844D56D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544"/>
              <a:ext cx="288" cy="240"/>
              <a:chOff x="1109" y="2592"/>
              <a:chExt cx="125" cy="134"/>
            </a:xfrm>
          </p:grpSpPr>
          <p:sp>
            <p:nvSpPr>
              <p:cNvPr id="61465" name="Freeform 25">
                <a:extLst>
                  <a:ext uri="{FF2B5EF4-FFF2-40B4-BE49-F238E27FC236}">
                    <a16:creationId xmlns:a16="http://schemas.microsoft.com/office/drawing/2014/main" id="{B67614E1-6276-F8DE-79D0-5721CA495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" y="2602"/>
                <a:ext cx="107" cy="112"/>
              </a:xfrm>
              <a:custGeom>
                <a:avLst/>
                <a:gdLst>
                  <a:gd name="T0" fmla="*/ 49 w 107"/>
                  <a:gd name="T1" fmla="*/ 112 h 112"/>
                  <a:gd name="T2" fmla="*/ 10 w 107"/>
                  <a:gd name="T3" fmla="*/ 71 h 112"/>
                  <a:gd name="T4" fmla="*/ 0 w 107"/>
                  <a:gd name="T5" fmla="*/ 41 h 112"/>
                  <a:gd name="T6" fmla="*/ 1 w 107"/>
                  <a:gd name="T7" fmla="*/ 20 h 112"/>
                  <a:gd name="T8" fmla="*/ 14 w 107"/>
                  <a:gd name="T9" fmla="*/ 6 h 112"/>
                  <a:gd name="T10" fmla="*/ 36 w 107"/>
                  <a:gd name="T11" fmla="*/ 3 h 112"/>
                  <a:gd name="T12" fmla="*/ 52 w 107"/>
                  <a:gd name="T13" fmla="*/ 18 h 112"/>
                  <a:gd name="T14" fmla="*/ 56 w 107"/>
                  <a:gd name="T15" fmla="*/ 21 h 112"/>
                  <a:gd name="T16" fmla="*/ 68 w 107"/>
                  <a:gd name="T17" fmla="*/ 6 h 112"/>
                  <a:gd name="T18" fmla="*/ 84 w 107"/>
                  <a:gd name="T19" fmla="*/ 0 h 112"/>
                  <a:gd name="T20" fmla="*/ 100 w 107"/>
                  <a:gd name="T21" fmla="*/ 9 h 112"/>
                  <a:gd name="T22" fmla="*/ 102 w 107"/>
                  <a:gd name="T23" fmla="*/ 29 h 112"/>
                  <a:gd name="T24" fmla="*/ 107 w 107"/>
                  <a:gd name="T25" fmla="*/ 50 h 112"/>
                  <a:gd name="T26" fmla="*/ 89 w 107"/>
                  <a:gd name="T27" fmla="*/ 77 h 112"/>
                  <a:gd name="T28" fmla="*/ 62 w 107"/>
                  <a:gd name="T29" fmla="*/ 100 h 112"/>
                  <a:gd name="T30" fmla="*/ 49 w 107"/>
                  <a:gd name="T3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12">
                    <a:moveTo>
                      <a:pt x="49" y="112"/>
                    </a:moveTo>
                    <a:lnTo>
                      <a:pt x="10" y="71"/>
                    </a:lnTo>
                    <a:lnTo>
                      <a:pt x="0" y="41"/>
                    </a:lnTo>
                    <a:lnTo>
                      <a:pt x="1" y="20"/>
                    </a:lnTo>
                    <a:lnTo>
                      <a:pt x="14" y="6"/>
                    </a:lnTo>
                    <a:lnTo>
                      <a:pt x="36" y="3"/>
                    </a:lnTo>
                    <a:lnTo>
                      <a:pt x="52" y="18"/>
                    </a:lnTo>
                    <a:lnTo>
                      <a:pt x="56" y="21"/>
                    </a:lnTo>
                    <a:lnTo>
                      <a:pt x="68" y="6"/>
                    </a:lnTo>
                    <a:lnTo>
                      <a:pt x="84" y="0"/>
                    </a:lnTo>
                    <a:lnTo>
                      <a:pt x="100" y="9"/>
                    </a:lnTo>
                    <a:lnTo>
                      <a:pt x="102" y="29"/>
                    </a:lnTo>
                    <a:lnTo>
                      <a:pt x="107" y="50"/>
                    </a:lnTo>
                    <a:lnTo>
                      <a:pt x="89" y="77"/>
                    </a:lnTo>
                    <a:lnTo>
                      <a:pt x="62" y="100"/>
                    </a:lnTo>
                    <a:lnTo>
                      <a:pt x="49" y="112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1466" name="Group 26">
                <a:extLst>
                  <a:ext uri="{FF2B5EF4-FFF2-40B4-BE49-F238E27FC236}">
                    <a16:creationId xmlns:a16="http://schemas.microsoft.com/office/drawing/2014/main" id="{F3381789-E1E1-06DC-5C19-3F876596F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9" y="2592"/>
                <a:ext cx="125" cy="134"/>
                <a:chOff x="1109" y="2592"/>
                <a:chExt cx="125" cy="134"/>
              </a:xfrm>
            </p:grpSpPr>
            <p:sp>
              <p:nvSpPr>
                <p:cNvPr id="61467" name="Freeform 27">
                  <a:extLst>
                    <a:ext uri="{FF2B5EF4-FFF2-40B4-BE49-F238E27FC236}">
                      <a16:creationId xmlns:a16="http://schemas.microsoft.com/office/drawing/2014/main" id="{F4542212-2495-5A65-4BCD-0B269249D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9" y="2592"/>
                  <a:ext cx="72" cy="134"/>
                </a:xfrm>
                <a:custGeom>
                  <a:avLst/>
                  <a:gdLst>
                    <a:gd name="T0" fmla="*/ 61 w 72"/>
                    <a:gd name="T1" fmla="*/ 134 h 134"/>
                    <a:gd name="T2" fmla="*/ 34 w 72"/>
                    <a:gd name="T3" fmla="*/ 110 h 134"/>
                    <a:gd name="T4" fmla="*/ 15 w 72"/>
                    <a:gd name="T5" fmla="*/ 89 h 134"/>
                    <a:gd name="T6" fmla="*/ 4 w 72"/>
                    <a:gd name="T7" fmla="*/ 65 h 134"/>
                    <a:gd name="T8" fmla="*/ 0 w 72"/>
                    <a:gd name="T9" fmla="*/ 45 h 134"/>
                    <a:gd name="T10" fmla="*/ 4 w 72"/>
                    <a:gd name="T11" fmla="*/ 27 h 134"/>
                    <a:gd name="T12" fmla="*/ 10 w 72"/>
                    <a:gd name="T13" fmla="*/ 15 h 134"/>
                    <a:gd name="T14" fmla="*/ 22 w 72"/>
                    <a:gd name="T15" fmla="*/ 2 h 134"/>
                    <a:gd name="T16" fmla="*/ 42 w 72"/>
                    <a:gd name="T17" fmla="*/ 0 h 134"/>
                    <a:gd name="T18" fmla="*/ 63 w 72"/>
                    <a:gd name="T19" fmla="*/ 8 h 134"/>
                    <a:gd name="T20" fmla="*/ 70 w 72"/>
                    <a:gd name="T21" fmla="*/ 20 h 134"/>
                    <a:gd name="T22" fmla="*/ 72 w 72"/>
                    <a:gd name="T23" fmla="*/ 39 h 134"/>
                    <a:gd name="T24" fmla="*/ 65 w 72"/>
                    <a:gd name="T25" fmla="*/ 50 h 134"/>
                    <a:gd name="T26" fmla="*/ 57 w 72"/>
                    <a:gd name="T27" fmla="*/ 44 h 134"/>
                    <a:gd name="T28" fmla="*/ 53 w 72"/>
                    <a:gd name="T29" fmla="*/ 30 h 134"/>
                    <a:gd name="T30" fmla="*/ 42 w 72"/>
                    <a:gd name="T31" fmla="*/ 21 h 134"/>
                    <a:gd name="T32" fmla="*/ 27 w 72"/>
                    <a:gd name="T33" fmla="*/ 21 h 134"/>
                    <a:gd name="T34" fmla="*/ 22 w 72"/>
                    <a:gd name="T35" fmla="*/ 32 h 134"/>
                    <a:gd name="T36" fmla="*/ 18 w 72"/>
                    <a:gd name="T37" fmla="*/ 45 h 134"/>
                    <a:gd name="T38" fmla="*/ 21 w 72"/>
                    <a:gd name="T39" fmla="*/ 62 h 134"/>
                    <a:gd name="T40" fmla="*/ 27 w 72"/>
                    <a:gd name="T41" fmla="*/ 77 h 134"/>
                    <a:gd name="T42" fmla="*/ 41 w 72"/>
                    <a:gd name="T43" fmla="*/ 92 h 134"/>
                    <a:gd name="T44" fmla="*/ 59 w 72"/>
                    <a:gd name="T45" fmla="*/ 106 h 134"/>
                    <a:gd name="T46" fmla="*/ 68 w 72"/>
                    <a:gd name="T47" fmla="*/ 112 h 134"/>
                    <a:gd name="T48" fmla="*/ 72 w 72"/>
                    <a:gd name="T49" fmla="*/ 122 h 134"/>
                    <a:gd name="T50" fmla="*/ 61 w 72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134">
                      <a:moveTo>
                        <a:pt x="61" y="134"/>
                      </a:moveTo>
                      <a:lnTo>
                        <a:pt x="34" y="110"/>
                      </a:lnTo>
                      <a:lnTo>
                        <a:pt x="15" y="89"/>
                      </a:lnTo>
                      <a:lnTo>
                        <a:pt x="4" y="65"/>
                      </a:lnTo>
                      <a:lnTo>
                        <a:pt x="0" y="45"/>
                      </a:lnTo>
                      <a:lnTo>
                        <a:pt x="4" y="27"/>
                      </a:lnTo>
                      <a:lnTo>
                        <a:pt x="10" y="15"/>
                      </a:lnTo>
                      <a:lnTo>
                        <a:pt x="22" y="2"/>
                      </a:lnTo>
                      <a:lnTo>
                        <a:pt x="42" y="0"/>
                      </a:lnTo>
                      <a:lnTo>
                        <a:pt x="63" y="8"/>
                      </a:lnTo>
                      <a:lnTo>
                        <a:pt x="70" y="20"/>
                      </a:lnTo>
                      <a:lnTo>
                        <a:pt x="72" y="39"/>
                      </a:lnTo>
                      <a:lnTo>
                        <a:pt x="65" y="50"/>
                      </a:lnTo>
                      <a:lnTo>
                        <a:pt x="57" y="44"/>
                      </a:lnTo>
                      <a:lnTo>
                        <a:pt x="53" y="30"/>
                      </a:lnTo>
                      <a:lnTo>
                        <a:pt x="42" y="21"/>
                      </a:lnTo>
                      <a:lnTo>
                        <a:pt x="27" y="21"/>
                      </a:lnTo>
                      <a:lnTo>
                        <a:pt x="22" y="32"/>
                      </a:lnTo>
                      <a:lnTo>
                        <a:pt x="18" y="45"/>
                      </a:lnTo>
                      <a:lnTo>
                        <a:pt x="21" y="62"/>
                      </a:lnTo>
                      <a:lnTo>
                        <a:pt x="27" y="77"/>
                      </a:lnTo>
                      <a:lnTo>
                        <a:pt x="41" y="92"/>
                      </a:lnTo>
                      <a:lnTo>
                        <a:pt x="59" y="106"/>
                      </a:lnTo>
                      <a:lnTo>
                        <a:pt x="68" y="112"/>
                      </a:lnTo>
                      <a:lnTo>
                        <a:pt x="72" y="122"/>
                      </a:lnTo>
                      <a:lnTo>
                        <a:pt x="61" y="13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68" name="Freeform 28">
                  <a:extLst>
                    <a:ext uri="{FF2B5EF4-FFF2-40B4-BE49-F238E27FC236}">
                      <a16:creationId xmlns:a16="http://schemas.microsoft.com/office/drawing/2014/main" id="{5A5AF668-C0FC-9952-3FDF-3EC16A8F99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" y="2593"/>
                  <a:ext cx="72" cy="129"/>
                </a:xfrm>
                <a:custGeom>
                  <a:avLst/>
                  <a:gdLst>
                    <a:gd name="T0" fmla="*/ 0 w 72"/>
                    <a:gd name="T1" fmla="*/ 120 h 129"/>
                    <a:gd name="T2" fmla="*/ 18 w 72"/>
                    <a:gd name="T3" fmla="*/ 102 h 129"/>
                    <a:gd name="T4" fmla="*/ 33 w 72"/>
                    <a:gd name="T5" fmla="*/ 87 h 129"/>
                    <a:gd name="T6" fmla="*/ 48 w 72"/>
                    <a:gd name="T7" fmla="*/ 74 h 129"/>
                    <a:gd name="T8" fmla="*/ 59 w 72"/>
                    <a:gd name="T9" fmla="*/ 53 h 129"/>
                    <a:gd name="T10" fmla="*/ 55 w 72"/>
                    <a:gd name="T11" fmla="*/ 33 h 129"/>
                    <a:gd name="T12" fmla="*/ 48 w 72"/>
                    <a:gd name="T13" fmla="*/ 18 h 129"/>
                    <a:gd name="T14" fmla="*/ 36 w 72"/>
                    <a:gd name="T15" fmla="*/ 18 h 129"/>
                    <a:gd name="T16" fmla="*/ 22 w 72"/>
                    <a:gd name="T17" fmla="*/ 26 h 129"/>
                    <a:gd name="T18" fmla="*/ 15 w 72"/>
                    <a:gd name="T19" fmla="*/ 38 h 129"/>
                    <a:gd name="T20" fmla="*/ 10 w 72"/>
                    <a:gd name="T21" fmla="*/ 42 h 129"/>
                    <a:gd name="T22" fmla="*/ 4 w 72"/>
                    <a:gd name="T23" fmla="*/ 29 h 129"/>
                    <a:gd name="T24" fmla="*/ 12 w 72"/>
                    <a:gd name="T25" fmla="*/ 20 h 129"/>
                    <a:gd name="T26" fmla="*/ 22 w 72"/>
                    <a:gd name="T27" fmla="*/ 8 h 129"/>
                    <a:gd name="T28" fmla="*/ 34 w 72"/>
                    <a:gd name="T29" fmla="*/ 0 h 129"/>
                    <a:gd name="T30" fmla="*/ 50 w 72"/>
                    <a:gd name="T31" fmla="*/ 0 h 129"/>
                    <a:gd name="T32" fmla="*/ 61 w 72"/>
                    <a:gd name="T33" fmla="*/ 5 h 129"/>
                    <a:gd name="T34" fmla="*/ 70 w 72"/>
                    <a:gd name="T35" fmla="*/ 24 h 129"/>
                    <a:gd name="T36" fmla="*/ 72 w 72"/>
                    <a:gd name="T37" fmla="*/ 42 h 129"/>
                    <a:gd name="T38" fmla="*/ 71 w 72"/>
                    <a:gd name="T39" fmla="*/ 60 h 129"/>
                    <a:gd name="T40" fmla="*/ 63 w 72"/>
                    <a:gd name="T41" fmla="*/ 77 h 129"/>
                    <a:gd name="T42" fmla="*/ 50 w 72"/>
                    <a:gd name="T43" fmla="*/ 93 h 129"/>
                    <a:gd name="T44" fmla="*/ 37 w 72"/>
                    <a:gd name="T45" fmla="*/ 108 h 129"/>
                    <a:gd name="T46" fmla="*/ 23 w 72"/>
                    <a:gd name="T47" fmla="*/ 119 h 129"/>
                    <a:gd name="T48" fmla="*/ 8 w 72"/>
                    <a:gd name="T49" fmla="*/ 128 h 129"/>
                    <a:gd name="T50" fmla="*/ 4 w 72"/>
                    <a:gd name="T51" fmla="*/ 129 h 129"/>
                    <a:gd name="T52" fmla="*/ 0 w 72"/>
                    <a:gd name="T53" fmla="*/ 12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129">
                      <a:moveTo>
                        <a:pt x="0" y="120"/>
                      </a:moveTo>
                      <a:lnTo>
                        <a:pt x="18" y="102"/>
                      </a:lnTo>
                      <a:lnTo>
                        <a:pt x="33" y="87"/>
                      </a:lnTo>
                      <a:lnTo>
                        <a:pt x="48" y="74"/>
                      </a:lnTo>
                      <a:lnTo>
                        <a:pt x="59" y="53"/>
                      </a:lnTo>
                      <a:lnTo>
                        <a:pt x="55" y="33"/>
                      </a:lnTo>
                      <a:lnTo>
                        <a:pt x="48" y="18"/>
                      </a:lnTo>
                      <a:lnTo>
                        <a:pt x="36" y="18"/>
                      </a:lnTo>
                      <a:lnTo>
                        <a:pt x="22" y="26"/>
                      </a:lnTo>
                      <a:lnTo>
                        <a:pt x="15" y="38"/>
                      </a:lnTo>
                      <a:lnTo>
                        <a:pt x="10" y="42"/>
                      </a:lnTo>
                      <a:lnTo>
                        <a:pt x="4" y="29"/>
                      </a:lnTo>
                      <a:lnTo>
                        <a:pt x="12" y="20"/>
                      </a:lnTo>
                      <a:lnTo>
                        <a:pt x="22" y="8"/>
                      </a:lnTo>
                      <a:lnTo>
                        <a:pt x="34" y="0"/>
                      </a:lnTo>
                      <a:lnTo>
                        <a:pt x="50" y="0"/>
                      </a:lnTo>
                      <a:lnTo>
                        <a:pt x="61" y="5"/>
                      </a:lnTo>
                      <a:lnTo>
                        <a:pt x="70" y="24"/>
                      </a:lnTo>
                      <a:lnTo>
                        <a:pt x="72" y="42"/>
                      </a:lnTo>
                      <a:lnTo>
                        <a:pt x="71" y="60"/>
                      </a:lnTo>
                      <a:lnTo>
                        <a:pt x="63" y="77"/>
                      </a:lnTo>
                      <a:lnTo>
                        <a:pt x="50" y="93"/>
                      </a:lnTo>
                      <a:lnTo>
                        <a:pt x="37" y="108"/>
                      </a:lnTo>
                      <a:lnTo>
                        <a:pt x="23" y="119"/>
                      </a:lnTo>
                      <a:lnTo>
                        <a:pt x="8" y="128"/>
                      </a:lnTo>
                      <a:lnTo>
                        <a:pt x="4" y="129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1469" name="Rectangle 29">
            <a:extLst>
              <a:ext uri="{FF2B5EF4-FFF2-40B4-BE49-F238E27FC236}">
                <a16:creationId xmlns:a16="http://schemas.microsoft.com/office/drawing/2014/main" id="{BE7A8016-80A9-BA4C-D65B-C97F4041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0"/>
            <a:ext cx="38131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Verdana" panose="020B0604030504040204" pitchFamily="34" charset="0"/>
              </a:rPr>
              <a:t>Batch processing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Verdana" panose="020B0604030504040204" pitchFamily="34" charset="0"/>
              </a:rPr>
              <a:t>Timesharing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Verdana" panose="020B0604030504040204" pitchFamily="34" charset="0"/>
              </a:rPr>
              <a:t>Networking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Verdana" panose="020B0604030504040204" pitchFamily="34" charset="0"/>
              </a:rPr>
              <a:t>Graphical display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Verdana" panose="020B0604030504040204" pitchFamily="34" charset="0"/>
              </a:rPr>
              <a:t>Microprocessor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Verdana" panose="020B0604030504040204" pitchFamily="34" charset="0"/>
              </a:rPr>
              <a:t>WWW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FF0000"/>
                </a:solidFill>
                <a:latin typeface="Verdana" panose="020B0604030504040204" pitchFamily="34" charset="0"/>
              </a:rPr>
              <a:t>Ubiquitous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2925F93-FE99-6BEB-57EC-5710FFF0F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Time-sharing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B42F001-D425-9B33-306A-D0ECA0A95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1940s and 1950s – explosive technological growth</a:t>
            </a:r>
          </a:p>
          <a:p>
            <a:endParaRPr lang="en-GB" altLang="en-US" sz="2400"/>
          </a:p>
          <a:p>
            <a:r>
              <a:rPr lang="en-GB" altLang="en-US" sz="2400"/>
              <a:t>1960s – need to channel the power</a:t>
            </a:r>
          </a:p>
          <a:p>
            <a:endParaRPr lang="en-GB" altLang="en-US" sz="2400"/>
          </a:p>
          <a:p>
            <a:r>
              <a:rPr lang="en-GB" altLang="en-US" sz="2400"/>
              <a:t>J.C.R. Licklider at ARPA</a:t>
            </a:r>
          </a:p>
          <a:p>
            <a:endParaRPr lang="en-GB" altLang="en-US" sz="2400"/>
          </a:p>
          <a:p>
            <a:r>
              <a:rPr lang="en-GB" altLang="en-US" sz="2400"/>
              <a:t>single computer supporting multiple users</a:t>
            </a:r>
          </a:p>
          <a:p>
            <a:endParaRPr lang="en-GB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252593E-99F3-AAEE-72E1-07C091AF5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Video Display Units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1E0922A-8B63-52E2-05C2-47A936EAD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more suitable medium than paper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</a:pPr>
            <a:r>
              <a:rPr lang="en-GB" altLang="en-US" sz="2400"/>
              <a:t>1962 – Sutherland's Sketchpad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</a:pPr>
            <a:r>
              <a:rPr lang="en-GB" altLang="en-US" sz="2400"/>
              <a:t>computers for visualizing and manipulating data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</a:pPr>
            <a:r>
              <a:rPr lang="en-GB" altLang="en-US" sz="2400"/>
              <a:t>one person's contribution could drastically change the history of computing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D639142-FCAD-1BB0-7C91-CB1FC22E3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Programming toolkits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232AABD-3C95-D405-21EC-75561E876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Engelbart at Stanford Research Institute</a:t>
            </a:r>
          </a:p>
          <a:p>
            <a:endParaRPr lang="en-GB" altLang="en-US" sz="2400"/>
          </a:p>
          <a:p>
            <a:r>
              <a:rPr lang="en-GB" altLang="en-US" sz="2400"/>
              <a:t>1963 – augmenting man's intellect </a:t>
            </a:r>
          </a:p>
          <a:p>
            <a:endParaRPr lang="en-GB" altLang="en-US" sz="2400"/>
          </a:p>
          <a:p>
            <a:r>
              <a:rPr lang="en-GB" altLang="en-US" sz="2400"/>
              <a:t>1968 NLS/Augment system demonstration</a:t>
            </a:r>
          </a:p>
          <a:p>
            <a:endParaRPr lang="en-GB" altLang="en-US" sz="2400"/>
          </a:p>
          <a:p>
            <a:r>
              <a:rPr lang="en-GB" altLang="en-US" sz="2400"/>
              <a:t>the right programming toolkit provides building blocks to producing complex interactive systems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D3C369F-BFD9-1DED-E82F-6A6CECE41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Personal computing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08AE39A-822E-70DA-F2F7-CA8F32E72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1970s – Papert's LOGO language for simple graphics programming by children</a:t>
            </a:r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 sz="2400"/>
              <a:t>A system is more powerful as it becomes easier to user</a:t>
            </a:r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 sz="2400"/>
              <a:t>Future of computing in small, powerful machines dedicated to the individual</a:t>
            </a:r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 sz="2400"/>
              <a:t>Kay at Xerox PARC – the Dynabook as the ultimate personal computer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CCFA9BB-0401-1723-6A92-576387B04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Window systems and the WIMP interface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9ACB293-E1EB-5ED6-C2C3-04F52C9B7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humans can pursue more than one task at a time</a:t>
            </a:r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 sz="2400"/>
              <a:t>windows used for dialogue partitioning, to “change the topic”</a:t>
            </a:r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 sz="2400"/>
              <a:t>1981 – Xerox Star first commercial windowing system</a:t>
            </a:r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 sz="2400"/>
              <a:t>windows, icons, menus and pointers now familiar interaction mechanisms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3EEF4BC-C722-9BFA-FBD9-CEA6E169E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Metaphor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E6F7C5D-257A-6F59-55F1-C8783A951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relating computing to other real-world activity is effective teaching technique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LOGO's turtle dragging its tail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file management on an office desktop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word processing as typing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financial analysis on spreadsheets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virtual reality – user inside the metaphor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</a:pPr>
            <a:r>
              <a:rPr lang="en-GB" altLang="en-US" sz="2400"/>
              <a:t>Problems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some tasks do not fit into a given metaphor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cultural bias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3B388B4-4D62-B8B2-05A1-F14F26695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Direct manipulation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CA3B738-F45A-06CC-AF99-FFEBE46F0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1982 – Shneiderman describes appeal of graphically-based interaction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visibility of objects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incremental action and rapid feedback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reversibility encourages exploration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syntactic correctness of all actions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replace language with action</a:t>
            </a:r>
          </a:p>
          <a:p>
            <a:pPr lvl="1">
              <a:lnSpc>
                <a:spcPct val="90000"/>
              </a:lnSpc>
            </a:pPr>
            <a:endParaRPr lang="en-GB" altLang="en-US" sz="2000"/>
          </a:p>
          <a:p>
            <a:pPr>
              <a:lnSpc>
                <a:spcPct val="90000"/>
              </a:lnSpc>
            </a:pPr>
            <a:r>
              <a:rPr lang="en-GB" altLang="en-US" sz="2400"/>
              <a:t>1984 – Apple Macintosh 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the model-world metaphor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What You See Is What You Get (WYSIWYG)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DEEB075-03EA-9C8D-F769-C322DFA85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Language versus Action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B1FA953-B4B4-39B5-45A4-C769533B0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actions do not always speak louder than words!</a:t>
            </a:r>
          </a:p>
          <a:p>
            <a:pPr>
              <a:lnSpc>
                <a:spcPct val="90000"/>
              </a:lnSpc>
            </a:pPr>
            <a:r>
              <a:rPr lang="en-GB" altLang="en-US"/>
              <a:t>DM – interface replaces underlying system</a:t>
            </a:r>
          </a:p>
          <a:p>
            <a:pPr>
              <a:lnSpc>
                <a:spcPct val="90000"/>
              </a:lnSpc>
            </a:pPr>
            <a:r>
              <a:rPr lang="en-GB" altLang="en-US"/>
              <a:t>language paradigm</a:t>
            </a:r>
          </a:p>
          <a:p>
            <a:pPr>
              <a:lnSpc>
                <a:spcPct val="90000"/>
              </a:lnSpc>
            </a:pPr>
            <a:r>
              <a:rPr lang="en-GB" altLang="en-US"/>
              <a:t>interface as mediator </a:t>
            </a:r>
          </a:p>
          <a:p>
            <a:pPr>
              <a:lnSpc>
                <a:spcPct val="90000"/>
              </a:lnSpc>
            </a:pPr>
            <a:r>
              <a:rPr lang="en-GB" altLang="en-US"/>
              <a:t>interface acts as intelligent agent</a:t>
            </a:r>
          </a:p>
          <a:p>
            <a:pPr>
              <a:lnSpc>
                <a:spcPct val="90000"/>
              </a:lnSpc>
            </a:pPr>
            <a:r>
              <a:rPr lang="en-GB" altLang="en-US"/>
              <a:t>programming by example is both action and language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14BD30C-31C7-7538-79DE-D77AAC217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why study paradigms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F98B61E-2B48-D8F3-734C-870B7D191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/>
              <a:t>Concerns</a:t>
            </a:r>
          </a:p>
          <a:p>
            <a:pPr lvl="1"/>
            <a:r>
              <a:rPr lang="en-GB" altLang="en-US"/>
              <a:t>how can an interactive system be developed to ensure its usability?</a:t>
            </a:r>
          </a:p>
          <a:p>
            <a:pPr lvl="1"/>
            <a:r>
              <a:rPr lang="en-GB" altLang="en-US"/>
              <a:t>how can the usability of an interactive system be demonstrated or measured?</a:t>
            </a:r>
          </a:p>
          <a:p>
            <a:endParaRPr lang="en-GB" altLang="en-US"/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History of interactive system design provides paradigms for usable designs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5B35D50-95FF-57D2-4517-A04E0E43B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Hypertext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D97D947-70F2-7022-C086-D98D0F799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1945 – Vannevar Bush and the memex</a:t>
            </a:r>
          </a:p>
          <a:p>
            <a:endParaRPr lang="en-GB" altLang="en-US" sz="1200"/>
          </a:p>
          <a:p>
            <a:r>
              <a:rPr lang="en-GB" altLang="en-US" sz="2400"/>
              <a:t>key to success in managing explosion of information</a:t>
            </a:r>
          </a:p>
          <a:p>
            <a:endParaRPr lang="en-GB" altLang="en-US" sz="1200"/>
          </a:p>
          <a:p>
            <a:r>
              <a:rPr lang="en-GB" altLang="en-US" sz="2400"/>
              <a:t>mid 1960s – Nelson describes hypertext as non-linear browsing structure</a:t>
            </a:r>
          </a:p>
          <a:p>
            <a:endParaRPr lang="en-GB" altLang="en-US" sz="1200"/>
          </a:p>
          <a:p>
            <a:r>
              <a:rPr lang="en-GB" altLang="en-US" sz="2400"/>
              <a:t>hypermedia and multimedia</a:t>
            </a:r>
          </a:p>
          <a:p>
            <a:endParaRPr lang="en-GB" altLang="en-US" sz="1200"/>
          </a:p>
          <a:p>
            <a:r>
              <a:rPr lang="en-GB" altLang="en-US" sz="2400"/>
              <a:t>Nelson's Xanadu project still a dream today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6330597-7D4E-7E7C-A20E-B62B56D77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Multimodality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54EA653-AB63-D4F4-BF25-3A9350423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a mode is a human communication channel</a:t>
            </a:r>
          </a:p>
          <a:p>
            <a:endParaRPr lang="en-GB" altLang="en-US"/>
          </a:p>
          <a:p>
            <a:r>
              <a:rPr lang="en-GB" altLang="en-US"/>
              <a:t>emphasis on simultaneous use of multiple channels for input and output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340525F-FB67-F1C5-2AC1-5D2BF9D78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Computer Supported Cooperative Work (CSCW)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67FAB83-2782-F2CB-B157-E93F4778A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CSCW removes bias of single user / single computer system</a:t>
            </a:r>
          </a:p>
          <a:p>
            <a:endParaRPr lang="en-GB" altLang="en-US" sz="1200"/>
          </a:p>
          <a:p>
            <a:r>
              <a:rPr lang="en-GB" altLang="en-US"/>
              <a:t>Can no longer neglect the social aspects</a:t>
            </a:r>
          </a:p>
          <a:p>
            <a:endParaRPr lang="en-GB" altLang="en-US" sz="1200"/>
          </a:p>
          <a:p>
            <a:r>
              <a:rPr lang="en-GB" altLang="en-US"/>
              <a:t>Electronic mail is most prominent success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3B89C7B-1C1A-9CC9-E9DF-C072E58D3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World Wide Web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424AD9C-99A1-D5B0-430D-0BE94F24B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Hypertext, as originally realized, was a closed system</a:t>
            </a:r>
          </a:p>
          <a:p>
            <a:r>
              <a:rPr lang="en-GB" altLang="en-US"/>
              <a:t>Simple, universal protocols (e.g. HTTP) and mark-up languages (e.g. HTML) made publishing and accessing easy</a:t>
            </a:r>
          </a:p>
          <a:p>
            <a:r>
              <a:rPr lang="en-GB" altLang="en-US"/>
              <a:t>Critical mass of users lead to a complete transformation of our information economy.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F768727-429A-8002-4F5B-DD33EF205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Agent-based Interfaces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E3D9E4E-474A-38F6-03E2-7EC02FB83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Original interfaces</a:t>
            </a:r>
          </a:p>
          <a:p>
            <a:pPr lvl="1"/>
            <a:r>
              <a:rPr lang="en-GB" altLang="en-US" sz="2000"/>
              <a:t>Commands given to computer</a:t>
            </a:r>
          </a:p>
          <a:p>
            <a:pPr lvl="1"/>
            <a:r>
              <a:rPr lang="en-GB" altLang="en-US" sz="2000"/>
              <a:t>Language-based</a:t>
            </a:r>
          </a:p>
          <a:p>
            <a:r>
              <a:rPr lang="en-GB" altLang="en-US" sz="2400"/>
              <a:t>Direct Manipulation/WIMP</a:t>
            </a:r>
          </a:p>
          <a:p>
            <a:pPr lvl="1"/>
            <a:r>
              <a:rPr lang="en-GB" altLang="en-US" sz="2000"/>
              <a:t>Commands performed on “world” representation</a:t>
            </a:r>
          </a:p>
          <a:p>
            <a:pPr lvl="1"/>
            <a:r>
              <a:rPr lang="en-GB" altLang="en-US" sz="2000"/>
              <a:t>Action based</a:t>
            </a:r>
          </a:p>
          <a:p>
            <a:r>
              <a:rPr lang="en-GB" altLang="en-US" sz="2400"/>
              <a:t>Agents - return to language by instilling proactivity and “intelligence” in command processor</a:t>
            </a:r>
          </a:p>
          <a:p>
            <a:pPr lvl="1"/>
            <a:r>
              <a:rPr lang="en-GB" altLang="en-US" sz="2000"/>
              <a:t>Avatars, natural language processing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D21065E-1C0A-E8DE-D59D-AE8DA7025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Ubiquitous Computing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9831C8E-4564-7D24-9EE4-803A081CF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i="1"/>
              <a:t>“The most profound technologies are those that disappear.”</a:t>
            </a:r>
            <a:endParaRPr lang="en-US" altLang="en-US" sz="2400"/>
          </a:p>
          <a:p>
            <a:pPr algn="r">
              <a:buFontTx/>
              <a:buNone/>
            </a:pPr>
            <a:r>
              <a:rPr lang="en-US" altLang="en-US" sz="2400"/>
              <a:t>Mark Weiser, 1991</a:t>
            </a:r>
          </a:p>
          <a:p>
            <a:pPr>
              <a:buFontTx/>
              <a:buNone/>
            </a:pPr>
            <a:endParaRPr lang="en-GB" altLang="en-US" sz="2400"/>
          </a:p>
          <a:p>
            <a:pPr>
              <a:buFontTx/>
              <a:buNone/>
            </a:pPr>
            <a:r>
              <a:rPr lang="en-GB" altLang="en-US" sz="2400"/>
              <a:t>Late 1980’s: computer was very apparent</a:t>
            </a:r>
          </a:p>
          <a:p>
            <a:pPr>
              <a:buFontTx/>
              <a:buNone/>
            </a:pPr>
            <a:endParaRPr lang="en-GB" altLang="en-US" sz="2400"/>
          </a:p>
          <a:p>
            <a:pPr>
              <a:buFontTx/>
              <a:buNone/>
            </a:pPr>
            <a:r>
              <a:rPr lang="en-GB" altLang="en-US" sz="2400"/>
              <a:t>How to make it disappear?</a:t>
            </a:r>
          </a:p>
          <a:p>
            <a:pPr lvl="1"/>
            <a:r>
              <a:rPr lang="en-GB" altLang="en-US" sz="2000"/>
              <a:t>Shrink and embed/distribute it in the physical world</a:t>
            </a:r>
          </a:p>
          <a:p>
            <a:pPr lvl="1"/>
            <a:r>
              <a:rPr lang="en-GB" altLang="en-US" sz="2000"/>
              <a:t>Design interactions that don’t demand our intention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1039F58-FDC7-3EB1-7DDA-7FFC10EE9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Sensor-based and Context-aware Interaction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E1B049E-97B2-66B7-99EB-2C6E46FC0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Humans are good at recognizing the “context” of a situation and reacting appropriately</a:t>
            </a:r>
          </a:p>
          <a:p>
            <a:r>
              <a:rPr lang="en-GB" altLang="en-US"/>
              <a:t>Automatically sensing physical phenomena (e.g., light, temp, location, identity) becoming easier</a:t>
            </a:r>
          </a:p>
          <a:p>
            <a:r>
              <a:rPr lang="en-GB" altLang="en-US"/>
              <a:t>How can we go from sensed physical measures to interactions that behave as if made “aware” of the surroundings?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47F36EF-F61D-BCDE-5AD3-D42B78980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Paradigms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7B5F1B0-F2B5-47D0-FD82-8CD0A618C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Predominant theoretical frameworks or scientific world views</a:t>
            </a:r>
          </a:p>
          <a:p>
            <a:pPr lvl="1"/>
            <a:r>
              <a:rPr lang="en-US" altLang="en-US" sz="2000"/>
              <a:t>e.g., Aristotelian, Newtonian, Einsteinian (relativistic) paradigms in physics</a:t>
            </a:r>
          </a:p>
          <a:p>
            <a:r>
              <a:rPr lang="en-US" altLang="en-US" sz="2400"/>
              <a:t>Understanding HCI history is largely about understanding a series of paradigm shifts</a:t>
            </a:r>
          </a:p>
          <a:p>
            <a:pPr lvl="1"/>
            <a:r>
              <a:rPr lang="en-US" altLang="en-US" sz="2000"/>
              <a:t>Not all listed here are necessarily “paradigm” shifts, but are at least candidates</a:t>
            </a:r>
          </a:p>
          <a:p>
            <a:pPr lvl="1"/>
            <a:r>
              <a:rPr lang="en-US" altLang="en-US" sz="2000"/>
              <a:t>History will judge which are true shifts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E1B9889-8134-0EFD-B035-E89AD9F79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Paradigms of interaction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BD3D301-7D0F-E598-B268-B33457905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92300"/>
            <a:ext cx="777240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3200">
                <a:latin typeface="Comic Sans MS" panose="030F0702030302020204" pitchFamily="66" charset="0"/>
              </a:rPr>
              <a:t>New computing technologies arrive, creating a new perception of the </a:t>
            </a:r>
            <a:br>
              <a:rPr lang="en-US" altLang="en-US" sz="3200">
                <a:latin typeface="Comic Sans MS" panose="030F0702030302020204" pitchFamily="66" charset="0"/>
              </a:rPr>
            </a:br>
            <a:r>
              <a:rPr lang="en-US" altLang="en-US" sz="3200">
                <a:latin typeface="Comic Sans MS" panose="030F0702030302020204" pitchFamily="66" charset="0"/>
              </a:rPr>
              <a:t>human—computer relationship.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3200">
                <a:latin typeface="Comic Sans MS" panose="030F0702030302020204" pitchFamily="66" charset="0"/>
              </a:rPr>
              <a:t>We can trace some of these shifts in the history of interactive technologies.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0ED0959-94E1-2181-0898-47B6D49E7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initial paradigm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E35BE94-36D3-990A-70AE-DEE4141BB9C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Batch processing</a:t>
            </a:r>
            <a:endParaRPr lang="en-US" altLang="en-US"/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797A7C62-C7AE-A0A8-30B0-1AA1C656E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05738" y="3325813"/>
          <a:ext cx="10509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2" imgW="2580840" imgH="3152520" progId="MS_ClipArt_Gallery">
                  <p:embed/>
                </p:oleObj>
              </mc:Choice>
              <mc:Fallback>
                <p:oleObj name="Microsoft ClipArt Gallery" r:id="rId2" imgW="2580840" imgH="3152520" progId="MS_ClipArt_Gallery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5738" y="3325813"/>
                        <a:ext cx="1050925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09" name="Group 5">
            <a:extLst>
              <a:ext uri="{FF2B5EF4-FFF2-40B4-BE49-F238E27FC236}">
                <a16:creationId xmlns:a16="http://schemas.microsoft.com/office/drawing/2014/main" id="{E49EB5F1-A774-A3D4-18E1-7002D9F9A20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43263"/>
            <a:ext cx="1152525" cy="1236662"/>
            <a:chOff x="-48" y="96"/>
            <a:chExt cx="1629" cy="1690"/>
          </a:xfrm>
        </p:grpSpPr>
        <p:grpSp>
          <p:nvGrpSpPr>
            <p:cNvPr id="47110" name="Group 6">
              <a:extLst>
                <a:ext uri="{FF2B5EF4-FFF2-40B4-BE49-F238E27FC236}">
                  <a16:creationId xmlns:a16="http://schemas.microsoft.com/office/drawing/2014/main" id="{4F2F144A-7457-0759-7B8F-2B8987699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96"/>
              <a:ext cx="1005" cy="1402"/>
              <a:chOff x="3" y="0"/>
              <a:chExt cx="1348" cy="1978"/>
            </a:xfrm>
          </p:grpSpPr>
          <p:sp>
            <p:nvSpPr>
              <p:cNvPr id="47111" name="Freeform 7">
                <a:extLst>
                  <a:ext uri="{FF2B5EF4-FFF2-40B4-BE49-F238E27FC236}">
                    <a16:creationId xmlns:a16="http://schemas.microsoft.com/office/drawing/2014/main" id="{8B33A344-3F34-77CE-A241-DB3CAE584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" y="8"/>
                <a:ext cx="1295" cy="1970"/>
              </a:xfrm>
              <a:custGeom>
                <a:avLst/>
                <a:gdLst>
                  <a:gd name="T0" fmla="*/ 65 w 1295"/>
                  <a:gd name="T1" fmla="*/ 88 h 1970"/>
                  <a:gd name="T2" fmla="*/ 351 w 1295"/>
                  <a:gd name="T3" fmla="*/ 42 h 1970"/>
                  <a:gd name="T4" fmla="*/ 691 w 1295"/>
                  <a:gd name="T5" fmla="*/ 0 h 1970"/>
                  <a:gd name="T6" fmla="*/ 1054 w 1295"/>
                  <a:gd name="T7" fmla="*/ 88 h 1970"/>
                  <a:gd name="T8" fmla="*/ 1268 w 1295"/>
                  <a:gd name="T9" fmla="*/ 164 h 1970"/>
                  <a:gd name="T10" fmla="*/ 1295 w 1295"/>
                  <a:gd name="T11" fmla="*/ 194 h 1970"/>
                  <a:gd name="T12" fmla="*/ 1131 w 1295"/>
                  <a:gd name="T13" fmla="*/ 232 h 1970"/>
                  <a:gd name="T14" fmla="*/ 810 w 1295"/>
                  <a:gd name="T15" fmla="*/ 332 h 1970"/>
                  <a:gd name="T16" fmla="*/ 493 w 1295"/>
                  <a:gd name="T17" fmla="*/ 438 h 1970"/>
                  <a:gd name="T18" fmla="*/ 462 w 1295"/>
                  <a:gd name="T19" fmla="*/ 709 h 1970"/>
                  <a:gd name="T20" fmla="*/ 458 w 1295"/>
                  <a:gd name="T21" fmla="*/ 1071 h 1970"/>
                  <a:gd name="T22" fmla="*/ 443 w 1295"/>
                  <a:gd name="T23" fmla="*/ 1638 h 1970"/>
                  <a:gd name="T24" fmla="*/ 439 w 1295"/>
                  <a:gd name="T25" fmla="*/ 1970 h 1970"/>
                  <a:gd name="T26" fmla="*/ 340 w 1295"/>
                  <a:gd name="T27" fmla="*/ 1894 h 1970"/>
                  <a:gd name="T28" fmla="*/ 241 w 1295"/>
                  <a:gd name="T29" fmla="*/ 1753 h 1970"/>
                  <a:gd name="T30" fmla="*/ 153 w 1295"/>
                  <a:gd name="T31" fmla="*/ 1661 h 1970"/>
                  <a:gd name="T32" fmla="*/ 0 w 1295"/>
                  <a:gd name="T33" fmla="*/ 1494 h 1970"/>
                  <a:gd name="T34" fmla="*/ 8 w 1295"/>
                  <a:gd name="T35" fmla="*/ 1174 h 1970"/>
                  <a:gd name="T36" fmla="*/ 23 w 1295"/>
                  <a:gd name="T37" fmla="*/ 918 h 1970"/>
                  <a:gd name="T38" fmla="*/ 19 w 1295"/>
                  <a:gd name="T39" fmla="*/ 690 h 1970"/>
                  <a:gd name="T40" fmla="*/ 27 w 1295"/>
                  <a:gd name="T41" fmla="*/ 465 h 1970"/>
                  <a:gd name="T42" fmla="*/ 34 w 1295"/>
                  <a:gd name="T43" fmla="*/ 225 h 1970"/>
                  <a:gd name="T44" fmla="*/ 65 w 1295"/>
                  <a:gd name="T45" fmla="*/ 88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5" h="1970">
                    <a:moveTo>
                      <a:pt x="65" y="88"/>
                    </a:moveTo>
                    <a:lnTo>
                      <a:pt x="351" y="42"/>
                    </a:lnTo>
                    <a:lnTo>
                      <a:pt x="691" y="0"/>
                    </a:lnTo>
                    <a:lnTo>
                      <a:pt x="1054" y="88"/>
                    </a:lnTo>
                    <a:lnTo>
                      <a:pt x="1268" y="164"/>
                    </a:lnTo>
                    <a:lnTo>
                      <a:pt x="1295" y="194"/>
                    </a:lnTo>
                    <a:lnTo>
                      <a:pt x="1131" y="232"/>
                    </a:lnTo>
                    <a:lnTo>
                      <a:pt x="810" y="332"/>
                    </a:lnTo>
                    <a:lnTo>
                      <a:pt x="493" y="438"/>
                    </a:lnTo>
                    <a:lnTo>
                      <a:pt x="462" y="709"/>
                    </a:lnTo>
                    <a:lnTo>
                      <a:pt x="458" y="1071"/>
                    </a:lnTo>
                    <a:lnTo>
                      <a:pt x="443" y="1638"/>
                    </a:lnTo>
                    <a:lnTo>
                      <a:pt x="439" y="1970"/>
                    </a:lnTo>
                    <a:lnTo>
                      <a:pt x="340" y="1894"/>
                    </a:lnTo>
                    <a:lnTo>
                      <a:pt x="241" y="1753"/>
                    </a:lnTo>
                    <a:lnTo>
                      <a:pt x="153" y="1661"/>
                    </a:lnTo>
                    <a:lnTo>
                      <a:pt x="0" y="1494"/>
                    </a:lnTo>
                    <a:lnTo>
                      <a:pt x="8" y="1174"/>
                    </a:lnTo>
                    <a:lnTo>
                      <a:pt x="23" y="918"/>
                    </a:lnTo>
                    <a:lnTo>
                      <a:pt x="19" y="690"/>
                    </a:lnTo>
                    <a:lnTo>
                      <a:pt x="27" y="465"/>
                    </a:lnTo>
                    <a:lnTo>
                      <a:pt x="34" y="225"/>
                    </a:lnTo>
                    <a:lnTo>
                      <a:pt x="65" y="88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2" name="Freeform 8">
                <a:extLst>
                  <a:ext uri="{FF2B5EF4-FFF2-40B4-BE49-F238E27FC236}">
                    <a16:creationId xmlns:a16="http://schemas.microsoft.com/office/drawing/2014/main" id="{6A37A68A-E3D7-C8A2-D1CC-F2077394C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" y="197"/>
                <a:ext cx="885" cy="1777"/>
              </a:xfrm>
              <a:custGeom>
                <a:avLst/>
                <a:gdLst>
                  <a:gd name="T0" fmla="*/ 61 w 885"/>
                  <a:gd name="T1" fmla="*/ 233 h 1777"/>
                  <a:gd name="T2" fmla="*/ 314 w 885"/>
                  <a:gd name="T3" fmla="*/ 172 h 1777"/>
                  <a:gd name="T4" fmla="*/ 636 w 885"/>
                  <a:gd name="T5" fmla="*/ 65 h 1777"/>
                  <a:gd name="T6" fmla="*/ 885 w 885"/>
                  <a:gd name="T7" fmla="*/ 0 h 1777"/>
                  <a:gd name="T8" fmla="*/ 881 w 885"/>
                  <a:gd name="T9" fmla="*/ 141 h 1777"/>
                  <a:gd name="T10" fmla="*/ 881 w 885"/>
                  <a:gd name="T11" fmla="*/ 309 h 1777"/>
                  <a:gd name="T12" fmla="*/ 874 w 885"/>
                  <a:gd name="T13" fmla="*/ 496 h 1777"/>
                  <a:gd name="T14" fmla="*/ 854 w 885"/>
                  <a:gd name="T15" fmla="*/ 778 h 1777"/>
                  <a:gd name="T16" fmla="*/ 858 w 885"/>
                  <a:gd name="T17" fmla="*/ 991 h 1777"/>
                  <a:gd name="T18" fmla="*/ 858 w 885"/>
                  <a:gd name="T19" fmla="*/ 1258 h 1777"/>
                  <a:gd name="T20" fmla="*/ 851 w 885"/>
                  <a:gd name="T21" fmla="*/ 1422 h 1777"/>
                  <a:gd name="T22" fmla="*/ 820 w 885"/>
                  <a:gd name="T23" fmla="*/ 1476 h 1777"/>
                  <a:gd name="T24" fmla="*/ 605 w 885"/>
                  <a:gd name="T25" fmla="*/ 1556 h 1777"/>
                  <a:gd name="T26" fmla="*/ 234 w 885"/>
                  <a:gd name="T27" fmla="*/ 1697 h 1777"/>
                  <a:gd name="T28" fmla="*/ 0 w 885"/>
                  <a:gd name="T29" fmla="*/ 1777 h 1777"/>
                  <a:gd name="T30" fmla="*/ 8 w 885"/>
                  <a:gd name="T31" fmla="*/ 1663 h 1777"/>
                  <a:gd name="T32" fmla="*/ 15 w 885"/>
                  <a:gd name="T33" fmla="*/ 1236 h 1777"/>
                  <a:gd name="T34" fmla="*/ 19 w 885"/>
                  <a:gd name="T35" fmla="*/ 847 h 1777"/>
                  <a:gd name="T36" fmla="*/ 27 w 885"/>
                  <a:gd name="T37" fmla="*/ 591 h 1777"/>
                  <a:gd name="T38" fmla="*/ 38 w 885"/>
                  <a:gd name="T39" fmla="*/ 351 h 1777"/>
                  <a:gd name="T40" fmla="*/ 61 w 885"/>
                  <a:gd name="T41" fmla="*/ 233 h 1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5" h="1777">
                    <a:moveTo>
                      <a:pt x="61" y="233"/>
                    </a:moveTo>
                    <a:lnTo>
                      <a:pt x="314" y="172"/>
                    </a:lnTo>
                    <a:lnTo>
                      <a:pt x="636" y="65"/>
                    </a:lnTo>
                    <a:lnTo>
                      <a:pt x="885" y="0"/>
                    </a:lnTo>
                    <a:lnTo>
                      <a:pt x="881" y="141"/>
                    </a:lnTo>
                    <a:lnTo>
                      <a:pt x="881" y="309"/>
                    </a:lnTo>
                    <a:lnTo>
                      <a:pt x="874" y="496"/>
                    </a:lnTo>
                    <a:lnTo>
                      <a:pt x="854" y="778"/>
                    </a:lnTo>
                    <a:lnTo>
                      <a:pt x="858" y="991"/>
                    </a:lnTo>
                    <a:lnTo>
                      <a:pt x="858" y="1258"/>
                    </a:lnTo>
                    <a:lnTo>
                      <a:pt x="851" y="1422"/>
                    </a:lnTo>
                    <a:lnTo>
                      <a:pt x="820" y="1476"/>
                    </a:lnTo>
                    <a:lnTo>
                      <a:pt x="605" y="1556"/>
                    </a:lnTo>
                    <a:lnTo>
                      <a:pt x="234" y="1697"/>
                    </a:lnTo>
                    <a:lnTo>
                      <a:pt x="0" y="1777"/>
                    </a:lnTo>
                    <a:lnTo>
                      <a:pt x="8" y="1663"/>
                    </a:lnTo>
                    <a:lnTo>
                      <a:pt x="15" y="1236"/>
                    </a:lnTo>
                    <a:lnTo>
                      <a:pt x="19" y="847"/>
                    </a:lnTo>
                    <a:lnTo>
                      <a:pt x="27" y="591"/>
                    </a:lnTo>
                    <a:lnTo>
                      <a:pt x="38" y="351"/>
                    </a:lnTo>
                    <a:lnTo>
                      <a:pt x="61" y="2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113" name="Group 9">
                <a:extLst>
                  <a:ext uri="{FF2B5EF4-FFF2-40B4-BE49-F238E27FC236}">
                    <a16:creationId xmlns:a16="http://schemas.microsoft.com/office/drawing/2014/main" id="{FC674280-2A2A-9F51-8879-A4F0591E3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" y="0"/>
                <a:ext cx="1348" cy="1976"/>
                <a:chOff x="3" y="0"/>
                <a:chExt cx="1348" cy="1976"/>
              </a:xfrm>
            </p:grpSpPr>
            <p:sp>
              <p:nvSpPr>
                <p:cNvPr id="47114" name="Oval 10">
                  <a:extLst>
                    <a:ext uri="{FF2B5EF4-FFF2-40B4-BE49-F238E27FC236}">
                      <a16:creationId xmlns:a16="http://schemas.microsoft.com/office/drawing/2014/main" id="{A3B01CF9-937A-85D7-9FE6-05FECA311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311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5" name="Oval 11">
                  <a:extLst>
                    <a:ext uri="{FF2B5EF4-FFF2-40B4-BE49-F238E27FC236}">
                      <a16:creationId xmlns:a16="http://schemas.microsoft.com/office/drawing/2014/main" id="{8FF2AE9B-1D23-0A56-D007-A7BB2D937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410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6" name="Oval 12">
                  <a:extLst>
                    <a:ext uri="{FF2B5EF4-FFF2-40B4-BE49-F238E27FC236}">
                      <a16:creationId xmlns:a16="http://schemas.microsoft.com/office/drawing/2014/main" id="{838CF048-83B5-2DD5-C303-491BA6A29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512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7" name="Oval 13">
                  <a:extLst>
                    <a:ext uri="{FF2B5EF4-FFF2-40B4-BE49-F238E27FC236}">
                      <a16:creationId xmlns:a16="http://schemas.microsoft.com/office/drawing/2014/main" id="{C25A10D9-2D93-C58B-53FA-95BADA4F2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607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8" name="Oval 14">
                  <a:extLst>
                    <a:ext uri="{FF2B5EF4-FFF2-40B4-BE49-F238E27FC236}">
                      <a16:creationId xmlns:a16="http://schemas.microsoft.com/office/drawing/2014/main" id="{9E46F91C-AC28-F246-DE52-6DC9DFAE8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698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9" name="Freeform 15">
                  <a:extLst>
                    <a:ext uri="{FF2B5EF4-FFF2-40B4-BE49-F238E27FC236}">
                      <a16:creationId xmlns:a16="http://schemas.microsoft.com/office/drawing/2014/main" id="{57B0DDE1-3068-BD5F-6DE3-0C752FFF8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" y="376"/>
                  <a:ext cx="468" cy="353"/>
                </a:xfrm>
                <a:custGeom>
                  <a:avLst/>
                  <a:gdLst>
                    <a:gd name="T0" fmla="*/ 116 w 468"/>
                    <a:gd name="T1" fmla="*/ 122 h 353"/>
                    <a:gd name="T2" fmla="*/ 282 w 468"/>
                    <a:gd name="T3" fmla="*/ 70 h 353"/>
                    <a:gd name="T4" fmla="*/ 387 w 468"/>
                    <a:gd name="T5" fmla="*/ 29 h 353"/>
                    <a:gd name="T6" fmla="*/ 439 w 468"/>
                    <a:gd name="T7" fmla="*/ 0 h 353"/>
                    <a:gd name="T8" fmla="*/ 462 w 468"/>
                    <a:gd name="T9" fmla="*/ 0 h 353"/>
                    <a:gd name="T10" fmla="*/ 468 w 468"/>
                    <a:gd name="T11" fmla="*/ 33 h 353"/>
                    <a:gd name="T12" fmla="*/ 460 w 468"/>
                    <a:gd name="T13" fmla="*/ 120 h 353"/>
                    <a:gd name="T14" fmla="*/ 454 w 468"/>
                    <a:gd name="T15" fmla="*/ 209 h 353"/>
                    <a:gd name="T16" fmla="*/ 445 w 468"/>
                    <a:gd name="T17" fmla="*/ 239 h 353"/>
                    <a:gd name="T18" fmla="*/ 387 w 468"/>
                    <a:gd name="T19" fmla="*/ 254 h 353"/>
                    <a:gd name="T20" fmla="*/ 261 w 468"/>
                    <a:gd name="T21" fmla="*/ 273 h 353"/>
                    <a:gd name="T22" fmla="*/ 149 w 468"/>
                    <a:gd name="T23" fmla="*/ 306 h 353"/>
                    <a:gd name="T24" fmla="*/ 75 w 468"/>
                    <a:gd name="T25" fmla="*/ 330 h 353"/>
                    <a:gd name="T26" fmla="*/ 12 w 468"/>
                    <a:gd name="T27" fmla="*/ 353 h 353"/>
                    <a:gd name="T28" fmla="*/ 0 w 468"/>
                    <a:gd name="T29" fmla="*/ 337 h 353"/>
                    <a:gd name="T30" fmla="*/ 10 w 468"/>
                    <a:gd name="T31" fmla="*/ 277 h 353"/>
                    <a:gd name="T32" fmla="*/ 15 w 468"/>
                    <a:gd name="T33" fmla="*/ 149 h 353"/>
                    <a:gd name="T34" fmla="*/ 15 w 468"/>
                    <a:gd name="T35" fmla="*/ 111 h 353"/>
                    <a:gd name="T36" fmla="*/ 44 w 468"/>
                    <a:gd name="T37" fmla="*/ 114 h 353"/>
                    <a:gd name="T38" fmla="*/ 70 w 468"/>
                    <a:gd name="T39" fmla="*/ 128 h 353"/>
                    <a:gd name="T40" fmla="*/ 56 w 468"/>
                    <a:gd name="T41" fmla="*/ 175 h 353"/>
                    <a:gd name="T42" fmla="*/ 50 w 468"/>
                    <a:gd name="T43" fmla="*/ 244 h 353"/>
                    <a:gd name="T44" fmla="*/ 44 w 468"/>
                    <a:gd name="T45" fmla="*/ 303 h 353"/>
                    <a:gd name="T46" fmla="*/ 68 w 468"/>
                    <a:gd name="T47" fmla="*/ 308 h 353"/>
                    <a:gd name="T48" fmla="*/ 162 w 468"/>
                    <a:gd name="T49" fmla="*/ 277 h 353"/>
                    <a:gd name="T50" fmla="*/ 259 w 468"/>
                    <a:gd name="T51" fmla="*/ 248 h 353"/>
                    <a:gd name="T52" fmla="*/ 340 w 468"/>
                    <a:gd name="T53" fmla="*/ 227 h 353"/>
                    <a:gd name="T54" fmla="*/ 396 w 468"/>
                    <a:gd name="T55" fmla="*/ 213 h 353"/>
                    <a:gd name="T56" fmla="*/ 416 w 468"/>
                    <a:gd name="T57" fmla="*/ 204 h 353"/>
                    <a:gd name="T58" fmla="*/ 437 w 468"/>
                    <a:gd name="T59" fmla="*/ 145 h 353"/>
                    <a:gd name="T60" fmla="*/ 439 w 468"/>
                    <a:gd name="T61" fmla="*/ 80 h 353"/>
                    <a:gd name="T62" fmla="*/ 427 w 468"/>
                    <a:gd name="T63" fmla="*/ 41 h 353"/>
                    <a:gd name="T64" fmla="*/ 381 w 468"/>
                    <a:gd name="T65" fmla="*/ 52 h 353"/>
                    <a:gd name="T66" fmla="*/ 277 w 468"/>
                    <a:gd name="T67" fmla="*/ 97 h 353"/>
                    <a:gd name="T68" fmla="*/ 178 w 468"/>
                    <a:gd name="T69" fmla="*/ 120 h 353"/>
                    <a:gd name="T70" fmla="*/ 116 w 468"/>
                    <a:gd name="T71" fmla="*/ 122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68" h="353">
                      <a:moveTo>
                        <a:pt x="116" y="122"/>
                      </a:moveTo>
                      <a:lnTo>
                        <a:pt x="282" y="70"/>
                      </a:lnTo>
                      <a:lnTo>
                        <a:pt x="387" y="29"/>
                      </a:lnTo>
                      <a:lnTo>
                        <a:pt x="439" y="0"/>
                      </a:lnTo>
                      <a:lnTo>
                        <a:pt x="462" y="0"/>
                      </a:lnTo>
                      <a:lnTo>
                        <a:pt x="468" y="33"/>
                      </a:lnTo>
                      <a:lnTo>
                        <a:pt x="460" y="120"/>
                      </a:lnTo>
                      <a:lnTo>
                        <a:pt x="454" y="209"/>
                      </a:lnTo>
                      <a:lnTo>
                        <a:pt x="445" y="239"/>
                      </a:lnTo>
                      <a:lnTo>
                        <a:pt x="387" y="254"/>
                      </a:lnTo>
                      <a:lnTo>
                        <a:pt x="261" y="273"/>
                      </a:lnTo>
                      <a:lnTo>
                        <a:pt x="149" y="306"/>
                      </a:lnTo>
                      <a:lnTo>
                        <a:pt x="75" y="330"/>
                      </a:lnTo>
                      <a:lnTo>
                        <a:pt x="12" y="353"/>
                      </a:lnTo>
                      <a:lnTo>
                        <a:pt x="0" y="337"/>
                      </a:lnTo>
                      <a:lnTo>
                        <a:pt x="10" y="277"/>
                      </a:lnTo>
                      <a:lnTo>
                        <a:pt x="15" y="149"/>
                      </a:lnTo>
                      <a:lnTo>
                        <a:pt x="15" y="111"/>
                      </a:lnTo>
                      <a:lnTo>
                        <a:pt x="44" y="114"/>
                      </a:lnTo>
                      <a:lnTo>
                        <a:pt x="70" y="128"/>
                      </a:lnTo>
                      <a:lnTo>
                        <a:pt x="56" y="175"/>
                      </a:lnTo>
                      <a:lnTo>
                        <a:pt x="50" y="244"/>
                      </a:lnTo>
                      <a:lnTo>
                        <a:pt x="44" y="303"/>
                      </a:lnTo>
                      <a:lnTo>
                        <a:pt x="68" y="308"/>
                      </a:lnTo>
                      <a:lnTo>
                        <a:pt x="162" y="277"/>
                      </a:lnTo>
                      <a:lnTo>
                        <a:pt x="259" y="248"/>
                      </a:lnTo>
                      <a:lnTo>
                        <a:pt x="340" y="227"/>
                      </a:lnTo>
                      <a:lnTo>
                        <a:pt x="396" y="213"/>
                      </a:lnTo>
                      <a:lnTo>
                        <a:pt x="416" y="204"/>
                      </a:lnTo>
                      <a:lnTo>
                        <a:pt x="437" y="145"/>
                      </a:lnTo>
                      <a:lnTo>
                        <a:pt x="439" y="80"/>
                      </a:lnTo>
                      <a:lnTo>
                        <a:pt x="427" y="41"/>
                      </a:lnTo>
                      <a:lnTo>
                        <a:pt x="381" y="52"/>
                      </a:lnTo>
                      <a:lnTo>
                        <a:pt x="277" y="97"/>
                      </a:lnTo>
                      <a:lnTo>
                        <a:pt x="178" y="120"/>
                      </a:lnTo>
                      <a:lnTo>
                        <a:pt x="116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120" name="Group 16">
                  <a:extLst>
                    <a:ext uri="{FF2B5EF4-FFF2-40B4-BE49-F238E27FC236}">
                      <a16:creationId xmlns:a16="http://schemas.microsoft.com/office/drawing/2014/main" id="{53929CE6-444B-8F0C-192E-C3357EBCA9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8" y="757"/>
                  <a:ext cx="72" cy="40"/>
                  <a:chOff x="658" y="757"/>
                  <a:chExt cx="72" cy="40"/>
                </a:xfrm>
              </p:grpSpPr>
              <p:sp>
                <p:nvSpPr>
                  <p:cNvPr id="47121" name="Freeform 17">
                    <a:extLst>
                      <a:ext uri="{FF2B5EF4-FFF2-40B4-BE49-F238E27FC236}">
                        <a16:creationId xmlns:a16="http://schemas.microsoft.com/office/drawing/2014/main" id="{C553C3F6-F3C2-EE9D-79A3-1FA866029E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w 72"/>
                      <a:gd name="T19" fmla="*/ 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22" name="Freeform 18">
                    <a:extLst>
                      <a:ext uri="{FF2B5EF4-FFF2-40B4-BE49-F238E27FC236}">
                        <a16:creationId xmlns:a16="http://schemas.microsoft.com/office/drawing/2014/main" id="{021BEFD4-BA0F-243B-4B8B-D9F679CE67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7123" name="Freeform 19">
                  <a:extLst>
                    <a:ext uri="{FF2B5EF4-FFF2-40B4-BE49-F238E27FC236}">
                      <a16:creationId xmlns:a16="http://schemas.microsoft.com/office/drawing/2014/main" id="{E9FD6E1E-2CE2-690E-85D1-1B7D19C3FD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" y="750"/>
                  <a:ext cx="90" cy="60"/>
                </a:xfrm>
                <a:custGeom>
                  <a:avLst/>
                  <a:gdLst>
                    <a:gd name="T0" fmla="*/ 90 w 90"/>
                    <a:gd name="T1" fmla="*/ 17 h 60"/>
                    <a:gd name="T2" fmla="*/ 88 w 90"/>
                    <a:gd name="T3" fmla="*/ 13 h 60"/>
                    <a:gd name="T4" fmla="*/ 85 w 90"/>
                    <a:gd name="T5" fmla="*/ 9 h 60"/>
                    <a:gd name="T6" fmla="*/ 80 w 90"/>
                    <a:gd name="T7" fmla="*/ 6 h 60"/>
                    <a:gd name="T8" fmla="*/ 75 w 90"/>
                    <a:gd name="T9" fmla="*/ 5 h 60"/>
                    <a:gd name="T10" fmla="*/ 68 w 90"/>
                    <a:gd name="T11" fmla="*/ 2 h 60"/>
                    <a:gd name="T12" fmla="*/ 61 w 90"/>
                    <a:gd name="T13" fmla="*/ 1 h 60"/>
                    <a:gd name="T14" fmla="*/ 54 w 90"/>
                    <a:gd name="T15" fmla="*/ 0 h 60"/>
                    <a:gd name="T16" fmla="*/ 46 w 90"/>
                    <a:gd name="T17" fmla="*/ 1 h 60"/>
                    <a:gd name="T18" fmla="*/ 38 w 90"/>
                    <a:gd name="T19" fmla="*/ 3 h 60"/>
                    <a:gd name="T20" fmla="*/ 31 w 90"/>
                    <a:gd name="T21" fmla="*/ 6 h 60"/>
                    <a:gd name="T22" fmla="*/ 23 w 90"/>
                    <a:gd name="T23" fmla="*/ 9 h 60"/>
                    <a:gd name="T24" fmla="*/ 18 w 90"/>
                    <a:gd name="T25" fmla="*/ 13 h 60"/>
                    <a:gd name="T26" fmla="*/ 11 w 90"/>
                    <a:gd name="T27" fmla="*/ 18 h 60"/>
                    <a:gd name="T28" fmla="*/ 7 w 90"/>
                    <a:gd name="T29" fmla="*/ 23 h 60"/>
                    <a:gd name="T30" fmla="*/ 3 w 90"/>
                    <a:gd name="T31" fmla="*/ 27 h 60"/>
                    <a:gd name="T32" fmla="*/ 1 w 90"/>
                    <a:gd name="T33" fmla="*/ 32 h 60"/>
                    <a:gd name="T34" fmla="*/ 0 w 90"/>
                    <a:gd name="T35" fmla="*/ 38 h 60"/>
                    <a:gd name="T36" fmla="*/ 0 w 90"/>
                    <a:gd name="T37" fmla="*/ 43 h 60"/>
                    <a:gd name="T38" fmla="*/ 2 w 90"/>
                    <a:gd name="T39" fmla="*/ 47 h 60"/>
                    <a:gd name="T40" fmla="*/ 5 w 90"/>
                    <a:gd name="T41" fmla="*/ 51 h 60"/>
                    <a:gd name="T42" fmla="*/ 10 w 90"/>
                    <a:gd name="T43" fmla="*/ 54 h 60"/>
                    <a:gd name="T44" fmla="*/ 15 w 90"/>
                    <a:gd name="T45" fmla="*/ 55 h 60"/>
                    <a:gd name="T46" fmla="*/ 22 w 90"/>
                    <a:gd name="T47" fmla="*/ 58 h 60"/>
                    <a:gd name="T48" fmla="*/ 29 w 90"/>
                    <a:gd name="T49" fmla="*/ 59 h 60"/>
                    <a:gd name="T50" fmla="*/ 36 w 90"/>
                    <a:gd name="T51" fmla="*/ 60 h 60"/>
                    <a:gd name="T52" fmla="*/ 44 w 90"/>
                    <a:gd name="T53" fmla="*/ 59 h 60"/>
                    <a:gd name="T54" fmla="*/ 52 w 90"/>
                    <a:gd name="T55" fmla="*/ 57 h 60"/>
                    <a:gd name="T56" fmla="*/ 59 w 90"/>
                    <a:gd name="T57" fmla="*/ 54 h 60"/>
                    <a:gd name="T58" fmla="*/ 67 w 90"/>
                    <a:gd name="T59" fmla="*/ 51 h 60"/>
                    <a:gd name="T60" fmla="*/ 72 w 90"/>
                    <a:gd name="T61" fmla="*/ 47 h 60"/>
                    <a:gd name="T62" fmla="*/ 79 w 90"/>
                    <a:gd name="T63" fmla="*/ 42 h 60"/>
                    <a:gd name="T64" fmla="*/ 83 w 90"/>
                    <a:gd name="T65" fmla="*/ 37 h 60"/>
                    <a:gd name="T66" fmla="*/ 87 w 90"/>
                    <a:gd name="T67" fmla="*/ 33 h 60"/>
                    <a:gd name="T68" fmla="*/ 89 w 90"/>
                    <a:gd name="T69" fmla="*/ 28 h 60"/>
                    <a:gd name="T70" fmla="*/ 90 w 90"/>
                    <a:gd name="T71" fmla="*/ 22 h 60"/>
                    <a:gd name="T72" fmla="*/ 90 w 90"/>
                    <a:gd name="T73" fmla="*/ 1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0" h="60">
                      <a:moveTo>
                        <a:pt x="90" y="17"/>
                      </a:moveTo>
                      <a:lnTo>
                        <a:pt x="88" y="13"/>
                      </a:lnTo>
                      <a:lnTo>
                        <a:pt x="85" y="9"/>
                      </a:lnTo>
                      <a:lnTo>
                        <a:pt x="80" y="6"/>
                      </a:lnTo>
                      <a:lnTo>
                        <a:pt x="75" y="5"/>
                      </a:lnTo>
                      <a:lnTo>
                        <a:pt x="68" y="2"/>
                      </a:lnTo>
                      <a:lnTo>
                        <a:pt x="61" y="1"/>
                      </a:lnTo>
                      <a:lnTo>
                        <a:pt x="54" y="0"/>
                      </a:lnTo>
                      <a:lnTo>
                        <a:pt x="46" y="1"/>
                      </a:lnTo>
                      <a:lnTo>
                        <a:pt x="38" y="3"/>
                      </a:lnTo>
                      <a:lnTo>
                        <a:pt x="31" y="6"/>
                      </a:lnTo>
                      <a:lnTo>
                        <a:pt x="23" y="9"/>
                      </a:lnTo>
                      <a:lnTo>
                        <a:pt x="18" y="13"/>
                      </a:lnTo>
                      <a:lnTo>
                        <a:pt x="11" y="18"/>
                      </a:lnTo>
                      <a:lnTo>
                        <a:pt x="7" y="23"/>
                      </a:lnTo>
                      <a:lnTo>
                        <a:pt x="3" y="27"/>
                      </a:lnTo>
                      <a:lnTo>
                        <a:pt x="1" y="32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1"/>
                      </a:lnTo>
                      <a:lnTo>
                        <a:pt x="10" y="54"/>
                      </a:lnTo>
                      <a:lnTo>
                        <a:pt x="15" y="55"/>
                      </a:lnTo>
                      <a:lnTo>
                        <a:pt x="22" y="58"/>
                      </a:lnTo>
                      <a:lnTo>
                        <a:pt x="29" y="59"/>
                      </a:lnTo>
                      <a:lnTo>
                        <a:pt x="36" y="60"/>
                      </a:lnTo>
                      <a:lnTo>
                        <a:pt x="44" y="59"/>
                      </a:lnTo>
                      <a:lnTo>
                        <a:pt x="52" y="57"/>
                      </a:lnTo>
                      <a:lnTo>
                        <a:pt x="59" y="54"/>
                      </a:lnTo>
                      <a:lnTo>
                        <a:pt x="67" y="51"/>
                      </a:lnTo>
                      <a:lnTo>
                        <a:pt x="72" y="47"/>
                      </a:lnTo>
                      <a:lnTo>
                        <a:pt x="79" y="42"/>
                      </a:lnTo>
                      <a:lnTo>
                        <a:pt x="83" y="37"/>
                      </a:lnTo>
                      <a:lnTo>
                        <a:pt x="87" y="33"/>
                      </a:lnTo>
                      <a:lnTo>
                        <a:pt x="89" y="28"/>
                      </a:lnTo>
                      <a:lnTo>
                        <a:pt x="90" y="22"/>
                      </a:lnTo>
                      <a:lnTo>
                        <a:pt x="9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4" name="Freeform 20">
                  <a:extLst>
                    <a:ext uri="{FF2B5EF4-FFF2-40B4-BE49-F238E27FC236}">
                      <a16:creationId xmlns:a16="http://schemas.microsoft.com/office/drawing/2014/main" id="{C83035AB-758A-F3F4-9BF1-9720F97C4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" y="70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5" name="Freeform 21">
                  <a:extLst>
                    <a:ext uri="{FF2B5EF4-FFF2-40B4-BE49-F238E27FC236}">
                      <a16:creationId xmlns:a16="http://schemas.microsoft.com/office/drawing/2014/main" id="{5C8D3CAD-17A5-3620-0ADF-CF4D74D3E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0" y="66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6" name="Freeform 22">
                  <a:extLst>
                    <a:ext uri="{FF2B5EF4-FFF2-40B4-BE49-F238E27FC236}">
                      <a16:creationId xmlns:a16="http://schemas.microsoft.com/office/drawing/2014/main" id="{6179862E-67CE-72EF-13EC-70CAC3DAE2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" y="769"/>
                  <a:ext cx="477" cy="158"/>
                </a:xfrm>
                <a:custGeom>
                  <a:avLst/>
                  <a:gdLst>
                    <a:gd name="T0" fmla="*/ 17 w 477"/>
                    <a:gd name="T1" fmla="*/ 116 h 158"/>
                    <a:gd name="T2" fmla="*/ 174 w 477"/>
                    <a:gd name="T3" fmla="*/ 86 h 158"/>
                    <a:gd name="T4" fmla="*/ 319 w 477"/>
                    <a:gd name="T5" fmla="*/ 50 h 158"/>
                    <a:gd name="T6" fmla="*/ 462 w 477"/>
                    <a:gd name="T7" fmla="*/ 0 h 158"/>
                    <a:gd name="T8" fmla="*/ 477 w 477"/>
                    <a:gd name="T9" fmla="*/ 16 h 158"/>
                    <a:gd name="T10" fmla="*/ 467 w 477"/>
                    <a:gd name="T11" fmla="*/ 46 h 158"/>
                    <a:gd name="T12" fmla="*/ 421 w 477"/>
                    <a:gd name="T13" fmla="*/ 58 h 158"/>
                    <a:gd name="T14" fmla="*/ 295 w 477"/>
                    <a:gd name="T15" fmla="*/ 76 h 158"/>
                    <a:gd name="T16" fmla="*/ 162 w 477"/>
                    <a:gd name="T17" fmla="*/ 116 h 158"/>
                    <a:gd name="T18" fmla="*/ 75 w 477"/>
                    <a:gd name="T19" fmla="*/ 130 h 158"/>
                    <a:gd name="T20" fmla="*/ 23 w 477"/>
                    <a:gd name="T21" fmla="*/ 158 h 158"/>
                    <a:gd name="T22" fmla="*/ 0 w 477"/>
                    <a:gd name="T23" fmla="*/ 140 h 158"/>
                    <a:gd name="T24" fmla="*/ 17 w 477"/>
                    <a:gd name="T25" fmla="*/ 116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77" h="158">
                      <a:moveTo>
                        <a:pt x="17" y="116"/>
                      </a:moveTo>
                      <a:lnTo>
                        <a:pt x="174" y="86"/>
                      </a:lnTo>
                      <a:lnTo>
                        <a:pt x="319" y="50"/>
                      </a:lnTo>
                      <a:lnTo>
                        <a:pt x="462" y="0"/>
                      </a:lnTo>
                      <a:lnTo>
                        <a:pt x="477" y="16"/>
                      </a:lnTo>
                      <a:lnTo>
                        <a:pt x="467" y="46"/>
                      </a:lnTo>
                      <a:lnTo>
                        <a:pt x="421" y="58"/>
                      </a:lnTo>
                      <a:lnTo>
                        <a:pt x="295" y="76"/>
                      </a:lnTo>
                      <a:lnTo>
                        <a:pt x="162" y="116"/>
                      </a:lnTo>
                      <a:lnTo>
                        <a:pt x="75" y="130"/>
                      </a:lnTo>
                      <a:lnTo>
                        <a:pt x="23" y="158"/>
                      </a:lnTo>
                      <a:lnTo>
                        <a:pt x="0" y="140"/>
                      </a:lnTo>
                      <a:lnTo>
                        <a:pt x="17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7" name="Freeform 23">
                  <a:extLst>
                    <a:ext uri="{FF2B5EF4-FFF2-40B4-BE49-F238E27FC236}">
                      <a16:creationId xmlns:a16="http://schemas.microsoft.com/office/drawing/2014/main" id="{A1CB55B4-F358-7D1B-E573-3726607EF9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" y="987"/>
                  <a:ext cx="270" cy="78"/>
                </a:xfrm>
                <a:custGeom>
                  <a:avLst/>
                  <a:gdLst>
                    <a:gd name="T0" fmla="*/ 4 w 270"/>
                    <a:gd name="T1" fmla="*/ 40 h 78"/>
                    <a:gd name="T2" fmla="*/ 117 w 270"/>
                    <a:gd name="T3" fmla="*/ 21 h 78"/>
                    <a:gd name="T4" fmla="*/ 241 w 270"/>
                    <a:gd name="T5" fmla="*/ 0 h 78"/>
                    <a:gd name="T6" fmla="*/ 270 w 270"/>
                    <a:gd name="T7" fmla="*/ 13 h 78"/>
                    <a:gd name="T8" fmla="*/ 252 w 270"/>
                    <a:gd name="T9" fmla="*/ 38 h 78"/>
                    <a:gd name="T10" fmla="*/ 158 w 270"/>
                    <a:gd name="T11" fmla="*/ 44 h 78"/>
                    <a:gd name="T12" fmla="*/ 47 w 270"/>
                    <a:gd name="T13" fmla="*/ 65 h 78"/>
                    <a:gd name="T14" fmla="*/ 0 w 270"/>
                    <a:gd name="T15" fmla="*/ 78 h 78"/>
                    <a:gd name="T16" fmla="*/ 4 w 270"/>
                    <a:gd name="T17" fmla="*/ 4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0" h="78">
                      <a:moveTo>
                        <a:pt x="4" y="40"/>
                      </a:moveTo>
                      <a:lnTo>
                        <a:pt x="117" y="21"/>
                      </a:lnTo>
                      <a:lnTo>
                        <a:pt x="241" y="0"/>
                      </a:lnTo>
                      <a:lnTo>
                        <a:pt x="270" y="13"/>
                      </a:lnTo>
                      <a:lnTo>
                        <a:pt x="252" y="38"/>
                      </a:lnTo>
                      <a:lnTo>
                        <a:pt x="158" y="44"/>
                      </a:lnTo>
                      <a:lnTo>
                        <a:pt x="47" y="65"/>
                      </a:lnTo>
                      <a:lnTo>
                        <a:pt x="0" y="78"/>
                      </a:lnTo>
                      <a:lnTo>
                        <a:pt x="4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8" name="Freeform 24">
                  <a:extLst>
                    <a:ext uri="{FF2B5EF4-FFF2-40B4-BE49-F238E27FC236}">
                      <a16:creationId xmlns:a16="http://schemas.microsoft.com/office/drawing/2014/main" id="{153E4F84-6637-D625-0164-E4ED728F9E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" y="913"/>
                  <a:ext cx="259" cy="76"/>
                </a:xfrm>
                <a:custGeom>
                  <a:avLst/>
                  <a:gdLst>
                    <a:gd name="T0" fmla="*/ 245 w 259"/>
                    <a:gd name="T1" fmla="*/ 0 h 76"/>
                    <a:gd name="T2" fmla="*/ 133 w 259"/>
                    <a:gd name="T3" fmla="*/ 15 h 76"/>
                    <a:gd name="T4" fmla="*/ 18 w 259"/>
                    <a:gd name="T5" fmla="*/ 38 h 76"/>
                    <a:gd name="T6" fmla="*/ 0 w 259"/>
                    <a:gd name="T7" fmla="*/ 57 h 76"/>
                    <a:gd name="T8" fmla="*/ 10 w 259"/>
                    <a:gd name="T9" fmla="*/ 76 h 76"/>
                    <a:gd name="T10" fmla="*/ 39 w 259"/>
                    <a:gd name="T11" fmla="*/ 72 h 76"/>
                    <a:gd name="T12" fmla="*/ 153 w 259"/>
                    <a:gd name="T13" fmla="*/ 38 h 76"/>
                    <a:gd name="T14" fmla="*/ 259 w 259"/>
                    <a:gd name="T15" fmla="*/ 27 h 76"/>
                    <a:gd name="T16" fmla="*/ 245 w 259"/>
                    <a:gd name="T17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9" h="76">
                      <a:moveTo>
                        <a:pt x="245" y="0"/>
                      </a:moveTo>
                      <a:lnTo>
                        <a:pt x="133" y="15"/>
                      </a:lnTo>
                      <a:lnTo>
                        <a:pt x="18" y="38"/>
                      </a:lnTo>
                      <a:lnTo>
                        <a:pt x="0" y="57"/>
                      </a:lnTo>
                      <a:lnTo>
                        <a:pt x="10" y="76"/>
                      </a:lnTo>
                      <a:lnTo>
                        <a:pt x="39" y="72"/>
                      </a:lnTo>
                      <a:lnTo>
                        <a:pt x="153" y="38"/>
                      </a:lnTo>
                      <a:lnTo>
                        <a:pt x="259" y="27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9" name="Freeform 25">
                  <a:extLst>
                    <a:ext uri="{FF2B5EF4-FFF2-40B4-BE49-F238E27FC236}">
                      <a16:creationId xmlns:a16="http://schemas.microsoft.com/office/drawing/2014/main" id="{1F575D2A-77F8-5738-B01C-FCEF4A6CC5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3" y="1063"/>
                  <a:ext cx="122" cy="51"/>
                </a:xfrm>
                <a:custGeom>
                  <a:avLst/>
                  <a:gdLst>
                    <a:gd name="T0" fmla="*/ 14 w 122"/>
                    <a:gd name="T1" fmla="*/ 13 h 51"/>
                    <a:gd name="T2" fmla="*/ 112 w 122"/>
                    <a:gd name="T3" fmla="*/ 0 h 51"/>
                    <a:gd name="T4" fmla="*/ 122 w 122"/>
                    <a:gd name="T5" fmla="*/ 20 h 51"/>
                    <a:gd name="T6" fmla="*/ 98 w 122"/>
                    <a:gd name="T7" fmla="*/ 47 h 51"/>
                    <a:gd name="T8" fmla="*/ 31 w 122"/>
                    <a:gd name="T9" fmla="*/ 51 h 51"/>
                    <a:gd name="T10" fmla="*/ 0 w 122"/>
                    <a:gd name="T11" fmla="*/ 40 h 51"/>
                    <a:gd name="T12" fmla="*/ 14 w 122"/>
                    <a:gd name="T13" fmla="*/ 13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51">
                      <a:moveTo>
                        <a:pt x="14" y="13"/>
                      </a:moveTo>
                      <a:lnTo>
                        <a:pt x="112" y="0"/>
                      </a:lnTo>
                      <a:lnTo>
                        <a:pt x="122" y="20"/>
                      </a:lnTo>
                      <a:lnTo>
                        <a:pt x="98" y="47"/>
                      </a:lnTo>
                      <a:lnTo>
                        <a:pt x="31" y="51"/>
                      </a:lnTo>
                      <a:lnTo>
                        <a:pt x="0" y="40"/>
                      </a:lnTo>
                      <a:lnTo>
                        <a:pt x="1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0" name="Freeform 26">
                  <a:extLst>
                    <a:ext uri="{FF2B5EF4-FFF2-40B4-BE49-F238E27FC236}">
                      <a16:creationId xmlns:a16="http://schemas.microsoft.com/office/drawing/2014/main" id="{8CD4CAD0-2B81-154D-5DCB-B11FA6597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" y="1106"/>
                  <a:ext cx="105" cy="60"/>
                </a:xfrm>
                <a:custGeom>
                  <a:avLst/>
                  <a:gdLst>
                    <a:gd name="T0" fmla="*/ 0 w 105"/>
                    <a:gd name="T1" fmla="*/ 16 h 60"/>
                    <a:gd name="T2" fmla="*/ 105 w 105"/>
                    <a:gd name="T3" fmla="*/ 0 h 60"/>
                    <a:gd name="T4" fmla="*/ 105 w 105"/>
                    <a:gd name="T5" fmla="*/ 33 h 60"/>
                    <a:gd name="T6" fmla="*/ 74 w 105"/>
                    <a:gd name="T7" fmla="*/ 49 h 60"/>
                    <a:gd name="T8" fmla="*/ 6 w 105"/>
                    <a:gd name="T9" fmla="*/ 60 h 60"/>
                    <a:gd name="T10" fmla="*/ 0 w 105"/>
                    <a:gd name="T11" fmla="*/ 1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5" h="60">
                      <a:moveTo>
                        <a:pt x="0" y="16"/>
                      </a:moveTo>
                      <a:lnTo>
                        <a:pt x="105" y="0"/>
                      </a:lnTo>
                      <a:lnTo>
                        <a:pt x="105" y="33"/>
                      </a:lnTo>
                      <a:lnTo>
                        <a:pt x="74" y="49"/>
                      </a:lnTo>
                      <a:lnTo>
                        <a:pt x="6" y="6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1" name="Freeform 27">
                  <a:extLst>
                    <a:ext uri="{FF2B5EF4-FFF2-40B4-BE49-F238E27FC236}">
                      <a16:creationId xmlns:a16="http://schemas.microsoft.com/office/drawing/2014/main" id="{4B0D30E3-DF33-915F-D19A-17F95CD184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" y="1125"/>
                  <a:ext cx="87" cy="58"/>
                </a:xfrm>
                <a:custGeom>
                  <a:avLst/>
                  <a:gdLst>
                    <a:gd name="T0" fmla="*/ 10 w 87"/>
                    <a:gd name="T1" fmla="*/ 11 h 58"/>
                    <a:gd name="T2" fmla="*/ 87 w 87"/>
                    <a:gd name="T3" fmla="*/ 0 h 58"/>
                    <a:gd name="T4" fmla="*/ 87 w 87"/>
                    <a:gd name="T5" fmla="*/ 47 h 58"/>
                    <a:gd name="T6" fmla="*/ 0 w 87"/>
                    <a:gd name="T7" fmla="*/ 58 h 58"/>
                    <a:gd name="T8" fmla="*/ 10 w 87"/>
                    <a:gd name="T9" fmla="*/ 11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58">
                      <a:moveTo>
                        <a:pt x="10" y="11"/>
                      </a:moveTo>
                      <a:lnTo>
                        <a:pt x="87" y="0"/>
                      </a:lnTo>
                      <a:lnTo>
                        <a:pt x="87" y="47"/>
                      </a:lnTo>
                      <a:lnTo>
                        <a:pt x="0" y="58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2" name="Freeform 28">
                  <a:extLst>
                    <a:ext uri="{FF2B5EF4-FFF2-40B4-BE49-F238E27FC236}">
                      <a16:creationId xmlns:a16="http://schemas.microsoft.com/office/drawing/2014/main" id="{AD5B5E84-25B7-4B3D-6013-3B5C528F16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8" y="1444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3" name="Freeform 29">
                  <a:extLst>
                    <a:ext uri="{FF2B5EF4-FFF2-40B4-BE49-F238E27FC236}">
                      <a16:creationId xmlns:a16="http://schemas.microsoft.com/office/drawing/2014/main" id="{DDAE59DD-5FF5-6179-A510-81E1D3FD6C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4" y="1404"/>
                  <a:ext cx="56" cy="44"/>
                </a:xfrm>
                <a:custGeom>
                  <a:avLst/>
                  <a:gdLst>
                    <a:gd name="T0" fmla="*/ 55 w 56"/>
                    <a:gd name="T1" fmla="*/ 15 h 44"/>
                    <a:gd name="T2" fmla="*/ 54 w 56"/>
                    <a:gd name="T3" fmla="*/ 11 h 44"/>
                    <a:gd name="T4" fmla="*/ 51 w 56"/>
                    <a:gd name="T5" fmla="*/ 7 h 44"/>
                    <a:gd name="T6" fmla="*/ 49 w 56"/>
                    <a:gd name="T7" fmla="*/ 5 h 44"/>
                    <a:gd name="T8" fmla="*/ 44 w 56"/>
                    <a:gd name="T9" fmla="*/ 1 h 44"/>
                    <a:gd name="T10" fmla="*/ 40 w 56"/>
                    <a:gd name="T11" fmla="*/ 0 h 44"/>
                    <a:gd name="T12" fmla="*/ 37 w 56"/>
                    <a:gd name="T13" fmla="*/ 0 h 44"/>
                    <a:gd name="T14" fmla="*/ 33 w 56"/>
                    <a:gd name="T15" fmla="*/ 0 h 44"/>
                    <a:gd name="T16" fmla="*/ 27 w 56"/>
                    <a:gd name="T17" fmla="*/ 0 h 44"/>
                    <a:gd name="T18" fmla="*/ 22 w 56"/>
                    <a:gd name="T19" fmla="*/ 1 h 44"/>
                    <a:gd name="T20" fmla="*/ 18 w 56"/>
                    <a:gd name="T21" fmla="*/ 2 h 44"/>
                    <a:gd name="T22" fmla="*/ 14 w 56"/>
                    <a:gd name="T23" fmla="*/ 5 h 44"/>
                    <a:gd name="T24" fmla="*/ 9 w 56"/>
                    <a:gd name="T25" fmla="*/ 7 h 44"/>
                    <a:gd name="T26" fmla="*/ 7 w 56"/>
                    <a:gd name="T27" fmla="*/ 10 h 44"/>
                    <a:gd name="T28" fmla="*/ 5 w 56"/>
                    <a:gd name="T29" fmla="*/ 13 h 44"/>
                    <a:gd name="T30" fmla="*/ 2 w 56"/>
                    <a:gd name="T31" fmla="*/ 17 h 44"/>
                    <a:gd name="T32" fmla="*/ 0 w 56"/>
                    <a:gd name="T33" fmla="*/ 22 h 44"/>
                    <a:gd name="T34" fmla="*/ 0 w 56"/>
                    <a:gd name="T35" fmla="*/ 26 h 44"/>
                    <a:gd name="T36" fmla="*/ 1 w 56"/>
                    <a:gd name="T37" fmla="*/ 29 h 44"/>
                    <a:gd name="T38" fmla="*/ 2 w 56"/>
                    <a:gd name="T39" fmla="*/ 33 h 44"/>
                    <a:gd name="T40" fmla="*/ 5 w 56"/>
                    <a:gd name="T41" fmla="*/ 37 h 44"/>
                    <a:gd name="T42" fmla="*/ 7 w 56"/>
                    <a:gd name="T43" fmla="*/ 39 h 44"/>
                    <a:gd name="T44" fmla="*/ 12 w 56"/>
                    <a:gd name="T45" fmla="*/ 43 h 44"/>
                    <a:gd name="T46" fmla="*/ 16 w 56"/>
                    <a:gd name="T47" fmla="*/ 44 h 44"/>
                    <a:gd name="T48" fmla="*/ 19 w 56"/>
                    <a:gd name="T49" fmla="*/ 44 h 44"/>
                    <a:gd name="T50" fmla="*/ 23 w 56"/>
                    <a:gd name="T51" fmla="*/ 44 h 44"/>
                    <a:gd name="T52" fmla="*/ 29 w 56"/>
                    <a:gd name="T53" fmla="*/ 44 h 44"/>
                    <a:gd name="T54" fmla="*/ 34 w 56"/>
                    <a:gd name="T55" fmla="*/ 43 h 44"/>
                    <a:gd name="T56" fmla="*/ 39 w 56"/>
                    <a:gd name="T57" fmla="*/ 42 h 44"/>
                    <a:gd name="T58" fmla="*/ 42 w 56"/>
                    <a:gd name="T59" fmla="*/ 39 h 44"/>
                    <a:gd name="T60" fmla="*/ 47 w 56"/>
                    <a:gd name="T61" fmla="*/ 37 h 44"/>
                    <a:gd name="T62" fmla="*/ 49 w 56"/>
                    <a:gd name="T63" fmla="*/ 34 h 44"/>
                    <a:gd name="T64" fmla="*/ 51 w 56"/>
                    <a:gd name="T65" fmla="*/ 31 h 44"/>
                    <a:gd name="T66" fmla="*/ 54 w 56"/>
                    <a:gd name="T67" fmla="*/ 27 h 44"/>
                    <a:gd name="T68" fmla="*/ 56 w 56"/>
                    <a:gd name="T69" fmla="*/ 22 h 44"/>
                    <a:gd name="T70" fmla="*/ 56 w 56"/>
                    <a:gd name="T71" fmla="*/ 18 h 44"/>
                    <a:gd name="T72" fmla="*/ 55 w 56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" h="44">
                      <a:moveTo>
                        <a:pt x="55" y="15"/>
                      </a:moveTo>
                      <a:lnTo>
                        <a:pt x="54" y="11"/>
                      </a:lnTo>
                      <a:lnTo>
                        <a:pt x="51" y="7"/>
                      </a:lnTo>
                      <a:lnTo>
                        <a:pt x="49" y="5"/>
                      </a:lnTo>
                      <a:lnTo>
                        <a:pt x="44" y="1"/>
                      </a:lnTo>
                      <a:lnTo>
                        <a:pt x="40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7" y="0"/>
                      </a:lnTo>
                      <a:lnTo>
                        <a:pt x="22" y="1"/>
                      </a:lnTo>
                      <a:lnTo>
                        <a:pt x="18" y="2"/>
                      </a:lnTo>
                      <a:lnTo>
                        <a:pt x="14" y="5"/>
                      </a:lnTo>
                      <a:lnTo>
                        <a:pt x="9" y="7"/>
                      </a:lnTo>
                      <a:lnTo>
                        <a:pt x="7" y="10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2" y="43"/>
                      </a:lnTo>
                      <a:lnTo>
                        <a:pt x="16" y="44"/>
                      </a:lnTo>
                      <a:lnTo>
                        <a:pt x="19" y="44"/>
                      </a:lnTo>
                      <a:lnTo>
                        <a:pt x="23" y="44"/>
                      </a:lnTo>
                      <a:lnTo>
                        <a:pt x="29" y="44"/>
                      </a:lnTo>
                      <a:lnTo>
                        <a:pt x="34" y="43"/>
                      </a:lnTo>
                      <a:lnTo>
                        <a:pt x="39" y="42"/>
                      </a:lnTo>
                      <a:lnTo>
                        <a:pt x="42" y="39"/>
                      </a:lnTo>
                      <a:lnTo>
                        <a:pt x="47" y="37"/>
                      </a:lnTo>
                      <a:lnTo>
                        <a:pt x="49" y="34"/>
                      </a:lnTo>
                      <a:lnTo>
                        <a:pt x="51" y="31"/>
                      </a:lnTo>
                      <a:lnTo>
                        <a:pt x="54" y="27"/>
                      </a:lnTo>
                      <a:lnTo>
                        <a:pt x="56" y="22"/>
                      </a:lnTo>
                      <a:lnTo>
                        <a:pt x="56" y="18"/>
                      </a:lnTo>
                      <a:lnTo>
                        <a:pt x="55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4" name="Freeform 30">
                  <a:extLst>
                    <a:ext uri="{FF2B5EF4-FFF2-40B4-BE49-F238E27FC236}">
                      <a16:creationId xmlns:a16="http://schemas.microsoft.com/office/drawing/2014/main" id="{E64BD062-50EA-B369-5400-ECBC0D55DA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135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5" name="Freeform 31">
                  <a:extLst>
                    <a:ext uri="{FF2B5EF4-FFF2-40B4-BE49-F238E27FC236}">
                      <a16:creationId xmlns:a16="http://schemas.microsoft.com/office/drawing/2014/main" id="{69DFBB2F-E33D-E112-4CA6-DF834A6CCE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131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6" name="Freeform 32">
                  <a:extLst>
                    <a:ext uri="{FF2B5EF4-FFF2-40B4-BE49-F238E27FC236}">
                      <a16:creationId xmlns:a16="http://schemas.microsoft.com/office/drawing/2014/main" id="{5897D37E-498D-59CE-650B-5006128728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" y="1442"/>
                  <a:ext cx="565" cy="162"/>
                </a:xfrm>
                <a:custGeom>
                  <a:avLst/>
                  <a:gdLst>
                    <a:gd name="T0" fmla="*/ 17 w 565"/>
                    <a:gd name="T1" fmla="*/ 120 h 162"/>
                    <a:gd name="T2" fmla="*/ 145 w 565"/>
                    <a:gd name="T3" fmla="*/ 102 h 162"/>
                    <a:gd name="T4" fmla="*/ 283 w 565"/>
                    <a:gd name="T5" fmla="*/ 68 h 162"/>
                    <a:gd name="T6" fmla="*/ 405 w 565"/>
                    <a:gd name="T7" fmla="*/ 36 h 162"/>
                    <a:gd name="T8" fmla="*/ 542 w 565"/>
                    <a:gd name="T9" fmla="*/ 0 h 162"/>
                    <a:gd name="T10" fmla="*/ 565 w 565"/>
                    <a:gd name="T11" fmla="*/ 8 h 162"/>
                    <a:gd name="T12" fmla="*/ 555 w 565"/>
                    <a:gd name="T13" fmla="*/ 26 h 162"/>
                    <a:gd name="T14" fmla="*/ 498 w 565"/>
                    <a:gd name="T15" fmla="*/ 38 h 162"/>
                    <a:gd name="T16" fmla="*/ 380 w 565"/>
                    <a:gd name="T17" fmla="*/ 66 h 162"/>
                    <a:gd name="T18" fmla="*/ 233 w 565"/>
                    <a:gd name="T19" fmla="*/ 104 h 162"/>
                    <a:gd name="T20" fmla="*/ 118 w 565"/>
                    <a:gd name="T21" fmla="*/ 134 h 162"/>
                    <a:gd name="T22" fmla="*/ 35 w 565"/>
                    <a:gd name="T23" fmla="*/ 162 h 162"/>
                    <a:gd name="T24" fmla="*/ 0 w 565"/>
                    <a:gd name="T25" fmla="*/ 152 h 162"/>
                    <a:gd name="T26" fmla="*/ 17 w 565"/>
                    <a:gd name="T27" fmla="*/ 12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5" h="162">
                      <a:moveTo>
                        <a:pt x="17" y="120"/>
                      </a:moveTo>
                      <a:lnTo>
                        <a:pt x="145" y="102"/>
                      </a:lnTo>
                      <a:lnTo>
                        <a:pt x="283" y="68"/>
                      </a:lnTo>
                      <a:lnTo>
                        <a:pt x="405" y="36"/>
                      </a:lnTo>
                      <a:lnTo>
                        <a:pt x="542" y="0"/>
                      </a:lnTo>
                      <a:lnTo>
                        <a:pt x="565" y="8"/>
                      </a:lnTo>
                      <a:lnTo>
                        <a:pt x="555" y="26"/>
                      </a:lnTo>
                      <a:lnTo>
                        <a:pt x="498" y="38"/>
                      </a:lnTo>
                      <a:lnTo>
                        <a:pt x="380" y="66"/>
                      </a:lnTo>
                      <a:lnTo>
                        <a:pt x="233" y="104"/>
                      </a:lnTo>
                      <a:lnTo>
                        <a:pt x="118" y="134"/>
                      </a:lnTo>
                      <a:lnTo>
                        <a:pt x="35" y="162"/>
                      </a:lnTo>
                      <a:lnTo>
                        <a:pt x="0" y="152"/>
                      </a:lnTo>
                      <a:lnTo>
                        <a:pt x="17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7" name="Freeform 33">
                  <a:extLst>
                    <a:ext uri="{FF2B5EF4-FFF2-40B4-BE49-F238E27FC236}">
                      <a16:creationId xmlns:a16="http://schemas.microsoft.com/office/drawing/2014/main" id="{FF57C2E7-381A-B1CD-4262-0A81A8ACBD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5" y="1539"/>
                  <a:ext cx="606" cy="259"/>
                </a:xfrm>
                <a:custGeom>
                  <a:avLst/>
                  <a:gdLst>
                    <a:gd name="T0" fmla="*/ 117 w 606"/>
                    <a:gd name="T1" fmla="*/ 131 h 259"/>
                    <a:gd name="T2" fmla="*/ 271 w 606"/>
                    <a:gd name="T3" fmla="*/ 88 h 259"/>
                    <a:gd name="T4" fmla="*/ 408 w 606"/>
                    <a:gd name="T5" fmla="*/ 49 h 259"/>
                    <a:gd name="T6" fmla="*/ 525 w 606"/>
                    <a:gd name="T7" fmla="*/ 20 h 259"/>
                    <a:gd name="T8" fmla="*/ 598 w 606"/>
                    <a:gd name="T9" fmla="*/ 0 h 259"/>
                    <a:gd name="T10" fmla="*/ 606 w 606"/>
                    <a:gd name="T11" fmla="*/ 26 h 259"/>
                    <a:gd name="T12" fmla="*/ 594 w 606"/>
                    <a:gd name="T13" fmla="*/ 77 h 259"/>
                    <a:gd name="T14" fmla="*/ 473 w 606"/>
                    <a:gd name="T15" fmla="*/ 112 h 259"/>
                    <a:gd name="T16" fmla="*/ 273 w 606"/>
                    <a:gd name="T17" fmla="*/ 161 h 259"/>
                    <a:gd name="T18" fmla="*/ 117 w 606"/>
                    <a:gd name="T19" fmla="*/ 218 h 259"/>
                    <a:gd name="T20" fmla="*/ 23 w 606"/>
                    <a:gd name="T21" fmla="*/ 259 h 259"/>
                    <a:gd name="T22" fmla="*/ 0 w 606"/>
                    <a:gd name="T23" fmla="*/ 249 h 259"/>
                    <a:gd name="T24" fmla="*/ 0 w 606"/>
                    <a:gd name="T25" fmla="*/ 208 h 259"/>
                    <a:gd name="T26" fmla="*/ 23 w 606"/>
                    <a:gd name="T27" fmla="*/ 137 h 259"/>
                    <a:gd name="T28" fmla="*/ 60 w 606"/>
                    <a:gd name="T29" fmla="*/ 141 h 259"/>
                    <a:gd name="T30" fmla="*/ 35 w 606"/>
                    <a:gd name="T31" fmla="*/ 173 h 259"/>
                    <a:gd name="T32" fmla="*/ 29 w 606"/>
                    <a:gd name="T33" fmla="*/ 220 h 259"/>
                    <a:gd name="T34" fmla="*/ 52 w 606"/>
                    <a:gd name="T35" fmla="*/ 218 h 259"/>
                    <a:gd name="T36" fmla="*/ 158 w 606"/>
                    <a:gd name="T37" fmla="*/ 182 h 259"/>
                    <a:gd name="T38" fmla="*/ 319 w 606"/>
                    <a:gd name="T39" fmla="*/ 130 h 259"/>
                    <a:gd name="T40" fmla="*/ 456 w 606"/>
                    <a:gd name="T41" fmla="*/ 94 h 259"/>
                    <a:gd name="T42" fmla="*/ 543 w 606"/>
                    <a:gd name="T43" fmla="*/ 65 h 259"/>
                    <a:gd name="T44" fmla="*/ 575 w 606"/>
                    <a:gd name="T45" fmla="*/ 59 h 259"/>
                    <a:gd name="T46" fmla="*/ 581 w 606"/>
                    <a:gd name="T47" fmla="*/ 24 h 259"/>
                    <a:gd name="T48" fmla="*/ 473 w 606"/>
                    <a:gd name="T49" fmla="*/ 55 h 259"/>
                    <a:gd name="T50" fmla="*/ 317 w 606"/>
                    <a:gd name="T51" fmla="*/ 90 h 259"/>
                    <a:gd name="T52" fmla="*/ 185 w 606"/>
                    <a:gd name="T53" fmla="*/ 131 h 259"/>
                    <a:gd name="T54" fmla="*/ 71 w 606"/>
                    <a:gd name="T55" fmla="*/ 165 h 259"/>
                    <a:gd name="T56" fmla="*/ 83 w 606"/>
                    <a:gd name="T57" fmla="*/ 137 h 259"/>
                    <a:gd name="T58" fmla="*/ 117 w 606"/>
                    <a:gd name="T59" fmla="*/ 131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06" h="259">
                      <a:moveTo>
                        <a:pt x="117" y="131"/>
                      </a:moveTo>
                      <a:lnTo>
                        <a:pt x="271" y="88"/>
                      </a:lnTo>
                      <a:lnTo>
                        <a:pt x="408" y="49"/>
                      </a:lnTo>
                      <a:lnTo>
                        <a:pt x="525" y="20"/>
                      </a:lnTo>
                      <a:lnTo>
                        <a:pt x="598" y="0"/>
                      </a:lnTo>
                      <a:lnTo>
                        <a:pt x="606" y="26"/>
                      </a:lnTo>
                      <a:lnTo>
                        <a:pt x="594" y="77"/>
                      </a:lnTo>
                      <a:lnTo>
                        <a:pt x="473" y="112"/>
                      </a:lnTo>
                      <a:lnTo>
                        <a:pt x="273" y="161"/>
                      </a:lnTo>
                      <a:lnTo>
                        <a:pt x="117" y="218"/>
                      </a:lnTo>
                      <a:lnTo>
                        <a:pt x="23" y="259"/>
                      </a:lnTo>
                      <a:lnTo>
                        <a:pt x="0" y="249"/>
                      </a:lnTo>
                      <a:lnTo>
                        <a:pt x="0" y="208"/>
                      </a:lnTo>
                      <a:lnTo>
                        <a:pt x="23" y="137"/>
                      </a:lnTo>
                      <a:lnTo>
                        <a:pt x="60" y="141"/>
                      </a:lnTo>
                      <a:lnTo>
                        <a:pt x="35" y="173"/>
                      </a:lnTo>
                      <a:lnTo>
                        <a:pt x="29" y="220"/>
                      </a:lnTo>
                      <a:lnTo>
                        <a:pt x="52" y="218"/>
                      </a:lnTo>
                      <a:lnTo>
                        <a:pt x="158" y="182"/>
                      </a:lnTo>
                      <a:lnTo>
                        <a:pt x="319" y="130"/>
                      </a:lnTo>
                      <a:lnTo>
                        <a:pt x="456" y="94"/>
                      </a:lnTo>
                      <a:lnTo>
                        <a:pt x="543" y="65"/>
                      </a:lnTo>
                      <a:lnTo>
                        <a:pt x="575" y="59"/>
                      </a:lnTo>
                      <a:lnTo>
                        <a:pt x="581" y="24"/>
                      </a:lnTo>
                      <a:lnTo>
                        <a:pt x="473" y="55"/>
                      </a:lnTo>
                      <a:lnTo>
                        <a:pt x="317" y="90"/>
                      </a:lnTo>
                      <a:lnTo>
                        <a:pt x="185" y="131"/>
                      </a:lnTo>
                      <a:lnTo>
                        <a:pt x="71" y="165"/>
                      </a:lnTo>
                      <a:lnTo>
                        <a:pt x="83" y="137"/>
                      </a:lnTo>
                      <a:lnTo>
                        <a:pt x="117" y="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138" name="Group 34">
                  <a:extLst>
                    <a:ext uri="{FF2B5EF4-FFF2-40B4-BE49-F238E27FC236}">
                      <a16:creationId xmlns:a16="http://schemas.microsoft.com/office/drawing/2014/main" id="{3C648AB6-FBF1-9A3F-390A-F3EDAD5829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1" y="1154"/>
                  <a:ext cx="105" cy="108"/>
                  <a:chOff x="1081" y="1154"/>
                  <a:chExt cx="105" cy="108"/>
                </a:xfrm>
              </p:grpSpPr>
              <p:sp>
                <p:nvSpPr>
                  <p:cNvPr id="47139" name="Freeform 35">
                    <a:extLst>
                      <a:ext uri="{FF2B5EF4-FFF2-40B4-BE49-F238E27FC236}">
                        <a16:creationId xmlns:a16="http://schemas.microsoft.com/office/drawing/2014/main" id="{A2175ABC-285C-21D7-041C-F5D983F56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" y="115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40" name="Freeform 36">
                    <a:extLst>
                      <a:ext uri="{FF2B5EF4-FFF2-40B4-BE49-F238E27FC236}">
                        <a16:creationId xmlns:a16="http://schemas.microsoft.com/office/drawing/2014/main" id="{604EF283-F590-767E-93DE-B0A40B62FA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1" y="1180"/>
                    <a:ext cx="54" cy="73"/>
                  </a:xfrm>
                  <a:custGeom>
                    <a:avLst/>
                    <a:gdLst>
                      <a:gd name="T0" fmla="*/ 41 w 54"/>
                      <a:gd name="T1" fmla="*/ 0 h 73"/>
                      <a:gd name="T2" fmla="*/ 16 w 54"/>
                      <a:gd name="T3" fmla="*/ 15 h 73"/>
                      <a:gd name="T4" fmla="*/ 20 w 54"/>
                      <a:gd name="T5" fmla="*/ 39 h 73"/>
                      <a:gd name="T6" fmla="*/ 27 w 54"/>
                      <a:gd name="T7" fmla="*/ 58 h 73"/>
                      <a:gd name="T8" fmla="*/ 54 w 54"/>
                      <a:gd name="T9" fmla="*/ 67 h 73"/>
                      <a:gd name="T10" fmla="*/ 27 w 54"/>
                      <a:gd name="T11" fmla="*/ 73 h 73"/>
                      <a:gd name="T12" fmla="*/ 2 w 54"/>
                      <a:gd name="T13" fmla="*/ 58 h 73"/>
                      <a:gd name="T14" fmla="*/ 0 w 54"/>
                      <a:gd name="T15" fmla="*/ 34 h 73"/>
                      <a:gd name="T16" fmla="*/ 2 w 54"/>
                      <a:gd name="T17" fmla="*/ 6 h 73"/>
                      <a:gd name="T18" fmla="*/ 41 w 54"/>
                      <a:gd name="T19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4" h="73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4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141" name="Group 37">
                  <a:extLst>
                    <a:ext uri="{FF2B5EF4-FFF2-40B4-BE49-F238E27FC236}">
                      <a16:creationId xmlns:a16="http://schemas.microsoft.com/office/drawing/2014/main" id="{3E3940F9-62E1-E718-2A59-8A386B06C5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8" y="1194"/>
                  <a:ext cx="104" cy="108"/>
                  <a:chOff x="888" y="1194"/>
                  <a:chExt cx="104" cy="108"/>
                </a:xfrm>
              </p:grpSpPr>
              <p:sp>
                <p:nvSpPr>
                  <p:cNvPr id="47142" name="Freeform 38">
                    <a:extLst>
                      <a:ext uri="{FF2B5EF4-FFF2-40B4-BE49-F238E27FC236}">
                        <a16:creationId xmlns:a16="http://schemas.microsoft.com/office/drawing/2014/main" id="{899EA397-1B53-85CD-A34E-CB1774D258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9" y="119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43" name="Freeform 39">
                    <a:extLst>
                      <a:ext uri="{FF2B5EF4-FFF2-40B4-BE49-F238E27FC236}">
                        <a16:creationId xmlns:a16="http://schemas.microsoft.com/office/drawing/2014/main" id="{A82FB334-5AC2-0E65-3237-BABBF5E83B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8" y="1220"/>
                    <a:ext cx="53" cy="73"/>
                  </a:xfrm>
                  <a:custGeom>
                    <a:avLst/>
                    <a:gdLst>
                      <a:gd name="T0" fmla="*/ 40 w 53"/>
                      <a:gd name="T1" fmla="*/ 0 h 73"/>
                      <a:gd name="T2" fmla="*/ 15 w 53"/>
                      <a:gd name="T3" fmla="*/ 15 h 73"/>
                      <a:gd name="T4" fmla="*/ 20 w 53"/>
                      <a:gd name="T5" fmla="*/ 39 h 73"/>
                      <a:gd name="T6" fmla="*/ 27 w 53"/>
                      <a:gd name="T7" fmla="*/ 58 h 73"/>
                      <a:gd name="T8" fmla="*/ 53 w 53"/>
                      <a:gd name="T9" fmla="*/ 67 h 73"/>
                      <a:gd name="T10" fmla="*/ 27 w 53"/>
                      <a:gd name="T11" fmla="*/ 73 h 73"/>
                      <a:gd name="T12" fmla="*/ 2 w 53"/>
                      <a:gd name="T13" fmla="*/ 58 h 73"/>
                      <a:gd name="T14" fmla="*/ 0 w 53"/>
                      <a:gd name="T15" fmla="*/ 34 h 73"/>
                      <a:gd name="T16" fmla="*/ 2 w 53"/>
                      <a:gd name="T17" fmla="*/ 6 h 73"/>
                      <a:gd name="T18" fmla="*/ 40 w 53"/>
                      <a:gd name="T19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3" h="73">
                        <a:moveTo>
                          <a:pt x="40" y="0"/>
                        </a:moveTo>
                        <a:lnTo>
                          <a:pt x="15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3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144" name="Group 40">
                  <a:extLst>
                    <a:ext uri="{FF2B5EF4-FFF2-40B4-BE49-F238E27FC236}">
                      <a16:creationId xmlns:a16="http://schemas.microsoft.com/office/drawing/2014/main" id="{2332F184-813E-37DC-A6DD-AA48F26598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90" y="1243"/>
                  <a:ext cx="105" cy="109"/>
                  <a:chOff x="690" y="1243"/>
                  <a:chExt cx="105" cy="109"/>
                </a:xfrm>
              </p:grpSpPr>
              <p:sp>
                <p:nvSpPr>
                  <p:cNvPr id="47145" name="Freeform 41">
                    <a:extLst>
                      <a:ext uri="{FF2B5EF4-FFF2-40B4-BE49-F238E27FC236}">
                        <a16:creationId xmlns:a16="http://schemas.microsoft.com/office/drawing/2014/main" id="{2BE65435-648C-B8D7-DEBA-D1D3E5966A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" y="1243"/>
                    <a:ext cx="93" cy="109"/>
                  </a:xfrm>
                  <a:custGeom>
                    <a:avLst/>
                    <a:gdLst>
                      <a:gd name="T0" fmla="*/ 2 w 93"/>
                      <a:gd name="T1" fmla="*/ 53 h 109"/>
                      <a:gd name="T2" fmla="*/ 14 w 93"/>
                      <a:gd name="T3" fmla="*/ 31 h 109"/>
                      <a:gd name="T4" fmla="*/ 37 w 93"/>
                      <a:gd name="T5" fmla="*/ 29 h 109"/>
                      <a:gd name="T6" fmla="*/ 64 w 93"/>
                      <a:gd name="T7" fmla="*/ 31 h 109"/>
                      <a:gd name="T8" fmla="*/ 70 w 93"/>
                      <a:gd name="T9" fmla="*/ 49 h 109"/>
                      <a:gd name="T10" fmla="*/ 58 w 93"/>
                      <a:gd name="T11" fmla="*/ 74 h 109"/>
                      <a:gd name="T12" fmla="*/ 37 w 93"/>
                      <a:gd name="T13" fmla="*/ 80 h 109"/>
                      <a:gd name="T14" fmla="*/ 6 w 93"/>
                      <a:gd name="T15" fmla="*/ 84 h 109"/>
                      <a:gd name="T16" fmla="*/ 8 w 93"/>
                      <a:gd name="T17" fmla="*/ 99 h 109"/>
                      <a:gd name="T18" fmla="*/ 27 w 93"/>
                      <a:gd name="T19" fmla="*/ 109 h 109"/>
                      <a:gd name="T20" fmla="*/ 62 w 93"/>
                      <a:gd name="T21" fmla="*/ 97 h 109"/>
                      <a:gd name="T22" fmla="*/ 83 w 93"/>
                      <a:gd name="T23" fmla="*/ 78 h 109"/>
                      <a:gd name="T24" fmla="*/ 93 w 93"/>
                      <a:gd name="T25" fmla="*/ 60 h 109"/>
                      <a:gd name="T26" fmla="*/ 89 w 93"/>
                      <a:gd name="T27" fmla="*/ 29 h 109"/>
                      <a:gd name="T28" fmla="*/ 70 w 93"/>
                      <a:gd name="T29" fmla="*/ 16 h 109"/>
                      <a:gd name="T30" fmla="*/ 37 w 93"/>
                      <a:gd name="T31" fmla="*/ 0 h 109"/>
                      <a:gd name="T32" fmla="*/ 12 w 93"/>
                      <a:gd name="T33" fmla="*/ 6 h 109"/>
                      <a:gd name="T34" fmla="*/ 0 w 93"/>
                      <a:gd name="T35" fmla="*/ 35 h 109"/>
                      <a:gd name="T36" fmla="*/ 2 w 93"/>
                      <a:gd name="T37" fmla="*/ 53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3" h="109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4"/>
                        </a:lnTo>
                        <a:lnTo>
                          <a:pt x="37" y="80"/>
                        </a:lnTo>
                        <a:lnTo>
                          <a:pt x="6" y="84"/>
                        </a:lnTo>
                        <a:lnTo>
                          <a:pt x="8" y="99"/>
                        </a:lnTo>
                        <a:lnTo>
                          <a:pt x="27" y="109"/>
                        </a:lnTo>
                        <a:lnTo>
                          <a:pt x="62" y="97"/>
                        </a:lnTo>
                        <a:lnTo>
                          <a:pt x="83" y="78"/>
                        </a:lnTo>
                        <a:lnTo>
                          <a:pt x="93" y="60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46" name="Freeform 42">
                    <a:extLst>
                      <a:ext uri="{FF2B5EF4-FFF2-40B4-BE49-F238E27FC236}">
                        <a16:creationId xmlns:a16="http://schemas.microsoft.com/office/drawing/2014/main" id="{002605B0-B7AF-431D-DF80-1E958C185E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" y="1270"/>
                    <a:ext cx="54" cy="72"/>
                  </a:xfrm>
                  <a:custGeom>
                    <a:avLst/>
                    <a:gdLst>
                      <a:gd name="T0" fmla="*/ 41 w 54"/>
                      <a:gd name="T1" fmla="*/ 0 h 72"/>
                      <a:gd name="T2" fmla="*/ 16 w 54"/>
                      <a:gd name="T3" fmla="*/ 15 h 72"/>
                      <a:gd name="T4" fmla="*/ 20 w 54"/>
                      <a:gd name="T5" fmla="*/ 38 h 72"/>
                      <a:gd name="T6" fmla="*/ 27 w 54"/>
                      <a:gd name="T7" fmla="*/ 57 h 72"/>
                      <a:gd name="T8" fmla="*/ 54 w 54"/>
                      <a:gd name="T9" fmla="*/ 66 h 72"/>
                      <a:gd name="T10" fmla="*/ 27 w 54"/>
                      <a:gd name="T11" fmla="*/ 72 h 72"/>
                      <a:gd name="T12" fmla="*/ 2 w 54"/>
                      <a:gd name="T13" fmla="*/ 57 h 72"/>
                      <a:gd name="T14" fmla="*/ 0 w 54"/>
                      <a:gd name="T15" fmla="*/ 34 h 72"/>
                      <a:gd name="T16" fmla="*/ 2 w 54"/>
                      <a:gd name="T17" fmla="*/ 6 h 72"/>
                      <a:gd name="T18" fmla="*/ 41 w 54"/>
                      <a:gd name="T1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4" h="72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8"/>
                        </a:lnTo>
                        <a:lnTo>
                          <a:pt x="27" y="57"/>
                        </a:lnTo>
                        <a:lnTo>
                          <a:pt x="54" y="66"/>
                        </a:lnTo>
                        <a:lnTo>
                          <a:pt x="27" y="72"/>
                        </a:lnTo>
                        <a:lnTo>
                          <a:pt x="2" y="57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7147" name="Freeform 43">
                  <a:extLst>
                    <a:ext uri="{FF2B5EF4-FFF2-40B4-BE49-F238E27FC236}">
                      <a16:creationId xmlns:a16="http://schemas.microsoft.com/office/drawing/2014/main" id="{0ED0AF46-0B99-5A1F-C729-2D7C66603D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" y="780"/>
                  <a:ext cx="1316" cy="1196"/>
                </a:xfrm>
                <a:custGeom>
                  <a:avLst/>
                  <a:gdLst>
                    <a:gd name="T0" fmla="*/ 29 w 1316"/>
                    <a:gd name="T1" fmla="*/ 42 h 1196"/>
                    <a:gd name="T2" fmla="*/ 52 w 1316"/>
                    <a:gd name="T3" fmla="*/ 130 h 1196"/>
                    <a:gd name="T4" fmla="*/ 40 w 1316"/>
                    <a:gd name="T5" fmla="*/ 340 h 1196"/>
                    <a:gd name="T6" fmla="*/ 38 w 1316"/>
                    <a:gd name="T7" fmla="*/ 569 h 1196"/>
                    <a:gd name="T8" fmla="*/ 55 w 1316"/>
                    <a:gd name="T9" fmla="*/ 730 h 1196"/>
                    <a:gd name="T10" fmla="*/ 120 w 1316"/>
                    <a:gd name="T11" fmla="*/ 806 h 1196"/>
                    <a:gd name="T12" fmla="*/ 222 w 1316"/>
                    <a:gd name="T13" fmla="*/ 908 h 1196"/>
                    <a:gd name="T14" fmla="*/ 304 w 1316"/>
                    <a:gd name="T15" fmla="*/ 1005 h 1196"/>
                    <a:gd name="T16" fmla="*/ 378 w 1316"/>
                    <a:gd name="T17" fmla="*/ 1108 h 1196"/>
                    <a:gd name="T18" fmla="*/ 447 w 1316"/>
                    <a:gd name="T19" fmla="*/ 1167 h 1196"/>
                    <a:gd name="T20" fmla="*/ 453 w 1316"/>
                    <a:gd name="T21" fmla="*/ 1057 h 1196"/>
                    <a:gd name="T22" fmla="*/ 453 w 1316"/>
                    <a:gd name="T23" fmla="*/ 730 h 1196"/>
                    <a:gd name="T24" fmla="*/ 453 w 1316"/>
                    <a:gd name="T25" fmla="*/ 462 h 1196"/>
                    <a:gd name="T26" fmla="*/ 458 w 1316"/>
                    <a:gd name="T27" fmla="*/ 266 h 1196"/>
                    <a:gd name="T28" fmla="*/ 481 w 1316"/>
                    <a:gd name="T29" fmla="*/ 0 h 1196"/>
                    <a:gd name="T30" fmla="*/ 485 w 1316"/>
                    <a:gd name="T31" fmla="*/ 174 h 1196"/>
                    <a:gd name="T32" fmla="*/ 485 w 1316"/>
                    <a:gd name="T33" fmla="*/ 334 h 1196"/>
                    <a:gd name="T34" fmla="*/ 479 w 1316"/>
                    <a:gd name="T35" fmla="*/ 531 h 1196"/>
                    <a:gd name="T36" fmla="*/ 479 w 1316"/>
                    <a:gd name="T37" fmla="*/ 736 h 1196"/>
                    <a:gd name="T38" fmla="*/ 476 w 1316"/>
                    <a:gd name="T39" fmla="*/ 925 h 1196"/>
                    <a:gd name="T40" fmla="*/ 476 w 1316"/>
                    <a:gd name="T41" fmla="*/ 1143 h 1196"/>
                    <a:gd name="T42" fmla="*/ 567 w 1316"/>
                    <a:gd name="T43" fmla="*/ 1131 h 1196"/>
                    <a:gd name="T44" fmla="*/ 762 w 1316"/>
                    <a:gd name="T45" fmla="*/ 1064 h 1196"/>
                    <a:gd name="T46" fmla="*/ 881 w 1316"/>
                    <a:gd name="T47" fmla="*/ 1018 h 1196"/>
                    <a:gd name="T48" fmla="*/ 1010 w 1316"/>
                    <a:gd name="T49" fmla="*/ 971 h 1196"/>
                    <a:gd name="T50" fmla="*/ 1148 w 1316"/>
                    <a:gd name="T51" fmla="*/ 909 h 1196"/>
                    <a:gd name="T52" fmla="*/ 1253 w 1316"/>
                    <a:gd name="T53" fmla="*/ 875 h 1196"/>
                    <a:gd name="T54" fmla="*/ 1270 w 1316"/>
                    <a:gd name="T55" fmla="*/ 844 h 1196"/>
                    <a:gd name="T56" fmla="*/ 1285 w 1316"/>
                    <a:gd name="T57" fmla="*/ 818 h 1196"/>
                    <a:gd name="T58" fmla="*/ 1293 w 1316"/>
                    <a:gd name="T59" fmla="*/ 646 h 1196"/>
                    <a:gd name="T60" fmla="*/ 1291 w 1316"/>
                    <a:gd name="T61" fmla="*/ 443 h 1196"/>
                    <a:gd name="T62" fmla="*/ 1291 w 1316"/>
                    <a:gd name="T63" fmla="*/ 311 h 1196"/>
                    <a:gd name="T64" fmla="*/ 1293 w 1316"/>
                    <a:gd name="T65" fmla="*/ 197 h 1196"/>
                    <a:gd name="T66" fmla="*/ 1316 w 1316"/>
                    <a:gd name="T67" fmla="*/ 4 h 1196"/>
                    <a:gd name="T68" fmla="*/ 1316 w 1316"/>
                    <a:gd name="T69" fmla="*/ 220 h 1196"/>
                    <a:gd name="T70" fmla="*/ 1316 w 1316"/>
                    <a:gd name="T71" fmla="*/ 376 h 1196"/>
                    <a:gd name="T72" fmla="*/ 1316 w 1316"/>
                    <a:gd name="T73" fmla="*/ 598 h 1196"/>
                    <a:gd name="T74" fmla="*/ 1316 w 1316"/>
                    <a:gd name="T75" fmla="*/ 829 h 1196"/>
                    <a:gd name="T76" fmla="*/ 1303 w 1316"/>
                    <a:gd name="T77" fmla="*/ 885 h 1196"/>
                    <a:gd name="T78" fmla="*/ 1274 w 1316"/>
                    <a:gd name="T79" fmla="*/ 904 h 1196"/>
                    <a:gd name="T80" fmla="*/ 1190 w 1316"/>
                    <a:gd name="T81" fmla="*/ 925 h 1196"/>
                    <a:gd name="T82" fmla="*/ 1064 w 1316"/>
                    <a:gd name="T83" fmla="*/ 976 h 1196"/>
                    <a:gd name="T84" fmla="*/ 921 w 1316"/>
                    <a:gd name="T85" fmla="*/ 1036 h 1196"/>
                    <a:gd name="T86" fmla="*/ 777 w 1316"/>
                    <a:gd name="T87" fmla="*/ 1091 h 1196"/>
                    <a:gd name="T88" fmla="*/ 600 w 1316"/>
                    <a:gd name="T89" fmla="*/ 1150 h 1196"/>
                    <a:gd name="T90" fmla="*/ 479 w 1316"/>
                    <a:gd name="T91" fmla="*/ 1194 h 1196"/>
                    <a:gd name="T92" fmla="*/ 434 w 1316"/>
                    <a:gd name="T93" fmla="*/ 1196 h 1196"/>
                    <a:gd name="T94" fmla="*/ 390 w 1316"/>
                    <a:gd name="T95" fmla="*/ 1154 h 1196"/>
                    <a:gd name="T96" fmla="*/ 321 w 1316"/>
                    <a:gd name="T97" fmla="*/ 1081 h 1196"/>
                    <a:gd name="T98" fmla="*/ 256 w 1316"/>
                    <a:gd name="T99" fmla="*/ 984 h 1196"/>
                    <a:gd name="T100" fmla="*/ 187 w 1316"/>
                    <a:gd name="T101" fmla="*/ 908 h 1196"/>
                    <a:gd name="T102" fmla="*/ 97 w 1316"/>
                    <a:gd name="T103" fmla="*/ 823 h 1196"/>
                    <a:gd name="T104" fmla="*/ 44 w 1316"/>
                    <a:gd name="T105" fmla="*/ 770 h 1196"/>
                    <a:gd name="T106" fmla="*/ 6 w 1316"/>
                    <a:gd name="T107" fmla="*/ 730 h 1196"/>
                    <a:gd name="T108" fmla="*/ 0 w 1316"/>
                    <a:gd name="T109" fmla="*/ 674 h 1196"/>
                    <a:gd name="T110" fmla="*/ 17 w 1316"/>
                    <a:gd name="T111" fmla="*/ 520 h 1196"/>
                    <a:gd name="T112" fmla="*/ 29 w 1316"/>
                    <a:gd name="T113" fmla="*/ 216 h 1196"/>
                    <a:gd name="T114" fmla="*/ 29 w 1316"/>
                    <a:gd name="T115" fmla="*/ 42 h 1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316" h="1196">
                      <a:moveTo>
                        <a:pt x="29" y="42"/>
                      </a:moveTo>
                      <a:lnTo>
                        <a:pt x="52" y="130"/>
                      </a:lnTo>
                      <a:lnTo>
                        <a:pt x="40" y="340"/>
                      </a:lnTo>
                      <a:lnTo>
                        <a:pt x="38" y="569"/>
                      </a:lnTo>
                      <a:lnTo>
                        <a:pt x="55" y="730"/>
                      </a:lnTo>
                      <a:lnTo>
                        <a:pt x="120" y="806"/>
                      </a:lnTo>
                      <a:lnTo>
                        <a:pt x="222" y="908"/>
                      </a:lnTo>
                      <a:lnTo>
                        <a:pt x="304" y="1005"/>
                      </a:lnTo>
                      <a:lnTo>
                        <a:pt x="378" y="1108"/>
                      </a:lnTo>
                      <a:lnTo>
                        <a:pt x="447" y="1167"/>
                      </a:lnTo>
                      <a:lnTo>
                        <a:pt x="453" y="1057"/>
                      </a:lnTo>
                      <a:lnTo>
                        <a:pt x="453" y="730"/>
                      </a:lnTo>
                      <a:lnTo>
                        <a:pt x="453" y="462"/>
                      </a:lnTo>
                      <a:lnTo>
                        <a:pt x="458" y="266"/>
                      </a:lnTo>
                      <a:lnTo>
                        <a:pt x="481" y="0"/>
                      </a:lnTo>
                      <a:lnTo>
                        <a:pt x="485" y="174"/>
                      </a:lnTo>
                      <a:lnTo>
                        <a:pt x="485" y="334"/>
                      </a:lnTo>
                      <a:lnTo>
                        <a:pt x="479" y="531"/>
                      </a:lnTo>
                      <a:lnTo>
                        <a:pt x="479" y="736"/>
                      </a:lnTo>
                      <a:lnTo>
                        <a:pt x="476" y="925"/>
                      </a:lnTo>
                      <a:lnTo>
                        <a:pt x="476" y="1143"/>
                      </a:lnTo>
                      <a:lnTo>
                        <a:pt x="567" y="1131"/>
                      </a:lnTo>
                      <a:lnTo>
                        <a:pt x="762" y="1064"/>
                      </a:lnTo>
                      <a:lnTo>
                        <a:pt x="881" y="1018"/>
                      </a:lnTo>
                      <a:lnTo>
                        <a:pt x="1010" y="971"/>
                      </a:lnTo>
                      <a:lnTo>
                        <a:pt x="1148" y="909"/>
                      </a:lnTo>
                      <a:lnTo>
                        <a:pt x="1253" y="875"/>
                      </a:lnTo>
                      <a:lnTo>
                        <a:pt x="1270" y="844"/>
                      </a:lnTo>
                      <a:lnTo>
                        <a:pt x="1285" y="818"/>
                      </a:lnTo>
                      <a:lnTo>
                        <a:pt x="1293" y="646"/>
                      </a:lnTo>
                      <a:lnTo>
                        <a:pt x="1291" y="443"/>
                      </a:lnTo>
                      <a:lnTo>
                        <a:pt x="1291" y="311"/>
                      </a:lnTo>
                      <a:lnTo>
                        <a:pt x="1293" y="197"/>
                      </a:lnTo>
                      <a:lnTo>
                        <a:pt x="1316" y="4"/>
                      </a:lnTo>
                      <a:lnTo>
                        <a:pt x="1316" y="220"/>
                      </a:lnTo>
                      <a:lnTo>
                        <a:pt x="1316" y="376"/>
                      </a:lnTo>
                      <a:lnTo>
                        <a:pt x="1316" y="598"/>
                      </a:lnTo>
                      <a:lnTo>
                        <a:pt x="1316" y="829"/>
                      </a:lnTo>
                      <a:lnTo>
                        <a:pt x="1303" y="885"/>
                      </a:lnTo>
                      <a:lnTo>
                        <a:pt x="1274" y="904"/>
                      </a:lnTo>
                      <a:lnTo>
                        <a:pt x="1190" y="925"/>
                      </a:lnTo>
                      <a:lnTo>
                        <a:pt x="1064" y="976"/>
                      </a:lnTo>
                      <a:lnTo>
                        <a:pt x="921" y="1036"/>
                      </a:lnTo>
                      <a:lnTo>
                        <a:pt x="777" y="1091"/>
                      </a:lnTo>
                      <a:lnTo>
                        <a:pt x="600" y="1150"/>
                      </a:lnTo>
                      <a:lnTo>
                        <a:pt x="479" y="1194"/>
                      </a:lnTo>
                      <a:lnTo>
                        <a:pt x="434" y="1196"/>
                      </a:lnTo>
                      <a:lnTo>
                        <a:pt x="390" y="1154"/>
                      </a:lnTo>
                      <a:lnTo>
                        <a:pt x="321" y="1081"/>
                      </a:lnTo>
                      <a:lnTo>
                        <a:pt x="256" y="984"/>
                      </a:lnTo>
                      <a:lnTo>
                        <a:pt x="187" y="908"/>
                      </a:lnTo>
                      <a:lnTo>
                        <a:pt x="97" y="823"/>
                      </a:lnTo>
                      <a:lnTo>
                        <a:pt x="44" y="770"/>
                      </a:lnTo>
                      <a:lnTo>
                        <a:pt x="6" y="730"/>
                      </a:lnTo>
                      <a:lnTo>
                        <a:pt x="0" y="674"/>
                      </a:lnTo>
                      <a:lnTo>
                        <a:pt x="17" y="520"/>
                      </a:lnTo>
                      <a:lnTo>
                        <a:pt x="29" y="216"/>
                      </a:lnTo>
                      <a:lnTo>
                        <a:pt x="29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48" name="Freeform 44">
                  <a:extLst>
                    <a:ext uri="{FF2B5EF4-FFF2-40B4-BE49-F238E27FC236}">
                      <a16:creationId xmlns:a16="http://schemas.microsoft.com/office/drawing/2014/main" id="{CD9F9C02-D215-21F8-8FEC-BC959724DC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" y="0"/>
                  <a:ext cx="1320" cy="1122"/>
                </a:xfrm>
                <a:custGeom>
                  <a:avLst/>
                  <a:gdLst>
                    <a:gd name="T0" fmla="*/ 0 w 1320"/>
                    <a:gd name="T1" fmla="*/ 891 h 1122"/>
                    <a:gd name="T2" fmla="*/ 0 w 1320"/>
                    <a:gd name="T3" fmla="*/ 648 h 1122"/>
                    <a:gd name="T4" fmla="*/ 11 w 1320"/>
                    <a:gd name="T5" fmla="*/ 442 h 1122"/>
                    <a:gd name="T6" fmla="*/ 21 w 1320"/>
                    <a:gd name="T7" fmla="*/ 172 h 1122"/>
                    <a:gd name="T8" fmla="*/ 34 w 1320"/>
                    <a:gd name="T9" fmla="*/ 86 h 1122"/>
                    <a:gd name="T10" fmla="*/ 413 w 1320"/>
                    <a:gd name="T11" fmla="*/ 32 h 1122"/>
                    <a:gd name="T12" fmla="*/ 663 w 1320"/>
                    <a:gd name="T13" fmla="*/ 0 h 1122"/>
                    <a:gd name="T14" fmla="*/ 686 w 1320"/>
                    <a:gd name="T15" fmla="*/ 0 h 1122"/>
                    <a:gd name="T16" fmla="*/ 858 w 1320"/>
                    <a:gd name="T17" fmla="*/ 38 h 1122"/>
                    <a:gd name="T18" fmla="*/ 1074 w 1320"/>
                    <a:gd name="T19" fmla="*/ 96 h 1122"/>
                    <a:gd name="T20" fmla="*/ 1291 w 1320"/>
                    <a:gd name="T21" fmla="*/ 178 h 1122"/>
                    <a:gd name="T22" fmla="*/ 1310 w 1320"/>
                    <a:gd name="T23" fmla="*/ 199 h 1122"/>
                    <a:gd name="T24" fmla="*/ 1320 w 1320"/>
                    <a:gd name="T25" fmla="*/ 394 h 1122"/>
                    <a:gd name="T26" fmla="*/ 1310 w 1320"/>
                    <a:gd name="T27" fmla="*/ 637 h 1122"/>
                    <a:gd name="T28" fmla="*/ 1280 w 1320"/>
                    <a:gd name="T29" fmla="*/ 1122 h 1122"/>
                    <a:gd name="T30" fmla="*/ 1268 w 1320"/>
                    <a:gd name="T31" fmla="*/ 961 h 1122"/>
                    <a:gd name="T32" fmla="*/ 1276 w 1320"/>
                    <a:gd name="T33" fmla="*/ 700 h 1122"/>
                    <a:gd name="T34" fmla="*/ 1293 w 1320"/>
                    <a:gd name="T35" fmla="*/ 514 h 1122"/>
                    <a:gd name="T36" fmla="*/ 1293 w 1320"/>
                    <a:gd name="T37" fmla="*/ 262 h 1122"/>
                    <a:gd name="T38" fmla="*/ 1282 w 1320"/>
                    <a:gd name="T39" fmla="*/ 212 h 1122"/>
                    <a:gd name="T40" fmla="*/ 1104 w 1320"/>
                    <a:gd name="T41" fmla="*/ 256 h 1122"/>
                    <a:gd name="T42" fmla="*/ 886 w 1320"/>
                    <a:gd name="T43" fmla="*/ 331 h 1122"/>
                    <a:gd name="T44" fmla="*/ 665 w 1320"/>
                    <a:gd name="T45" fmla="*/ 401 h 1122"/>
                    <a:gd name="T46" fmla="*/ 502 w 1320"/>
                    <a:gd name="T47" fmla="*/ 451 h 1122"/>
                    <a:gd name="T48" fmla="*/ 491 w 1320"/>
                    <a:gd name="T49" fmla="*/ 497 h 1122"/>
                    <a:gd name="T50" fmla="*/ 468 w 1320"/>
                    <a:gd name="T51" fmla="*/ 694 h 1122"/>
                    <a:gd name="T52" fmla="*/ 457 w 1320"/>
                    <a:gd name="T53" fmla="*/ 870 h 1122"/>
                    <a:gd name="T54" fmla="*/ 447 w 1320"/>
                    <a:gd name="T55" fmla="*/ 1091 h 1122"/>
                    <a:gd name="T56" fmla="*/ 436 w 1320"/>
                    <a:gd name="T57" fmla="*/ 967 h 1122"/>
                    <a:gd name="T58" fmla="*/ 441 w 1320"/>
                    <a:gd name="T59" fmla="*/ 700 h 1122"/>
                    <a:gd name="T60" fmla="*/ 447 w 1320"/>
                    <a:gd name="T61" fmla="*/ 499 h 1122"/>
                    <a:gd name="T62" fmla="*/ 439 w 1320"/>
                    <a:gd name="T63" fmla="*/ 442 h 1122"/>
                    <a:gd name="T64" fmla="*/ 399 w 1320"/>
                    <a:gd name="T65" fmla="*/ 401 h 1122"/>
                    <a:gd name="T66" fmla="*/ 250 w 1320"/>
                    <a:gd name="T67" fmla="*/ 287 h 1122"/>
                    <a:gd name="T68" fmla="*/ 136 w 1320"/>
                    <a:gd name="T69" fmla="*/ 210 h 1122"/>
                    <a:gd name="T70" fmla="*/ 55 w 1320"/>
                    <a:gd name="T71" fmla="*/ 143 h 1122"/>
                    <a:gd name="T72" fmla="*/ 75 w 1320"/>
                    <a:gd name="T73" fmla="*/ 138 h 1122"/>
                    <a:gd name="T74" fmla="*/ 107 w 1320"/>
                    <a:gd name="T75" fmla="*/ 149 h 1122"/>
                    <a:gd name="T76" fmla="*/ 218 w 1320"/>
                    <a:gd name="T77" fmla="*/ 233 h 1122"/>
                    <a:gd name="T78" fmla="*/ 313 w 1320"/>
                    <a:gd name="T79" fmla="*/ 302 h 1122"/>
                    <a:gd name="T80" fmla="*/ 428 w 1320"/>
                    <a:gd name="T81" fmla="*/ 390 h 1122"/>
                    <a:gd name="T82" fmla="*/ 491 w 1320"/>
                    <a:gd name="T83" fmla="*/ 419 h 1122"/>
                    <a:gd name="T84" fmla="*/ 527 w 1320"/>
                    <a:gd name="T85" fmla="*/ 417 h 1122"/>
                    <a:gd name="T86" fmla="*/ 779 w 1320"/>
                    <a:gd name="T87" fmla="*/ 333 h 1122"/>
                    <a:gd name="T88" fmla="*/ 970 w 1320"/>
                    <a:gd name="T89" fmla="*/ 279 h 1122"/>
                    <a:gd name="T90" fmla="*/ 1171 w 1320"/>
                    <a:gd name="T91" fmla="*/ 212 h 1122"/>
                    <a:gd name="T92" fmla="*/ 1251 w 1320"/>
                    <a:gd name="T93" fmla="*/ 189 h 1122"/>
                    <a:gd name="T94" fmla="*/ 1068 w 1320"/>
                    <a:gd name="T95" fmla="*/ 113 h 1122"/>
                    <a:gd name="T96" fmla="*/ 869 w 1320"/>
                    <a:gd name="T97" fmla="*/ 63 h 1122"/>
                    <a:gd name="T98" fmla="*/ 674 w 1320"/>
                    <a:gd name="T99" fmla="*/ 23 h 1122"/>
                    <a:gd name="T100" fmla="*/ 441 w 1320"/>
                    <a:gd name="T101" fmla="*/ 44 h 1122"/>
                    <a:gd name="T102" fmla="*/ 222 w 1320"/>
                    <a:gd name="T103" fmla="*/ 78 h 1122"/>
                    <a:gd name="T104" fmla="*/ 52 w 1320"/>
                    <a:gd name="T105" fmla="*/ 115 h 1122"/>
                    <a:gd name="T106" fmla="*/ 46 w 1320"/>
                    <a:gd name="T107" fmla="*/ 229 h 1122"/>
                    <a:gd name="T108" fmla="*/ 34 w 1320"/>
                    <a:gd name="T109" fmla="*/ 407 h 1122"/>
                    <a:gd name="T110" fmla="*/ 29 w 1320"/>
                    <a:gd name="T111" fmla="*/ 617 h 1122"/>
                    <a:gd name="T112" fmla="*/ 15 w 1320"/>
                    <a:gd name="T113" fmla="*/ 763 h 1122"/>
                    <a:gd name="T114" fmla="*/ 17 w 1320"/>
                    <a:gd name="T115" fmla="*/ 933 h 1122"/>
                    <a:gd name="T116" fmla="*/ 0 w 1320"/>
                    <a:gd name="T117" fmla="*/ 891 h 1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320" h="1122">
                      <a:moveTo>
                        <a:pt x="0" y="891"/>
                      </a:moveTo>
                      <a:lnTo>
                        <a:pt x="0" y="648"/>
                      </a:lnTo>
                      <a:lnTo>
                        <a:pt x="11" y="442"/>
                      </a:lnTo>
                      <a:lnTo>
                        <a:pt x="21" y="172"/>
                      </a:lnTo>
                      <a:lnTo>
                        <a:pt x="34" y="86"/>
                      </a:lnTo>
                      <a:lnTo>
                        <a:pt x="413" y="32"/>
                      </a:lnTo>
                      <a:lnTo>
                        <a:pt x="663" y="0"/>
                      </a:lnTo>
                      <a:lnTo>
                        <a:pt x="686" y="0"/>
                      </a:lnTo>
                      <a:lnTo>
                        <a:pt x="858" y="38"/>
                      </a:lnTo>
                      <a:lnTo>
                        <a:pt x="1074" y="96"/>
                      </a:lnTo>
                      <a:lnTo>
                        <a:pt x="1291" y="178"/>
                      </a:lnTo>
                      <a:lnTo>
                        <a:pt x="1310" y="199"/>
                      </a:lnTo>
                      <a:lnTo>
                        <a:pt x="1320" y="394"/>
                      </a:lnTo>
                      <a:lnTo>
                        <a:pt x="1310" y="637"/>
                      </a:lnTo>
                      <a:lnTo>
                        <a:pt x="1280" y="1122"/>
                      </a:lnTo>
                      <a:lnTo>
                        <a:pt x="1268" y="961"/>
                      </a:lnTo>
                      <a:lnTo>
                        <a:pt x="1276" y="700"/>
                      </a:lnTo>
                      <a:lnTo>
                        <a:pt x="1293" y="514"/>
                      </a:lnTo>
                      <a:lnTo>
                        <a:pt x="1293" y="262"/>
                      </a:lnTo>
                      <a:lnTo>
                        <a:pt x="1282" y="212"/>
                      </a:lnTo>
                      <a:lnTo>
                        <a:pt x="1104" y="256"/>
                      </a:lnTo>
                      <a:lnTo>
                        <a:pt x="886" y="331"/>
                      </a:lnTo>
                      <a:lnTo>
                        <a:pt x="665" y="401"/>
                      </a:lnTo>
                      <a:lnTo>
                        <a:pt x="502" y="451"/>
                      </a:lnTo>
                      <a:lnTo>
                        <a:pt x="491" y="497"/>
                      </a:lnTo>
                      <a:lnTo>
                        <a:pt x="468" y="694"/>
                      </a:lnTo>
                      <a:lnTo>
                        <a:pt x="457" y="870"/>
                      </a:lnTo>
                      <a:lnTo>
                        <a:pt x="447" y="1091"/>
                      </a:lnTo>
                      <a:lnTo>
                        <a:pt x="436" y="967"/>
                      </a:lnTo>
                      <a:lnTo>
                        <a:pt x="441" y="700"/>
                      </a:lnTo>
                      <a:lnTo>
                        <a:pt x="447" y="499"/>
                      </a:lnTo>
                      <a:lnTo>
                        <a:pt x="439" y="442"/>
                      </a:lnTo>
                      <a:lnTo>
                        <a:pt x="399" y="401"/>
                      </a:lnTo>
                      <a:lnTo>
                        <a:pt x="250" y="287"/>
                      </a:lnTo>
                      <a:lnTo>
                        <a:pt x="136" y="210"/>
                      </a:lnTo>
                      <a:lnTo>
                        <a:pt x="55" y="143"/>
                      </a:lnTo>
                      <a:lnTo>
                        <a:pt x="75" y="138"/>
                      </a:lnTo>
                      <a:lnTo>
                        <a:pt x="107" y="149"/>
                      </a:lnTo>
                      <a:lnTo>
                        <a:pt x="218" y="233"/>
                      </a:lnTo>
                      <a:lnTo>
                        <a:pt x="313" y="302"/>
                      </a:lnTo>
                      <a:lnTo>
                        <a:pt x="428" y="390"/>
                      </a:lnTo>
                      <a:lnTo>
                        <a:pt x="491" y="419"/>
                      </a:lnTo>
                      <a:lnTo>
                        <a:pt x="527" y="417"/>
                      </a:lnTo>
                      <a:lnTo>
                        <a:pt x="779" y="333"/>
                      </a:lnTo>
                      <a:lnTo>
                        <a:pt x="970" y="279"/>
                      </a:lnTo>
                      <a:lnTo>
                        <a:pt x="1171" y="212"/>
                      </a:lnTo>
                      <a:lnTo>
                        <a:pt x="1251" y="189"/>
                      </a:lnTo>
                      <a:lnTo>
                        <a:pt x="1068" y="113"/>
                      </a:lnTo>
                      <a:lnTo>
                        <a:pt x="869" y="63"/>
                      </a:lnTo>
                      <a:lnTo>
                        <a:pt x="674" y="23"/>
                      </a:lnTo>
                      <a:lnTo>
                        <a:pt x="441" y="44"/>
                      </a:lnTo>
                      <a:lnTo>
                        <a:pt x="222" y="78"/>
                      </a:lnTo>
                      <a:lnTo>
                        <a:pt x="52" y="115"/>
                      </a:lnTo>
                      <a:lnTo>
                        <a:pt x="46" y="229"/>
                      </a:lnTo>
                      <a:lnTo>
                        <a:pt x="34" y="407"/>
                      </a:lnTo>
                      <a:lnTo>
                        <a:pt x="29" y="617"/>
                      </a:lnTo>
                      <a:lnTo>
                        <a:pt x="15" y="763"/>
                      </a:lnTo>
                      <a:lnTo>
                        <a:pt x="17" y="933"/>
                      </a:lnTo>
                      <a:lnTo>
                        <a:pt x="0" y="8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149" name="Group 45">
              <a:extLst>
                <a:ext uri="{FF2B5EF4-FFF2-40B4-BE49-F238E27FC236}">
                  <a16:creationId xmlns:a16="http://schemas.microsoft.com/office/drawing/2014/main" id="{8407623F-D87D-882D-0458-315F896FA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8" y="384"/>
              <a:ext cx="1005" cy="1402"/>
              <a:chOff x="3" y="0"/>
              <a:chExt cx="1348" cy="1978"/>
            </a:xfrm>
          </p:grpSpPr>
          <p:sp>
            <p:nvSpPr>
              <p:cNvPr id="47150" name="Freeform 46">
                <a:extLst>
                  <a:ext uri="{FF2B5EF4-FFF2-40B4-BE49-F238E27FC236}">
                    <a16:creationId xmlns:a16="http://schemas.microsoft.com/office/drawing/2014/main" id="{D10FF936-5179-1E3D-E0DA-5D30CA543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" y="8"/>
                <a:ext cx="1295" cy="1970"/>
              </a:xfrm>
              <a:custGeom>
                <a:avLst/>
                <a:gdLst>
                  <a:gd name="T0" fmla="*/ 65 w 1295"/>
                  <a:gd name="T1" fmla="*/ 88 h 1970"/>
                  <a:gd name="T2" fmla="*/ 351 w 1295"/>
                  <a:gd name="T3" fmla="*/ 42 h 1970"/>
                  <a:gd name="T4" fmla="*/ 691 w 1295"/>
                  <a:gd name="T5" fmla="*/ 0 h 1970"/>
                  <a:gd name="T6" fmla="*/ 1054 w 1295"/>
                  <a:gd name="T7" fmla="*/ 88 h 1970"/>
                  <a:gd name="T8" fmla="*/ 1268 w 1295"/>
                  <a:gd name="T9" fmla="*/ 164 h 1970"/>
                  <a:gd name="T10" fmla="*/ 1295 w 1295"/>
                  <a:gd name="T11" fmla="*/ 194 h 1970"/>
                  <a:gd name="T12" fmla="*/ 1131 w 1295"/>
                  <a:gd name="T13" fmla="*/ 232 h 1970"/>
                  <a:gd name="T14" fmla="*/ 810 w 1295"/>
                  <a:gd name="T15" fmla="*/ 332 h 1970"/>
                  <a:gd name="T16" fmla="*/ 493 w 1295"/>
                  <a:gd name="T17" fmla="*/ 438 h 1970"/>
                  <a:gd name="T18" fmla="*/ 462 w 1295"/>
                  <a:gd name="T19" fmla="*/ 709 h 1970"/>
                  <a:gd name="T20" fmla="*/ 458 w 1295"/>
                  <a:gd name="T21" fmla="*/ 1071 h 1970"/>
                  <a:gd name="T22" fmla="*/ 443 w 1295"/>
                  <a:gd name="T23" fmla="*/ 1638 h 1970"/>
                  <a:gd name="T24" fmla="*/ 439 w 1295"/>
                  <a:gd name="T25" fmla="*/ 1970 h 1970"/>
                  <a:gd name="T26" fmla="*/ 340 w 1295"/>
                  <a:gd name="T27" fmla="*/ 1894 h 1970"/>
                  <a:gd name="T28" fmla="*/ 241 w 1295"/>
                  <a:gd name="T29" fmla="*/ 1753 h 1970"/>
                  <a:gd name="T30" fmla="*/ 153 w 1295"/>
                  <a:gd name="T31" fmla="*/ 1661 h 1970"/>
                  <a:gd name="T32" fmla="*/ 0 w 1295"/>
                  <a:gd name="T33" fmla="*/ 1494 h 1970"/>
                  <a:gd name="T34" fmla="*/ 8 w 1295"/>
                  <a:gd name="T35" fmla="*/ 1174 h 1970"/>
                  <a:gd name="T36" fmla="*/ 23 w 1295"/>
                  <a:gd name="T37" fmla="*/ 918 h 1970"/>
                  <a:gd name="T38" fmla="*/ 19 w 1295"/>
                  <a:gd name="T39" fmla="*/ 690 h 1970"/>
                  <a:gd name="T40" fmla="*/ 27 w 1295"/>
                  <a:gd name="T41" fmla="*/ 465 h 1970"/>
                  <a:gd name="T42" fmla="*/ 34 w 1295"/>
                  <a:gd name="T43" fmla="*/ 225 h 1970"/>
                  <a:gd name="T44" fmla="*/ 65 w 1295"/>
                  <a:gd name="T45" fmla="*/ 88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5" h="1970">
                    <a:moveTo>
                      <a:pt x="65" y="88"/>
                    </a:moveTo>
                    <a:lnTo>
                      <a:pt x="351" y="42"/>
                    </a:lnTo>
                    <a:lnTo>
                      <a:pt x="691" y="0"/>
                    </a:lnTo>
                    <a:lnTo>
                      <a:pt x="1054" y="88"/>
                    </a:lnTo>
                    <a:lnTo>
                      <a:pt x="1268" y="164"/>
                    </a:lnTo>
                    <a:lnTo>
                      <a:pt x="1295" y="194"/>
                    </a:lnTo>
                    <a:lnTo>
                      <a:pt x="1131" y="232"/>
                    </a:lnTo>
                    <a:lnTo>
                      <a:pt x="810" y="332"/>
                    </a:lnTo>
                    <a:lnTo>
                      <a:pt x="493" y="438"/>
                    </a:lnTo>
                    <a:lnTo>
                      <a:pt x="462" y="709"/>
                    </a:lnTo>
                    <a:lnTo>
                      <a:pt x="458" y="1071"/>
                    </a:lnTo>
                    <a:lnTo>
                      <a:pt x="443" y="1638"/>
                    </a:lnTo>
                    <a:lnTo>
                      <a:pt x="439" y="1970"/>
                    </a:lnTo>
                    <a:lnTo>
                      <a:pt x="340" y="1894"/>
                    </a:lnTo>
                    <a:lnTo>
                      <a:pt x="241" y="1753"/>
                    </a:lnTo>
                    <a:lnTo>
                      <a:pt x="153" y="1661"/>
                    </a:lnTo>
                    <a:lnTo>
                      <a:pt x="0" y="1494"/>
                    </a:lnTo>
                    <a:lnTo>
                      <a:pt x="8" y="1174"/>
                    </a:lnTo>
                    <a:lnTo>
                      <a:pt x="23" y="918"/>
                    </a:lnTo>
                    <a:lnTo>
                      <a:pt x="19" y="690"/>
                    </a:lnTo>
                    <a:lnTo>
                      <a:pt x="27" y="465"/>
                    </a:lnTo>
                    <a:lnTo>
                      <a:pt x="34" y="225"/>
                    </a:lnTo>
                    <a:lnTo>
                      <a:pt x="65" y="88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1" name="Freeform 47">
                <a:extLst>
                  <a:ext uri="{FF2B5EF4-FFF2-40B4-BE49-F238E27FC236}">
                    <a16:creationId xmlns:a16="http://schemas.microsoft.com/office/drawing/2014/main" id="{5F89797E-BBB7-EEAE-C339-175E4894F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" y="197"/>
                <a:ext cx="885" cy="1777"/>
              </a:xfrm>
              <a:custGeom>
                <a:avLst/>
                <a:gdLst>
                  <a:gd name="T0" fmla="*/ 61 w 885"/>
                  <a:gd name="T1" fmla="*/ 233 h 1777"/>
                  <a:gd name="T2" fmla="*/ 314 w 885"/>
                  <a:gd name="T3" fmla="*/ 172 h 1777"/>
                  <a:gd name="T4" fmla="*/ 636 w 885"/>
                  <a:gd name="T5" fmla="*/ 65 h 1777"/>
                  <a:gd name="T6" fmla="*/ 885 w 885"/>
                  <a:gd name="T7" fmla="*/ 0 h 1777"/>
                  <a:gd name="T8" fmla="*/ 881 w 885"/>
                  <a:gd name="T9" fmla="*/ 141 h 1777"/>
                  <a:gd name="T10" fmla="*/ 881 w 885"/>
                  <a:gd name="T11" fmla="*/ 309 h 1777"/>
                  <a:gd name="T12" fmla="*/ 874 w 885"/>
                  <a:gd name="T13" fmla="*/ 496 h 1777"/>
                  <a:gd name="T14" fmla="*/ 854 w 885"/>
                  <a:gd name="T15" fmla="*/ 778 h 1777"/>
                  <a:gd name="T16" fmla="*/ 858 w 885"/>
                  <a:gd name="T17" fmla="*/ 991 h 1777"/>
                  <a:gd name="T18" fmla="*/ 858 w 885"/>
                  <a:gd name="T19" fmla="*/ 1258 h 1777"/>
                  <a:gd name="T20" fmla="*/ 851 w 885"/>
                  <a:gd name="T21" fmla="*/ 1422 h 1777"/>
                  <a:gd name="T22" fmla="*/ 820 w 885"/>
                  <a:gd name="T23" fmla="*/ 1476 h 1777"/>
                  <a:gd name="T24" fmla="*/ 605 w 885"/>
                  <a:gd name="T25" fmla="*/ 1556 h 1777"/>
                  <a:gd name="T26" fmla="*/ 234 w 885"/>
                  <a:gd name="T27" fmla="*/ 1697 h 1777"/>
                  <a:gd name="T28" fmla="*/ 0 w 885"/>
                  <a:gd name="T29" fmla="*/ 1777 h 1777"/>
                  <a:gd name="T30" fmla="*/ 8 w 885"/>
                  <a:gd name="T31" fmla="*/ 1663 h 1777"/>
                  <a:gd name="T32" fmla="*/ 15 w 885"/>
                  <a:gd name="T33" fmla="*/ 1236 h 1777"/>
                  <a:gd name="T34" fmla="*/ 19 w 885"/>
                  <a:gd name="T35" fmla="*/ 847 h 1777"/>
                  <a:gd name="T36" fmla="*/ 27 w 885"/>
                  <a:gd name="T37" fmla="*/ 591 h 1777"/>
                  <a:gd name="T38" fmla="*/ 38 w 885"/>
                  <a:gd name="T39" fmla="*/ 351 h 1777"/>
                  <a:gd name="T40" fmla="*/ 61 w 885"/>
                  <a:gd name="T41" fmla="*/ 233 h 1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5" h="1777">
                    <a:moveTo>
                      <a:pt x="61" y="233"/>
                    </a:moveTo>
                    <a:lnTo>
                      <a:pt x="314" y="172"/>
                    </a:lnTo>
                    <a:lnTo>
                      <a:pt x="636" y="65"/>
                    </a:lnTo>
                    <a:lnTo>
                      <a:pt x="885" y="0"/>
                    </a:lnTo>
                    <a:lnTo>
                      <a:pt x="881" y="141"/>
                    </a:lnTo>
                    <a:lnTo>
                      <a:pt x="881" y="309"/>
                    </a:lnTo>
                    <a:lnTo>
                      <a:pt x="874" y="496"/>
                    </a:lnTo>
                    <a:lnTo>
                      <a:pt x="854" y="778"/>
                    </a:lnTo>
                    <a:lnTo>
                      <a:pt x="858" y="991"/>
                    </a:lnTo>
                    <a:lnTo>
                      <a:pt x="858" y="1258"/>
                    </a:lnTo>
                    <a:lnTo>
                      <a:pt x="851" y="1422"/>
                    </a:lnTo>
                    <a:lnTo>
                      <a:pt x="820" y="1476"/>
                    </a:lnTo>
                    <a:lnTo>
                      <a:pt x="605" y="1556"/>
                    </a:lnTo>
                    <a:lnTo>
                      <a:pt x="234" y="1697"/>
                    </a:lnTo>
                    <a:lnTo>
                      <a:pt x="0" y="1777"/>
                    </a:lnTo>
                    <a:lnTo>
                      <a:pt x="8" y="1663"/>
                    </a:lnTo>
                    <a:lnTo>
                      <a:pt x="15" y="1236"/>
                    </a:lnTo>
                    <a:lnTo>
                      <a:pt x="19" y="847"/>
                    </a:lnTo>
                    <a:lnTo>
                      <a:pt x="27" y="591"/>
                    </a:lnTo>
                    <a:lnTo>
                      <a:pt x="38" y="351"/>
                    </a:lnTo>
                    <a:lnTo>
                      <a:pt x="61" y="2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152" name="Group 48">
                <a:extLst>
                  <a:ext uri="{FF2B5EF4-FFF2-40B4-BE49-F238E27FC236}">
                    <a16:creationId xmlns:a16="http://schemas.microsoft.com/office/drawing/2014/main" id="{744D28CF-3051-4541-2CB8-AE64509DFE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" y="0"/>
                <a:ext cx="1348" cy="1976"/>
                <a:chOff x="3" y="0"/>
                <a:chExt cx="1348" cy="1976"/>
              </a:xfrm>
            </p:grpSpPr>
            <p:sp>
              <p:nvSpPr>
                <p:cNvPr id="47153" name="Oval 49">
                  <a:extLst>
                    <a:ext uri="{FF2B5EF4-FFF2-40B4-BE49-F238E27FC236}">
                      <a16:creationId xmlns:a16="http://schemas.microsoft.com/office/drawing/2014/main" id="{908D2B8E-F0B7-6EA7-9925-227423D4AC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311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4" name="Oval 50">
                  <a:extLst>
                    <a:ext uri="{FF2B5EF4-FFF2-40B4-BE49-F238E27FC236}">
                      <a16:creationId xmlns:a16="http://schemas.microsoft.com/office/drawing/2014/main" id="{728C63E0-C059-1A35-7A2C-4777AADA1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410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5" name="Oval 51">
                  <a:extLst>
                    <a:ext uri="{FF2B5EF4-FFF2-40B4-BE49-F238E27FC236}">
                      <a16:creationId xmlns:a16="http://schemas.microsoft.com/office/drawing/2014/main" id="{8755688C-3893-1639-A440-119076A7F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512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6" name="Oval 52">
                  <a:extLst>
                    <a:ext uri="{FF2B5EF4-FFF2-40B4-BE49-F238E27FC236}">
                      <a16:creationId xmlns:a16="http://schemas.microsoft.com/office/drawing/2014/main" id="{A1D176FC-5C08-48A8-A1D1-F528AB693D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607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7" name="Oval 53">
                  <a:extLst>
                    <a:ext uri="{FF2B5EF4-FFF2-40B4-BE49-F238E27FC236}">
                      <a16:creationId xmlns:a16="http://schemas.microsoft.com/office/drawing/2014/main" id="{01564D1A-0549-D9CA-61F8-E4E9143C10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698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8" name="Freeform 54">
                  <a:extLst>
                    <a:ext uri="{FF2B5EF4-FFF2-40B4-BE49-F238E27FC236}">
                      <a16:creationId xmlns:a16="http://schemas.microsoft.com/office/drawing/2014/main" id="{90E07DF4-722C-5956-DC5B-51C966EBC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" y="376"/>
                  <a:ext cx="468" cy="353"/>
                </a:xfrm>
                <a:custGeom>
                  <a:avLst/>
                  <a:gdLst>
                    <a:gd name="T0" fmla="*/ 116 w 468"/>
                    <a:gd name="T1" fmla="*/ 122 h 353"/>
                    <a:gd name="T2" fmla="*/ 282 w 468"/>
                    <a:gd name="T3" fmla="*/ 70 h 353"/>
                    <a:gd name="T4" fmla="*/ 387 w 468"/>
                    <a:gd name="T5" fmla="*/ 29 h 353"/>
                    <a:gd name="T6" fmla="*/ 439 w 468"/>
                    <a:gd name="T7" fmla="*/ 0 h 353"/>
                    <a:gd name="T8" fmla="*/ 462 w 468"/>
                    <a:gd name="T9" fmla="*/ 0 h 353"/>
                    <a:gd name="T10" fmla="*/ 468 w 468"/>
                    <a:gd name="T11" fmla="*/ 33 h 353"/>
                    <a:gd name="T12" fmla="*/ 460 w 468"/>
                    <a:gd name="T13" fmla="*/ 120 h 353"/>
                    <a:gd name="T14" fmla="*/ 454 w 468"/>
                    <a:gd name="T15" fmla="*/ 209 h 353"/>
                    <a:gd name="T16" fmla="*/ 445 w 468"/>
                    <a:gd name="T17" fmla="*/ 239 h 353"/>
                    <a:gd name="T18" fmla="*/ 387 w 468"/>
                    <a:gd name="T19" fmla="*/ 254 h 353"/>
                    <a:gd name="T20" fmla="*/ 261 w 468"/>
                    <a:gd name="T21" fmla="*/ 273 h 353"/>
                    <a:gd name="T22" fmla="*/ 149 w 468"/>
                    <a:gd name="T23" fmla="*/ 306 h 353"/>
                    <a:gd name="T24" fmla="*/ 75 w 468"/>
                    <a:gd name="T25" fmla="*/ 330 h 353"/>
                    <a:gd name="T26" fmla="*/ 12 w 468"/>
                    <a:gd name="T27" fmla="*/ 353 h 353"/>
                    <a:gd name="T28" fmla="*/ 0 w 468"/>
                    <a:gd name="T29" fmla="*/ 337 h 353"/>
                    <a:gd name="T30" fmla="*/ 10 w 468"/>
                    <a:gd name="T31" fmla="*/ 277 h 353"/>
                    <a:gd name="T32" fmla="*/ 15 w 468"/>
                    <a:gd name="T33" fmla="*/ 149 h 353"/>
                    <a:gd name="T34" fmla="*/ 15 w 468"/>
                    <a:gd name="T35" fmla="*/ 111 h 353"/>
                    <a:gd name="T36" fmla="*/ 44 w 468"/>
                    <a:gd name="T37" fmla="*/ 114 h 353"/>
                    <a:gd name="T38" fmla="*/ 70 w 468"/>
                    <a:gd name="T39" fmla="*/ 128 h 353"/>
                    <a:gd name="T40" fmla="*/ 56 w 468"/>
                    <a:gd name="T41" fmla="*/ 175 h 353"/>
                    <a:gd name="T42" fmla="*/ 50 w 468"/>
                    <a:gd name="T43" fmla="*/ 244 h 353"/>
                    <a:gd name="T44" fmla="*/ 44 w 468"/>
                    <a:gd name="T45" fmla="*/ 303 h 353"/>
                    <a:gd name="T46" fmla="*/ 68 w 468"/>
                    <a:gd name="T47" fmla="*/ 308 h 353"/>
                    <a:gd name="T48" fmla="*/ 162 w 468"/>
                    <a:gd name="T49" fmla="*/ 277 h 353"/>
                    <a:gd name="T50" fmla="*/ 259 w 468"/>
                    <a:gd name="T51" fmla="*/ 248 h 353"/>
                    <a:gd name="T52" fmla="*/ 340 w 468"/>
                    <a:gd name="T53" fmla="*/ 227 h 353"/>
                    <a:gd name="T54" fmla="*/ 396 w 468"/>
                    <a:gd name="T55" fmla="*/ 213 h 353"/>
                    <a:gd name="T56" fmla="*/ 416 w 468"/>
                    <a:gd name="T57" fmla="*/ 204 h 353"/>
                    <a:gd name="T58" fmla="*/ 437 w 468"/>
                    <a:gd name="T59" fmla="*/ 145 h 353"/>
                    <a:gd name="T60" fmla="*/ 439 w 468"/>
                    <a:gd name="T61" fmla="*/ 80 h 353"/>
                    <a:gd name="T62" fmla="*/ 427 w 468"/>
                    <a:gd name="T63" fmla="*/ 41 h 353"/>
                    <a:gd name="T64" fmla="*/ 381 w 468"/>
                    <a:gd name="T65" fmla="*/ 52 h 353"/>
                    <a:gd name="T66" fmla="*/ 277 w 468"/>
                    <a:gd name="T67" fmla="*/ 97 h 353"/>
                    <a:gd name="T68" fmla="*/ 178 w 468"/>
                    <a:gd name="T69" fmla="*/ 120 h 353"/>
                    <a:gd name="T70" fmla="*/ 116 w 468"/>
                    <a:gd name="T71" fmla="*/ 122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68" h="353">
                      <a:moveTo>
                        <a:pt x="116" y="122"/>
                      </a:moveTo>
                      <a:lnTo>
                        <a:pt x="282" y="70"/>
                      </a:lnTo>
                      <a:lnTo>
                        <a:pt x="387" y="29"/>
                      </a:lnTo>
                      <a:lnTo>
                        <a:pt x="439" y="0"/>
                      </a:lnTo>
                      <a:lnTo>
                        <a:pt x="462" y="0"/>
                      </a:lnTo>
                      <a:lnTo>
                        <a:pt x="468" y="33"/>
                      </a:lnTo>
                      <a:lnTo>
                        <a:pt x="460" y="120"/>
                      </a:lnTo>
                      <a:lnTo>
                        <a:pt x="454" y="209"/>
                      </a:lnTo>
                      <a:lnTo>
                        <a:pt x="445" y="239"/>
                      </a:lnTo>
                      <a:lnTo>
                        <a:pt x="387" y="254"/>
                      </a:lnTo>
                      <a:lnTo>
                        <a:pt x="261" y="273"/>
                      </a:lnTo>
                      <a:lnTo>
                        <a:pt x="149" y="306"/>
                      </a:lnTo>
                      <a:lnTo>
                        <a:pt x="75" y="330"/>
                      </a:lnTo>
                      <a:lnTo>
                        <a:pt x="12" y="353"/>
                      </a:lnTo>
                      <a:lnTo>
                        <a:pt x="0" y="337"/>
                      </a:lnTo>
                      <a:lnTo>
                        <a:pt x="10" y="277"/>
                      </a:lnTo>
                      <a:lnTo>
                        <a:pt x="15" y="149"/>
                      </a:lnTo>
                      <a:lnTo>
                        <a:pt x="15" y="111"/>
                      </a:lnTo>
                      <a:lnTo>
                        <a:pt x="44" y="114"/>
                      </a:lnTo>
                      <a:lnTo>
                        <a:pt x="70" y="128"/>
                      </a:lnTo>
                      <a:lnTo>
                        <a:pt x="56" y="175"/>
                      </a:lnTo>
                      <a:lnTo>
                        <a:pt x="50" y="244"/>
                      </a:lnTo>
                      <a:lnTo>
                        <a:pt x="44" y="303"/>
                      </a:lnTo>
                      <a:lnTo>
                        <a:pt x="68" y="308"/>
                      </a:lnTo>
                      <a:lnTo>
                        <a:pt x="162" y="277"/>
                      </a:lnTo>
                      <a:lnTo>
                        <a:pt x="259" y="248"/>
                      </a:lnTo>
                      <a:lnTo>
                        <a:pt x="340" y="227"/>
                      </a:lnTo>
                      <a:lnTo>
                        <a:pt x="396" y="213"/>
                      </a:lnTo>
                      <a:lnTo>
                        <a:pt x="416" y="204"/>
                      </a:lnTo>
                      <a:lnTo>
                        <a:pt x="437" y="145"/>
                      </a:lnTo>
                      <a:lnTo>
                        <a:pt x="439" y="80"/>
                      </a:lnTo>
                      <a:lnTo>
                        <a:pt x="427" y="41"/>
                      </a:lnTo>
                      <a:lnTo>
                        <a:pt x="381" y="52"/>
                      </a:lnTo>
                      <a:lnTo>
                        <a:pt x="277" y="97"/>
                      </a:lnTo>
                      <a:lnTo>
                        <a:pt x="178" y="120"/>
                      </a:lnTo>
                      <a:lnTo>
                        <a:pt x="116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159" name="Group 55">
                  <a:extLst>
                    <a:ext uri="{FF2B5EF4-FFF2-40B4-BE49-F238E27FC236}">
                      <a16:creationId xmlns:a16="http://schemas.microsoft.com/office/drawing/2014/main" id="{921275B0-14F3-8FE3-CF11-4B66A07DB1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8" y="757"/>
                  <a:ext cx="72" cy="40"/>
                  <a:chOff x="658" y="757"/>
                  <a:chExt cx="72" cy="40"/>
                </a:xfrm>
              </p:grpSpPr>
              <p:sp>
                <p:nvSpPr>
                  <p:cNvPr id="47160" name="Freeform 56">
                    <a:extLst>
                      <a:ext uri="{FF2B5EF4-FFF2-40B4-BE49-F238E27FC236}">
                        <a16:creationId xmlns:a16="http://schemas.microsoft.com/office/drawing/2014/main" id="{0CDA96EF-B351-D8A8-ED99-444C8BAEB1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w 72"/>
                      <a:gd name="T19" fmla="*/ 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61" name="Freeform 57">
                    <a:extLst>
                      <a:ext uri="{FF2B5EF4-FFF2-40B4-BE49-F238E27FC236}">
                        <a16:creationId xmlns:a16="http://schemas.microsoft.com/office/drawing/2014/main" id="{EB1ACCD2-F78E-73F8-5A03-54B8D454FF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7162" name="Freeform 58">
                  <a:extLst>
                    <a:ext uri="{FF2B5EF4-FFF2-40B4-BE49-F238E27FC236}">
                      <a16:creationId xmlns:a16="http://schemas.microsoft.com/office/drawing/2014/main" id="{318BE709-9F41-0AAD-E8E5-36F76FF01B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" y="750"/>
                  <a:ext cx="90" cy="60"/>
                </a:xfrm>
                <a:custGeom>
                  <a:avLst/>
                  <a:gdLst>
                    <a:gd name="T0" fmla="*/ 90 w 90"/>
                    <a:gd name="T1" fmla="*/ 17 h 60"/>
                    <a:gd name="T2" fmla="*/ 88 w 90"/>
                    <a:gd name="T3" fmla="*/ 13 h 60"/>
                    <a:gd name="T4" fmla="*/ 85 w 90"/>
                    <a:gd name="T5" fmla="*/ 9 h 60"/>
                    <a:gd name="T6" fmla="*/ 80 w 90"/>
                    <a:gd name="T7" fmla="*/ 6 h 60"/>
                    <a:gd name="T8" fmla="*/ 75 w 90"/>
                    <a:gd name="T9" fmla="*/ 5 h 60"/>
                    <a:gd name="T10" fmla="*/ 68 w 90"/>
                    <a:gd name="T11" fmla="*/ 2 h 60"/>
                    <a:gd name="T12" fmla="*/ 61 w 90"/>
                    <a:gd name="T13" fmla="*/ 1 h 60"/>
                    <a:gd name="T14" fmla="*/ 54 w 90"/>
                    <a:gd name="T15" fmla="*/ 0 h 60"/>
                    <a:gd name="T16" fmla="*/ 46 w 90"/>
                    <a:gd name="T17" fmla="*/ 1 h 60"/>
                    <a:gd name="T18" fmla="*/ 38 w 90"/>
                    <a:gd name="T19" fmla="*/ 3 h 60"/>
                    <a:gd name="T20" fmla="*/ 31 w 90"/>
                    <a:gd name="T21" fmla="*/ 6 h 60"/>
                    <a:gd name="T22" fmla="*/ 23 w 90"/>
                    <a:gd name="T23" fmla="*/ 9 h 60"/>
                    <a:gd name="T24" fmla="*/ 18 w 90"/>
                    <a:gd name="T25" fmla="*/ 13 h 60"/>
                    <a:gd name="T26" fmla="*/ 11 w 90"/>
                    <a:gd name="T27" fmla="*/ 18 h 60"/>
                    <a:gd name="T28" fmla="*/ 7 w 90"/>
                    <a:gd name="T29" fmla="*/ 23 h 60"/>
                    <a:gd name="T30" fmla="*/ 3 w 90"/>
                    <a:gd name="T31" fmla="*/ 27 h 60"/>
                    <a:gd name="T32" fmla="*/ 1 w 90"/>
                    <a:gd name="T33" fmla="*/ 32 h 60"/>
                    <a:gd name="T34" fmla="*/ 0 w 90"/>
                    <a:gd name="T35" fmla="*/ 38 h 60"/>
                    <a:gd name="T36" fmla="*/ 0 w 90"/>
                    <a:gd name="T37" fmla="*/ 43 h 60"/>
                    <a:gd name="T38" fmla="*/ 2 w 90"/>
                    <a:gd name="T39" fmla="*/ 47 h 60"/>
                    <a:gd name="T40" fmla="*/ 5 w 90"/>
                    <a:gd name="T41" fmla="*/ 51 h 60"/>
                    <a:gd name="T42" fmla="*/ 10 w 90"/>
                    <a:gd name="T43" fmla="*/ 54 h 60"/>
                    <a:gd name="T44" fmla="*/ 15 w 90"/>
                    <a:gd name="T45" fmla="*/ 55 h 60"/>
                    <a:gd name="T46" fmla="*/ 22 w 90"/>
                    <a:gd name="T47" fmla="*/ 58 h 60"/>
                    <a:gd name="T48" fmla="*/ 29 w 90"/>
                    <a:gd name="T49" fmla="*/ 59 h 60"/>
                    <a:gd name="T50" fmla="*/ 36 w 90"/>
                    <a:gd name="T51" fmla="*/ 60 h 60"/>
                    <a:gd name="T52" fmla="*/ 44 w 90"/>
                    <a:gd name="T53" fmla="*/ 59 h 60"/>
                    <a:gd name="T54" fmla="*/ 52 w 90"/>
                    <a:gd name="T55" fmla="*/ 57 h 60"/>
                    <a:gd name="T56" fmla="*/ 59 w 90"/>
                    <a:gd name="T57" fmla="*/ 54 h 60"/>
                    <a:gd name="T58" fmla="*/ 67 w 90"/>
                    <a:gd name="T59" fmla="*/ 51 h 60"/>
                    <a:gd name="T60" fmla="*/ 72 w 90"/>
                    <a:gd name="T61" fmla="*/ 47 h 60"/>
                    <a:gd name="T62" fmla="*/ 79 w 90"/>
                    <a:gd name="T63" fmla="*/ 42 h 60"/>
                    <a:gd name="T64" fmla="*/ 83 w 90"/>
                    <a:gd name="T65" fmla="*/ 37 h 60"/>
                    <a:gd name="T66" fmla="*/ 87 w 90"/>
                    <a:gd name="T67" fmla="*/ 33 h 60"/>
                    <a:gd name="T68" fmla="*/ 89 w 90"/>
                    <a:gd name="T69" fmla="*/ 28 h 60"/>
                    <a:gd name="T70" fmla="*/ 90 w 90"/>
                    <a:gd name="T71" fmla="*/ 22 h 60"/>
                    <a:gd name="T72" fmla="*/ 90 w 90"/>
                    <a:gd name="T73" fmla="*/ 1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0" h="60">
                      <a:moveTo>
                        <a:pt x="90" y="17"/>
                      </a:moveTo>
                      <a:lnTo>
                        <a:pt x="88" y="13"/>
                      </a:lnTo>
                      <a:lnTo>
                        <a:pt x="85" y="9"/>
                      </a:lnTo>
                      <a:lnTo>
                        <a:pt x="80" y="6"/>
                      </a:lnTo>
                      <a:lnTo>
                        <a:pt x="75" y="5"/>
                      </a:lnTo>
                      <a:lnTo>
                        <a:pt x="68" y="2"/>
                      </a:lnTo>
                      <a:lnTo>
                        <a:pt x="61" y="1"/>
                      </a:lnTo>
                      <a:lnTo>
                        <a:pt x="54" y="0"/>
                      </a:lnTo>
                      <a:lnTo>
                        <a:pt x="46" y="1"/>
                      </a:lnTo>
                      <a:lnTo>
                        <a:pt x="38" y="3"/>
                      </a:lnTo>
                      <a:lnTo>
                        <a:pt x="31" y="6"/>
                      </a:lnTo>
                      <a:lnTo>
                        <a:pt x="23" y="9"/>
                      </a:lnTo>
                      <a:lnTo>
                        <a:pt x="18" y="13"/>
                      </a:lnTo>
                      <a:lnTo>
                        <a:pt x="11" y="18"/>
                      </a:lnTo>
                      <a:lnTo>
                        <a:pt x="7" y="23"/>
                      </a:lnTo>
                      <a:lnTo>
                        <a:pt x="3" y="27"/>
                      </a:lnTo>
                      <a:lnTo>
                        <a:pt x="1" y="32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1"/>
                      </a:lnTo>
                      <a:lnTo>
                        <a:pt x="10" y="54"/>
                      </a:lnTo>
                      <a:lnTo>
                        <a:pt x="15" y="55"/>
                      </a:lnTo>
                      <a:lnTo>
                        <a:pt x="22" y="58"/>
                      </a:lnTo>
                      <a:lnTo>
                        <a:pt x="29" y="59"/>
                      </a:lnTo>
                      <a:lnTo>
                        <a:pt x="36" y="60"/>
                      </a:lnTo>
                      <a:lnTo>
                        <a:pt x="44" y="59"/>
                      </a:lnTo>
                      <a:lnTo>
                        <a:pt x="52" y="57"/>
                      </a:lnTo>
                      <a:lnTo>
                        <a:pt x="59" y="54"/>
                      </a:lnTo>
                      <a:lnTo>
                        <a:pt x="67" y="51"/>
                      </a:lnTo>
                      <a:lnTo>
                        <a:pt x="72" y="47"/>
                      </a:lnTo>
                      <a:lnTo>
                        <a:pt x="79" y="42"/>
                      </a:lnTo>
                      <a:lnTo>
                        <a:pt x="83" y="37"/>
                      </a:lnTo>
                      <a:lnTo>
                        <a:pt x="87" y="33"/>
                      </a:lnTo>
                      <a:lnTo>
                        <a:pt x="89" y="28"/>
                      </a:lnTo>
                      <a:lnTo>
                        <a:pt x="90" y="22"/>
                      </a:lnTo>
                      <a:lnTo>
                        <a:pt x="9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3" name="Freeform 59">
                  <a:extLst>
                    <a:ext uri="{FF2B5EF4-FFF2-40B4-BE49-F238E27FC236}">
                      <a16:creationId xmlns:a16="http://schemas.microsoft.com/office/drawing/2014/main" id="{68051C3A-590E-A10B-E263-63F7C97D1B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" y="70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4" name="Freeform 60">
                  <a:extLst>
                    <a:ext uri="{FF2B5EF4-FFF2-40B4-BE49-F238E27FC236}">
                      <a16:creationId xmlns:a16="http://schemas.microsoft.com/office/drawing/2014/main" id="{AF5A206D-9AB2-C1FB-C3C9-FCC6BC54E0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0" y="66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5" name="Freeform 61">
                  <a:extLst>
                    <a:ext uri="{FF2B5EF4-FFF2-40B4-BE49-F238E27FC236}">
                      <a16:creationId xmlns:a16="http://schemas.microsoft.com/office/drawing/2014/main" id="{35E1BF61-F3F2-37BE-29FA-93D4387346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" y="769"/>
                  <a:ext cx="477" cy="158"/>
                </a:xfrm>
                <a:custGeom>
                  <a:avLst/>
                  <a:gdLst>
                    <a:gd name="T0" fmla="*/ 17 w 477"/>
                    <a:gd name="T1" fmla="*/ 116 h 158"/>
                    <a:gd name="T2" fmla="*/ 174 w 477"/>
                    <a:gd name="T3" fmla="*/ 86 h 158"/>
                    <a:gd name="T4" fmla="*/ 319 w 477"/>
                    <a:gd name="T5" fmla="*/ 50 h 158"/>
                    <a:gd name="T6" fmla="*/ 462 w 477"/>
                    <a:gd name="T7" fmla="*/ 0 h 158"/>
                    <a:gd name="T8" fmla="*/ 477 w 477"/>
                    <a:gd name="T9" fmla="*/ 16 h 158"/>
                    <a:gd name="T10" fmla="*/ 467 w 477"/>
                    <a:gd name="T11" fmla="*/ 46 h 158"/>
                    <a:gd name="T12" fmla="*/ 421 w 477"/>
                    <a:gd name="T13" fmla="*/ 58 h 158"/>
                    <a:gd name="T14" fmla="*/ 295 w 477"/>
                    <a:gd name="T15" fmla="*/ 76 h 158"/>
                    <a:gd name="T16" fmla="*/ 162 w 477"/>
                    <a:gd name="T17" fmla="*/ 116 h 158"/>
                    <a:gd name="T18" fmla="*/ 75 w 477"/>
                    <a:gd name="T19" fmla="*/ 130 h 158"/>
                    <a:gd name="T20" fmla="*/ 23 w 477"/>
                    <a:gd name="T21" fmla="*/ 158 h 158"/>
                    <a:gd name="T22" fmla="*/ 0 w 477"/>
                    <a:gd name="T23" fmla="*/ 140 h 158"/>
                    <a:gd name="T24" fmla="*/ 17 w 477"/>
                    <a:gd name="T25" fmla="*/ 116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77" h="158">
                      <a:moveTo>
                        <a:pt x="17" y="116"/>
                      </a:moveTo>
                      <a:lnTo>
                        <a:pt x="174" y="86"/>
                      </a:lnTo>
                      <a:lnTo>
                        <a:pt x="319" y="50"/>
                      </a:lnTo>
                      <a:lnTo>
                        <a:pt x="462" y="0"/>
                      </a:lnTo>
                      <a:lnTo>
                        <a:pt x="477" y="16"/>
                      </a:lnTo>
                      <a:lnTo>
                        <a:pt x="467" y="46"/>
                      </a:lnTo>
                      <a:lnTo>
                        <a:pt x="421" y="58"/>
                      </a:lnTo>
                      <a:lnTo>
                        <a:pt x="295" y="76"/>
                      </a:lnTo>
                      <a:lnTo>
                        <a:pt x="162" y="116"/>
                      </a:lnTo>
                      <a:lnTo>
                        <a:pt x="75" y="130"/>
                      </a:lnTo>
                      <a:lnTo>
                        <a:pt x="23" y="158"/>
                      </a:lnTo>
                      <a:lnTo>
                        <a:pt x="0" y="140"/>
                      </a:lnTo>
                      <a:lnTo>
                        <a:pt x="17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6" name="Freeform 62">
                  <a:extLst>
                    <a:ext uri="{FF2B5EF4-FFF2-40B4-BE49-F238E27FC236}">
                      <a16:creationId xmlns:a16="http://schemas.microsoft.com/office/drawing/2014/main" id="{DCB6E110-D5F1-BD59-5C2E-4E95485350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" y="987"/>
                  <a:ext cx="270" cy="78"/>
                </a:xfrm>
                <a:custGeom>
                  <a:avLst/>
                  <a:gdLst>
                    <a:gd name="T0" fmla="*/ 4 w 270"/>
                    <a:gd name="T1" fmla="*/ 40 h 78"/>
                    <a:gd name="T2" fmla="*/ 117 w 270"/>
                    <a:gd name="T3" fmla="*/ 21 h 78"/>
                    <a:gd name="T4" fmla="*/ 241 w 270"/>
                    <a:gd name="T5" fmla="*/ 0 h 78"/>
                    <a:gd name="T6" fmla="*/ 270 w 270"/>
                    <a:gd name="T7" fmla="*/ 13 h 78"/>
                    <a:gd name="T8" fmla="*/ 252 w 270"/>
                    <a:gd name="T9" fmla="*/ 38 h 78"/>
                    <a:gd name="T10" fmla="*/ 158 w 270"/>
                    <a:gd name="T11" fmla="*/ 44 h 78"/>
                    <a:gd name="T12" fmla="*/ 47 w 270"/>
                    <a:gd name="T13" fmla="*/ 65 h 78"/>
                    <a:gd name="T14" fmla="*/ 0 w 270"/>
                    <a:gd name="T15" fmla="*/ 78 h 78"/>
                    <a:gd name="T16" fmla="*/ 4 w 270"/>
                    <a:gd name="T17" fmla="*/ 4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0" h="78">
                      <a:moveTo>
                        <a:pt x="4" y="40"/>
                      </a:moveTo>
                      <a:lnTo>
                        <a:pt x="117" y="21"/>
                      </a:lnTo>
                      <a:lnTo>
                        <a:pt x="241" y="0"/>
                      </a:lnTo>
                      <a:lnTo>
                        <a:pt x="270" y="13"/>
                      </a:lnTo>
                      <a:lnTo>
                        <a:pt x="252" y="38"/>
                      </a:lnTo>
                      <a:lnTo>
                        <a:pt x="158" y="44"/>
                      </a:lnTo>
                      <a:lnTo>
                        <a:pt x="47" y="65"/>
                      </a:lnTo>
                      <a:lnTo>
                        <a:pt x="0" y="78"/>
                      </a:lnTo>
                      <a:lnTo>
                        <a:pt x="4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7" name="Freeform 63">
                  <a:extLst>
                    <a:ext uri="{FF2B5EF4-FFF2-40B4-BE49-F238E27FC236}">
                      <a16:creationId xmlns:a16="http://schemas.microsoft.com/office/drawing/2014/main" id="{04BB0C1B-4FB0-DEE7-AD45-4521ED298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" y="913"/>
                  <a:ext cx="259" cy="76"/>
                </a:xfrm>
                <a:custGeom>
                  <a:avLst/>
                  <a:gdLst>
                    <a:gd name="T0" fmla="*/ 245 w 259"/>
                    <a:gd name="T1" fmla="*/ 0 h 76"/>
                    <a:gd name="T2" fmla="*/ 133 w 259"/>
                    <a:gd name="T3" fmla="*/ 15 h 76"/>
                    <a:gd name="T4" fmla="*/ 18 w 259"/>
                    <a:gd name="T5" fmla="*/ 38 h 76"/>
                    <a:gd name="T6" fmla="*/ 0 w 259"/>
                    <a:gd name="T7" fmla="*/ 57 h 76"/>
                    <a:gd name="T8" fmla="*/ 10 w 259"/>
                    <a:gd name="T9" fmla="*/ 76 h 76"/>
                    <a:gd name="T10" fmla="*/ 39 w 259"/>
                    <a:gd name="T11" fmla="*/ 72 h 76"/>
                    <a:gd name="T12" fmla="*/ 153 w 259"/>
                    <a:gd name="T13" fmla="*/ 38 h 76"/>
                    <a:gd name="T14" fmla="*/ 259 w 259"/>
                    <a:gd name="T15" fmla="*/ 27 h 76"/>
                    <a:gd name="T16" fmla="*/ 245 w 259"/>
                    <a:gd name="T17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9" h="76">
                      <a:moveTo>
                        <a:pt x="245" y="0"/>
                      </a:moveTo>
                      <a:lnTo>
                        <a:pt x="133" y="15"/>
                      </a:lnTo>
                      <a:lnTo>
                        <a:pt x="18" y="38"/>
                      </a:lnTo>
                      <a:lnTo>
                        <a:pt x="0" y="57"/>
                      </a:lnTo>
                      <a:lnTo>
                        <a:pt x="10" y="76"/>
                      </a:lnTo>
                      <a:lnTo>
                        <a:pt x="39" y="72"/>
                      </a:lnTo>
                      <a:lnTo>
                        <a:pt x="153" y="38"/>
                      </a:lnTo>
                      <a:lnTo>
                        <a:pt x="259" y="27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8" name="Freeform 64">
                  <a:extLst>
                    <a:ext uri="{FF2B5EF4-FFF2-40B4-BE49-F238E27FC236}">
                      <a16:creationId xmlns:a16="http://schemas.microsoft.com/office/drawing/2014/main" id="{D1E19CFD-E5E6-CE9F-7F48-EA8F7F42C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3" y="1063"/>
                  <a:ext cx="122" cy="51"/>
                </a:xfrm>
                <a:custGeom>
                  <a:avLst/>
                  <a:gdLst>
                    <a:gd name="T0" fmla="*/ 14 w 122"/>
                    <a:gd name="T1" fmla="*/ 13 h 51"/>
                    <a:gd name="T2" fmla="*/ 112 w 122"/>
                    <a:gd name="T3" fmla="*/ 0 h 51"/>
                    <a:gd name="T4" fmla="*/ 122 w 122"/>
                    <a:gd name="T5" fmla="*/ 20 h 51"/>
                    <a:gd name="T6" fmla="*/ 98 w 122"/>
                    <a:gd name="T7" fmla="*/ 47 h 51"/>
                    <a:gd name="T8" fmla="*/ 31 w 122"/>
                    <a:gd name="T9" fmla="*/ 51 h 51"/>
                    <a:gd name="T10" fmla="*/ 0 w 122"/>
                    <a:gd name="T11" fmla="*/ 40 h 51"/>
                    <a:gd name="T12" fmla="*/ 14 w 122"/>
                    <a:gd name="T13" fmla="*/ 13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51">
                      <a:moveTo>
                        <a:pt x="14" y="13"/>
                      </a:moveTo>
                      <a:lnTo>
                        <a:pt x="112" y="0"/>
                      </a:lnTo>
                      <a:lnTo>
                        <a:pt x="122" y="20"/>
                      </a:lnTo>
                      <a:lnTo>
                        <a:pt x="98" y="47"/>
                      </a:lnTo>
                      <a:lnTo>
                        <a:pt x="31" y="51"/>
                      </a:lnTo>
                      <a:lnTo>
                        <a:pt x="0" y="40"/>
                      </a:lnTo>
                      <a:lnTo>
                        <a:pt x="1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9" name="Freeform 65">
                  <a:extLst>
                    <a:ext uri="{FF2B5EF4-FFF2-40B4-BE49-F238E27FC236}">
                      <a16:creationId xmlns:a16="http://schemas.microsoft.com/office/drawing/2014/main" id="{17D508F8-912E-87A9-42AE-493C74D053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" y="1106"/>
                  <a:ext cx="105" cy="60"/>
                </a:xfrm>
                <a:custGeom>
                  <a:avLst/>
                  <a:gdLst>
                    <a:gd name="T0" fmla="*/ 0 w 105"/>
                    <a:gd name="T1" fmla="*/ 16 h 60"/>
                    <a:gd name="T2" fmla="*/ 105 w 105"/>
                    <a:gd name="T3" fmla="*/ 0 h 60"/>
                    <a:gd name="T4" fmla="*/ 105 w 105"/>
                    <a:gd name="T5" fmla="*/ 33 h 60"/>
                    <a:gd name="T6" fmla="*/ 74 w 105"/>
                    <a:gd name="T7" fmla="*/ 49 h 60"/>
                    <a:gd name="T8" fmla="*/ 6 w 105"/>
                    <a:gd name="T9" fmla="*/ 60 h 60"/>
                    <a:gd name="T10" fmla="*/ 0 w 105"/>
                    <a:gd name="T11" fmla="*/ 1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5" h="60">
                      <a:moveTo>
                        <a:pt x="0" y="16"/>
                      </a:moveTo>
                      <a:lnTo>
                        <a:pt x="105" y="0"/>
                      </a:lnTo>
                      <a:lnTo>
                        <a:pt x="105" y="33"/>
                      </a:lnTo>
                      <a:lnTo>
                        <a:pt x="74" y="49"/>
                      </a:lnTo>
                      <a:lnTo>
                        <a:pt x="6" y="6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70" name="Freeform 66">
                  <a:extLst>
                    <a:ext uri="{FF2B5EF4-FFF2-40B4-BE49-F238E27FC236}">
                      <a16:creationId xmlns:a16="http://schemas.microsoft.com/office/drawing/2014/main" id="{64A53FF8-76D3-EBEB-EC90-2F1E8B998C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" y="1125"/>
                  <a:ext cx="87" cy="58"/>
                </a:xfrm>
                <a:custGeom>
                  <a:avLst/>
                  <a:gdLst>
                    <a:gd name="T0" fmla="*/ 10 w 87"/>
                    <a:gd name="T1" fmla="*/ 11 h 58"/>
                    <a:gd name="T2" fmla="*/ 87 w 87"/>
                    <a:gd name="T3" fmla="*/ 0 h 58"/>
                    <a:gd name="T4" fmla="*/ 87 w 87"/>
                    <a:gd name="T5" fmla="*/ 47 h 58"/>
                    <a:gd name="T6" fmla="*/ 0 w 87"/>
                    <a:gd name="T7" fmla="*/ 58 h 58"/>
                    <a:gd name="T8" fmla="*/ 10 w 87"/>
                    <a:gd name="T9" fmla="*/ 11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58">
                      <a:moveTo>
                        <a:pt x="10" y="11"/>
                      </a:moveTo>
                      <a:lnTo>
                        <a:pt x="87" y="0"/>
                      </a:lnTo>
                      <a:lnTo>
                        <a:pt x="87" y="47"/>
                      </a:lnTo>
                      <a:lnTo>
                        <a:pt x="0" y="58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71" name="Freeform 67">
                  <a:extLst>
                    <a:ext uri="{FF2B5EF4-FFF2-40B4-BE49-F238E27FC236}">
                      <a16:creationId xmlns:a16="http://schemas.microsoft.com/office/drawing/2014/main" id="{198BB5A6-5E2E-8D75-E50E-AFE9C6B2EB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8" y="1444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72" name="Freeform 68">
                  <a:extLst>
                    <a:ext uri="{FF2B5EF4-FFF2-40B4-BE49-F238E27FC236}">
                      <a16:creationId xmlns:a16="http://schemas.microsoft.com/office/drawing/2014/main" id="{3D319A7F-0BBC-0DE2-7C44-D44764B84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4" y="1404"/>
                  <a:ext cx="56" cy="44"/>
                </a:xfrm>
                <a:custGeom>
                  <a:avLst/>
                  <a:gdLst>
                    <a:gd name="T0" fmla="*/ 55 w 56"/>
                    <a:gd name="T1" fmla="*/ 15 h 44"/>
                    <a:gd name="T2" fmla="*/ 54 w 56"/>
                    <a:gd name="T3" fmla="*/ 11 h 44"/>
                    <a:gd name="T4" fmla="*/ 51 w 56"/>
                    <a:gd name="T5" fmla="*/ 7 h 44"/>
                    <a:gd name="T6" fmla="*/ 49 w 56"/>
                    <a:gd name="T7" fmla="*/ 5 h 44"/>
                    <a:gd name="T8" fmla="*/ 44 w 56"/>
                    <a:gd name="T9" fmla="*/ 1 h 44"/>
                    <a:gd name="T10" fmla="*/ 40 w 56"/>
                    <a:gd name="T11" fmla="*/ 0 h 44"/>
                    <a:gd name="T12" fmla="*/ 37 w 56"/>
                    <a:gd name="T13" fmla="*/ 0 h 44"/>
                    <a:gd name="T14" fmla="*/ 33 w 56"/>
                    <a:gd name="T15" fmla="*/ 0 h 44"/>
                    <a:gd name="T16" fmla="*/ 27 w 56"/>
                    <a:gd name="T17" fmla="*/ 0 h 44"/>
                    <a:gd name="T18" fmla="*/ 22 w 56"/>
                    <a:gd name="T19" fmla="*/ 1 h 44"/>
                    <a:gd name="T20" fmla="*/ 18 w 56"/>
                    <a:gd name="T21" fmla="*/ 2 h 44"/>
                    <a:gd name="T22" fmla="*/ 14 w 56"/>
                    <a:gd name="T23" fmla="*/ 5 h 44"/>
                    <a:gd name="T24" fmla="*/ 9 w 56"/>
                    <a:gd name="T25" fmla="*/ 7 h 44"/>
                    <a:gd name="T26" fmla="*/ 7 w 56"/>
                    <a:gd name="T27" fmla="*/ 10 h 44"/>
                    <a:gd name="T28" fmla="*/ 5 w 56"/>
                    <a:gd name="T29" fmla="*/ 13 h 44"/>
                    <a:gd name="T30" fmla="*/ 2 w 56"/>
                    <a:gd name="T31" fmla="*/ 17 h 44"/>
                    <a:gd name="T32" fmla="*/ 0 w 56"/>
                    <a:gd name="T33" fmla="*/ 22 h 44"/>
                    <a:gd name="T34" fmla="*/ 0 w 56"/>
                    <a:gd name="T35" fmla="*/ 26 h 44"/>
                    <a:gd name="T36" fmla="*/ 1 w 56"/>
                    <a:gd name="T37" fmla="*/ 29 h 44"/>
                    <a:gd name="T38" fmla="*/ 2 w 56"/>
                    <a:gd name="T39" fmla="*/ 33 h 44"/>
                    <a:gd name="T40" fmla="*/ 5 w 56"/>
                    <a:gd name="T41" fmla="*/ 37 h 44"/>
                    <a:gd name="T42" fmla="*/ 7 w 56"/>
                    <a:gd name="T43" fmla="*/ 39 h 44"/>
                    <a:gd name="T44" fmla="*/ 12 w 56"/>
                    <a:gd name="T45" fmla="*/ 43 h 44"/>
                    <a:gd name="T46" fmla="*/ 16 w 56"/>
                    <a:gd name="T47" fmla="*/ 44 h 44"/>
                    <a:gd name="T48" fmla="*/ 19 w 56"/>
                    <a:gd name="T49" fmla="*/ 44 h 44"/>
                    <a:gd name="T50" fmla="*/ 23 w 56"/>
                    <a:gd name="T51" fmla="*/ 44 h 44"/>
                    <a:gd name="T52" fmla="*/ 29 w 56"/>
                    <a:gd name="T53" fmla="*/ 44 h 44"/>
                    <a:gd name="T54" fmla="*/ 34 w 56"/>
                    <a:gd name="T55" fmla="*/ 43 h 44"/>
                    <a:gd name="T56" fmla="*/ 39 w 56"/>
                    <a:gd name="T57" fmla="*/ 42 h 44"/>
                    <a:gd name="T58" fmla="*/ 42 w 56"/>
                    <a:gd name="T59" fmla="*/ 39 h 44"/>
                    <a:gd name="T60" fmla="*/ 47 w 56"/>
                    <a:gd name="T61" fmla="*/ 37 h 44"/>
                    <a:gd name="T62" fmla="*/ 49 w 56"/>
                    <a:gd name="T63" fmla="*/ 34 h 44"/>
                    <a:gd name="T64" fmla="*/ 51 w 56"/>
                    <a:gd name="T65" fmla="*/ 31 h 44"/>
                    <a:gd name="T66" fmla="*/ 54 w 56"/>
                    <a:gd name="T67" fmla="*/ 27 h 44"/>
                    <a:gd name="T68" fmla="*/ 56 w 56"/>
                    <a:gd name="T69" fmla="*/ 22 h 44"/>
                    <a:gd name="T70" fmla="*/ 56 w 56"/>
                    <a:gd name="T71" fmla="*/ 18 h 44"/>
                    <a:gd name="T72" fmla="*/ 55 w 56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" h="44">
                      <a:moveTo>
                        <a:pt x="55" y="15"/>
                      </a:moveTo>
                      <a:lnTo>
                        <a:pt x="54" y="11"/>
                      </a:lnTo>
                      <a:lnTo>
                        <a:pt x="51" y="7"/>
                      </a:lnTo>
                      <a:lnTo>
                        <a:pt x="49" y="5"/>
                      </a:lnTo>
                      <a:lnTo>
                        <a:pt x="44" y="1"/>
                      </a:lnTo>
                      <a:lnTo>
                        <a:pt x="40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7" y="0"/>
                      </a:lnTo>
                      <a:lnTo>
                        <a:pt x="22" y="1"/>
                      </a:lnTo>
                      <a:lnTo>
                        <a:pt x="18" y="2"/>
                      </a:lnTo>
                      <a:lnTo>
                        <a:pt x="14" y="5"/>
                      </a:lnTo>
                      <a:lnTo>
                        <a:pt x="9" y="7"/>
                      </a:lnTo>
                      <a:lnTo>
                        <a:pt x="7" y="10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2" y="43"/>
                      </a:lnTo>
                      <a:lnTo>
                        <a:pt x="16" y="44"/>
                      </a:lnTo>
                      <a:lnTo>
                        <a:pt x="19" y="44"/>
                      </a:lnTo>
                      <a:lnTo>
                        <a:pt x="23" y="44"/>
                      </a:lnTo>
                      <a:lnTo>
                        <a:pt x="29" y="44"/>
                      </a:lnTo>
                      <a:lnTo>
                        <a:pt x="34" y="43"/>
                      </a:lnTo>
                      <a:lnTo>
                        <a:pt x="39" y="42"/>
                      </a:lnTo>
                      <a:lnTo>
                        <a:pt x="42" y="39"/>
                      </a:lnTo>
                      <a:lnTo>
                        <a:pt x="47" y="37"/>
                      </a:lnTo>
                      <a:lnTo>
                        <a:pt x="49" y="34"/>
                      </a:lnTo>
                      <a:lnTo>
                        <a:pt x="51" y="31"/>
                      </a:lnTo>
                      <a:lnTo>
                        <a:pt x="54" y="27"/>
                      </a:lnTo>
                      <a:lnTo>
                        <a:pt x="56" y="22"/>
                      </a:lnTo>
                      <a:lnTo>
                        <a:pt x="56" y="18"/>
                      </a:lnTo>
                      <a:lnTo>
                        <a:pt x="55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73" name="Freeform 69">
                  <a:extLst>
                    <a:ext uri="{FF2B5EF4-FFF2-40B4-BE49-F238E27FC236}">
                      <a16:creationId xmlns:a16="http://schemas.microsoft.com/office/drawing/2014/main" id="{7E185BFE-C6F4-0212-A7A7-D9FD1610D8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135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74" name="Freeform 70">
                  <a:extLst>
                    <a:ext uri="{FF2B5EF4-FFF2-40B4-BE49-F238E27FC236}">
                      <a16:creationId xmlns:a16="http://schemas.microsoft.com/office/drawing/2014/main" id="{B6795A2C-D92E-5489-DE0A-DC75BB407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131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75" name="Freeform 71">
                  <a:extLst>
                    <a:ext uri="{FF2B5EF4-FFF2-40B4-BE49-F238E27FC236}">
                      <a16:creationId xmlns:a16="http://schemas.microsoft.com/office/drawing/2014/main" id="{0B5AC83D-B271-914C-CE53-FD85F499CB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" y="1442"/>
                  <a:ext cx="565" cy="162"/>
                </a:xfrm>
                <a:custGeom>
                  <a:avLst/>
                  <a:gdLst>
                    <a:gd name="T0" fmla="*/ 17 w 565"/>
                    <a:gd name="T1" fmla="*/ 120 h 162"/>
                    <a:gd name="T2" fmla="*/ 145 w 565"/>
                    <a:gd name="T3" fmla="*/ 102 h 162"/>
                    <a:gd name="T4" fmla="*/ 283 w 565"/>
                    <a:gd name="T5" fmla="*/ 68 h 162"/>
                    <a:gd name="T6" fmla="*/ 405 w 565"/>
                    <a:gd name="T7" fmla="*/ 36 h 162"/>
                    <a:gd name="T8" fmla="*/ 542 w 565"/>
                    <a:gd name="T9" fmla="*/ 0 h 162"/>
                    <a:gd name="T10" fmla="*/ 565 w 565"/>
                    <a:gd name="T11" fmla="*/ 8 h 162"/>
                    <a:gd name="T12" fmla="*/ 555 w 565"/>
                    <a:gd name="T13" fmla="*/ 26 h 162"/>
                    <a:gd name="T14" fmla="*/ 498 w 565"/>
                    <a:gd name="T15" fmla="*/ 38 h 162"/>
                    <a:gd name="T16" fmla="*/ 380 w 565"/>
                    <a:gd name="T17" fmla="*/ 66 h 162"/>
                    <a:gd name="T18" fmla="*/ 233 w 565"/>
                    <a:gd name="T19" fmla="*/ 104 h 162"/>
                    <a:gd name="T20" fmla="*/ 118 w 565"/>
                    <a:gd name="T21" fmla="*/ 134 h 162"/>
                    <a:gd name="T22" fmla="*/ 35 w 565"/>
                    <a:gd name="T23" fmla="*/ 162 h 162"/>
                    <a:gd name="T24" fmla="*/ 0 w 565"/>
                    <a:gd name="T25" fmla="*/ 152 h 162"/>
                    <a:gd name="T26" fmla="*/ 17 w 565"/>
                    <a:gd name="T27" fmla="*/ 12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5" h="162">
                      <a:moveTo>
                        <a:pt x="17" y="120"/>
                      </a:moveTo>
                      <a:lnTo>
                        <a:pt x="145" y="102"/>
                      </a:lnTo>
                      <a:lnTo>
                        <a:pt x="283" y="68"/>
                      </a:lnTo>
                      <a:lnTo>
                        <a:pt x="405" y="36"/>
                      </a:lnTo>
                      <a:lnTo>
                        <a:pt x="542" y="0"/>
                      </a:lnTo>
                      <a:lnTo>
                        <a:pt x="565" y="8"/>
                      </a:lnTo>
                      <a:lnTo>
                        <a:pt x="555" y="26"/>
                      </a:lnTo>
                      <a:lnTo>
                        <a:pt x="498" y="38"/>
                      </a:lnTo>
                      <a:lnTo>
                        <a:pt x="380" y="66"/>
                      </a:lnTo>
                      <a:lnTo>
                        <a:pt x="233" y="104"/>
                      </a:lnTo>
                      <a:lnTo>
                        <a:pt x="118" y="134"/>
                      </a:lnTo>
                      <a:lnTo>
                        <a:pt x="35" y="162"/>
                      </a:lnTo>
                      <a:lnTo>
                        <a:pt x="0" y="152"/>
                      </a:lnTo>
                      <a:lnTo>
                        <a:pt x="17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76" name="Freeform 72">
                  <a:extLst>
                    <a:ext uri="{FF2B5EF4-FFF2-40B4-BE49-F238E27FC236}">
                      <a16:creationId xmlns:a16="http://schemas.microsoft.com/office/drawing/2014/main" id="{6E6B7A17-8BAD-302D-63DC-678FBA2F2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5" y="1539"/>
                  <a:ext cx="606" cy="259"/>
                </a:xfrm>
                <a:custGeom>
                  <a:avLst/>
                  <a:gdLst>
                    <a:gd name="T0" fmla="*/ 117 w 606"/>
                    <a:gd name="T1" fmla="*/ 131 h 259"/>
                    <a:gd name="T2" fmla="*/ 271 w 606"/>
                    <a:gd name="T3" fmla="*/ 88 h 259"/>
                    <a:gd name="T4" fmla="*/ 408 w 606"/>
                    <a:gd name="T5" fmla="*/ 49 h 259"/>
                    <a:gd name="T6" fmla="*/ 525 w 606"/>
                    <a:gd name="T7" fmla="*/ 20 h 259"/>
                    <a:gd name="T8" fmla="*/ 598 w 606"/>
                    <a:gd name="T9" fmla="*/ 0 h 259"/>
                    <a:gd name="T10" fmla="*/ 606 w 606"/>
                    <a:gd name="T11" fmla="*/ 26 h 259"/>
                    <a:gd name="T12" fmla="*/ 594 w 606"/>
                    <a:gd name="T13" fmla="*/ 77 h 259"/>
                    <a:gd name="T14" fmla="*/ 473 w 606"/>
                    <a:gd name="T15" fmla="*/ 112 h 259"/>
                    <a:gd name="T16" fmla="*/ 273 w 606"/>
                    <a:gd name="T17" fmla="*/ 161 h 259"/>
                    <a:gd name="T18" fmla="*/ 117 w 606"/>
                    <a:gd name="T19" fmla="*/ 218 h 259"/>
                    <a:gd name="T20" fmla="*/ 23 w 606"/>
                    <a:gd name="T21" fmla="*/ 259 h 259"/>
                    <a:gd name="T22" fmla="*/ 0 w 606"/>
                    <a:gd name="T23" fmla="*/ 249 h 259"/>
                    <a:gd name="T24" fmla="*/ 0 w 606"/>
                    <a:gd name="T25" fmla="*/ 208 h 259"/>
                    <a:gd name="T26" fmla="*/ 23 w 606"/>
                    <a:gd name="T27" fmla="*/ 137 h 259"/>
                    <a:gd name="T28" fmla="*/ 60 w 606"/>
                    <a:gd name="T29" fmla="*/ 141 h 259"/>
                    <a:gd name="T30" fmla="*/ 35 w 606"/>
                    <a:gd name="T31" fmla="*/ 173 h 259"/>
                    <a:gd name="T32" fmla="*/ 29 w 606"/>
                    <a:gd name="T33" fmla="*/ 220 h 259"/>
                    <a:gd name="T34" fmla="*/ 52 w 606"/>
                    <a:gd name="T35" fmla="*/ 218 h 259"/>
                    <a:gd name="T36" fmla="*/ 158 w 606"/>
                    <a:gd name="T37" fmla="*/ 182 h 259"/>
                    <a:gd name="T38" fmla="*/ 319 w 606"/>
                    <a:gd name="T39" fmla="*/ 130 h 259"/>
                    <a:gd name="T40" fmla="*/ 456 w 606"/>
                    <a:gd name="T41" fmla="*/ 94 h 259"/>
                    <a:gd name="T42" fmla="*/ 543 w 606"/>
                    <a:gd name="T43" fmla="*/ 65 h 259"/>
                    <a:gd name="T44" fmla="*/ 575 w 606"/>
                    <a:gd name="T45" fmla="*/ 59 h 259"/>
                    <a:gd name="T46" fmla="*/ 581 w 606"/>
                    <a:gd name="T47" fmla="*/ 24 h 259"/>
                    <a:gd name="T48" fmla="*/ 473 w 606"/>
                    <a:gd name="T49" fmla="*/ 55 h 259"/>
                    <a:gd name="T50" fmla="*/ 317 w 606"/>
                    <a:gd name="T51" fmla="*/ 90 h 259"/>
                    <a:gd name="T52" fmla="*/ 185 w 606"/>
                    <a:gd name="T53" fmla="*/ 131 h 259"/>
                    <a:gd name="T54" fmla="*/ 71 w 606"/>
                    <a:gd name="T55" fmla="*/ 165 h 259"/>
                    <a:gd name="T56" fmla="*/ 83 w 606"/>
                    <a:gd name="T57" fmla="*/ 137 h 259"/>
                    <a:gd name="T58" fmla="*/ 117 w 606"/>
                    <a:gd name="T59" fmla="*/ 131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06" h="259">
                      <a:moveTo>
                        <a:pt x="117" y="131"/>
                      </a:moveTo>
                      <a:lnTo>
                        <a:pt x="271" y="88"/>
                      </a:lnTo>
                      <a:lnTo>
                        <a:pt x="408" y="49"/>
                      </a:lnTo>
                      <a:lnTo>
                        <a:pt x="525" y="20"/>
                      </a:lnTo>
                      <a:lnTo>
                        <a:pt x="598" y="0"/>
                      </a:lnTo>
                      <a:lnTo>
                        <a:pt x="606" y="26"/>
                      </a:lnTo>
                      <a:lnTo>
                        <a:pt x="594" y="77"/>
                      </a:lnTo>
                      <a:lnTo>
                        <a:pt x="473" y="112"/>
                      </a:lnTo>
                      <a:lnTo>
                        <a:pt x="273" y="161"/>
                      </a:lnTo>
                      <a:lnTo>
                        <a:pt x="117" y="218"/>
                      </a:lnTo>
                      <a:lnTo>
                        <a:pt x="23" y="259"/>
                      </a:lnTo>
                      <a:lnTo>
                        <a:pt x="0" y="249"/>
                      </a:lnTo>
                      <a:lnTo>
                        <a:pt x="0" y="208"/>
                      </a:lnTo>
                      <a:lnTo>
                        <a:pt x="23" y="137"/>
                      </a:lnTo>
                      <a:lnTo>
                        <a:pt x="60" y="141"/>
                      </a:lnTo>
                      <a:lnTo>
                        <a:pt x="35" y="173"/>
                      </a:lnTo>
                      <a:lnTo>
                        <a:pt x="29" y="220"/>
                      </a:lnTo>
                      <a:lnTo>
                        <a:pt x="52" y="218"/>
                      </a:lnTo>
                      <a:lnTo>
                        <a:pt x="158" y="182"/>
                      </a:lnTo>
                      <a:lnTo>
                        <a:pt x="319" y="130"/>
                      </a:lnTo>
                      <a:lnTo>
                        <a:pt x="456" y="94"/>
                      </a:lnTo>
                      <a:lnTo>
                        <a:pt x="543" y="65"/>
                      </a:lnTo>
                      <a:lnTo>
                        <a:pt x="575" y="59"/>
                      </a:lnTo>
                      <a:lnTo>
                        <a:pt x="581" y="24"/>
                      </a:lnTo>
                      <a:lnTo>
                        <a:pt x="473" y="55"/>
                      </a:lnTo>
                      <a:lnTo>
                        <a:pt x="317" y="90"/>
                      </a:lnTo>
                      <a:lnTo>
                        <a:pt x="185" y="131"/>
                      </a:lnTo>
                      <a:lnTo>
                        <a:pt x="71" y="165"/>
                      </a:lnTo>
                      <a:lnTo>
                        <a:pt x="83" y="137"/>
                      </a:lnTo>
                      <a:lnTo>
                        <a:pt x="117" y="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177" name="Group 73">
                  <a:extLst>
                    <a:ext uri="{FF2B5EF4-FFF2-40B4-BE49-F238E27FC236}">
                      <a16:creationId xmlns:a16="http://schemas.microsoft.com/office/drawing/2014/main" id="{5248A33D-1AAA-993B-4DF4-51A6D68AFA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1" y="1154"/>
                  <a:ext cx="105" cy="108"/>
                  <a:chOff x="1081" y="1154"/>
                  <a:chExt cx="105" cy="108"/>
                </a:xfrm>
              </p:grpSpPr>
              <p:sp>
                <p:nvSpPr>
                  <p:cNvPr id="47178" name="Freeform 74">
                    <a:extLst>
                      <a:ext uri="{FF2B5EF4-FFF2-40B4-BE49-F238E27FC236}">
                        <a16:creationId xmlns:a16="http://schemas.microsoft.com/office/drawing/2014/main" id="{A0FDAD60-0C1E-8140-A086-6DD9E35428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" y="115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79" name="Freeform 75">
                    <a:extLst>
                      <a:ext uri="{FF2B5EF4-FFF2-40B4-BE49-F238E27FC236}">
                        <a16:creationId xmlns:a16="http://schemas.microsoft.com/office/drawing/2014/main" id="{7966F516-89FE-0940-B1A1-7D899477A6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1" y="1180"/>
                    <a:ext cx="54" cy="73"/>
                  </a:xfrm>
                  <a:custGeom>
                    <a:avLst/>
                    <a:gdLst>
                      <a:gd name="T0" fmla="*/ 41 w 54"/>
                      <a:gd name="T1" fmla="*/ 0 h 73"/>
                      <a:gd name="T2" fmla="*/ 16 w 54"/>
                      <a:gd name="T3" fmla="*/ 15 h 73"/>
                      <a:gd name="T4" fmla="*/ 20 w 54"/>
                      <a:gd name="T5" fmla="*/ 39 h 73"/>
                      <a:gd name="T6" fmla="*/ 27 w 54"/>
                      <a:gd name="T7" fmla="*/ 58 h 73"/>
                      <a:gd name="T8" fmla="*/ 54 w 54"/>
                      <a:gd name="T9" fmla="*/ 67 h 73"/>
                      <a:gd name="T10" fmla="*/ 27 w 54"/>
                      <a:gd name="T11" fmla="*/ 73 h 73"/>
                      <a:gd name="T12" fmla="*/ 2 w 54"/>
                      <a:gd name="T13" fmla="*/ 58 h 73"/>
                      <a:gd name="T14" fmla="*/ 0 w 54"/>
                      <a:gd name="T15" fmla="*/ 34 h 73"/>
                      <a:gd name="T16" fmla="*/ 2 w 54"/>
                      <a:gd name="T17" fmla="*/ 6 h 73"/>
                      <a:gd name="T18" fmla="*/ 41 w 54"/>
                      <a:gd name="T19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4" h="73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4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180" name="Group 76">
                  <a:extLst>
                    <a:ext uri="{FF2B5EF4-FFF2-40B4-BE49-F238E27FC236}">
                      <a16:creationId xmlns:a16="http://schemas.microsoft.com/office/drawing/2014/main" id="{7B55E3CA-1EC7-390A-E721-238AB16131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8" y="1194"/>
                  <a:ext cx="104" cy="108"/>
                  <a:chOff x="888" y="1194"/>
                  <a:chExt cx="104" cy="108"/>
                </a:xfrm>
              </p:grpSpPr>
              <p:sp>
                <p:nvSpPr>
                  <p:cNvPr id="47181" name="Freeform 77">
                    <a:extLst>
                      <a:ext uri="{FF2B5EF4-FFF2-40B4-BE49-F238E27FC236}">
                        <a16:creationId xmlns:a16="http://schemas.microsoft.com/office/drawing/2014/main" id="{7081CD2E-2868-D777-5965-7F88685C3D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9" y="119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82" name="Freeform 78">
                    <a:extLst>
                      <a:ext uri="{FF2B5EF4-FFF2-40B4-BE49-F238E27FC236}">
                        <a16:creationId xmlns:a16="http://schemas.microsoft.com/office/drawing/2014/main" id="{EEBA0D56-7B42-4316-0483-4998E3F8E9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8" y="1220"/>
                    <a:ext cx="53" cy="73"/>
                  </a:xfrm>
                  <a:custGeom>
                    <a:avLst/>
                    <a:gdLst>
                      <a:gd name="T0" fmla="*/ 40 w 53"/>
                      <a:gd name="T1" fmla="*/ 0 h 73"/>
                      <a:gd name="T2" fmla="*/ 15 w 53"/>
                      <a:gd name="T3" fmla="*/ 15 h 73"/>
                      <a:gd name="T4" fmla="*/ 20 w 53"/>
                      <a:gd name="T5" fmla="*/ 39 h 73"/>
                      <a:gd name="T6" fmla="*/ 27 w 53"/>
                      <a:gd name="T7" fmla="*/ 58 h 73"/>
                      <a:gd name="T8" fmla="*/ 53 w 53"/>
                      <a:gd name="T9" fmla="*/ 67 h 73"/>
                      <a:gd name="T10" fmla="*/ 27 w 53"/>
                      <a:gd name="T11" fmla="*/ 73 h 73"/>
                      <a:gd name="T12" fmla="*/ 2 w 53"/>
                      <a:gd name="T13" fmla="*/ 58 h 73"/>
                      <a:gd name="T14" fmla="*/ 0 w 53"/>
                      <a:gd name="T15" fmla="*/ 34 h 73"/>
                      <a:gd name="T16" fmla="*/ 2 w 53"/>
                      <a:gd name="T17" fmla="*/ 6 h 73"/>
                      <a:gd name="T18" fmla="*/ 40 w 53"/>
                      <a:gd name="T19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3" h="73">
                        <a:moveTo>
                          <a:pt x="40" y="0"/>
                        </a:moveTo>
                        <a:lnTo>
                          <a:pt x="15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3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183" name="Group 79">
                  <a:extLst>
                    <a:ext uri="{FF2B5EF4-FFF2-40B4-BE49-F238E27FC236}">
                      <a16:creationId xmlns:a16="http://schemas.microsoft.com/office/drawing/2014/main" id="{2A20B490-56DA-0F52-BC55-588E4FB0E7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90" y="1243"/>
                  <a:ext cx="105" cy="109"/>
                  <a:chOff x="690" y="1243"/>
                  <a:chExt cx="105" cy="109"/>
                </a:xfrm>
              </p:grpSpPr>
              <p:sp>
                <p:nvSpPr>
                  <p:cNvPr id="47184" name="Freeform 80">
                    <a:extLst>
                      <a:ext uri="{FF2B5EF4-FFF2-40B4-BE49-F238E27FC236}">
                        <a16:creationId xmlns:a16="http://schemas.microsoft.com/office/drawing/2014/main" id="{EC170F09-6B89-F7BC-1B00-C56913FFAA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" y="1243"/>
                    <a:ext cx="93" cy="109"/>
                  </a:xfrm>
                  <a:custGeom>
                    <a:avLst/>
                    <a:gdLst>
                      <a:gd name="T0" fmla="*/ 2 w 93"/>
                      <a:gd name="T1" fmla="*/ 53 h 109"/>
                      <a:gd name="T2" fmla="*/ 14 w 93"/>
                      <a:gd name="T3" fmla="*/ 31 h 109"/>
                      <a:gd name="T4" fmla="*/ 37 w 93"/>
                      <a:gd name="T5" fmla="*/ 29 h 109"/>
                      <a:gd name="T6" fmla="*/ 64 w 93"/>
                      <a:gd name="T7" fmla="*/ 31 h 109"/>
                      <a:gd name="T8" fmla="*/ 70 w 93"/>
                      <a:gd name="T9" fmla="*/ 49 h 109"/>
                      <a:gd name="T10" fmla="*/ 58 w 93"/>
                      <a:gd name="T11" fmla="*/ 74 h 109"/>
                      <a:gd name="T12" fmla="*/ 37 w 93"/>
                      <a:gd name="T13" fmla="*/ 80 h 109"/>
                      <a:gd name="T14" fmla="*/ 6 w 93"/>
                      <a:gd name="T15" fmla="*/ 84 h 109"/>
                      <a:gd name="T16" fmla="*/ 8 w 93"/>
                      <a:gd name="T17" fmla="*/ 99 h 109"/>
                      <a:gd name="T18" fmla="*/ 27 w 93"/>
                      <a:gd name="T19" fmla="*/ 109 h 109"/>
                      <a:gd name="T20" fmla="*/ 62 w 93"/>
                      <a:gd name="T21" fmla="*/ 97 h 109"/>
                      <a:gd name="T22" fmla="*/ 83 w 93"/>
                      <a:gd name="T23" fmla="*/ 78 h 109"/>
                      <a:gd name="T24" fmla="*/ 93 w 93"/>
                      <a:gd name="T25" fmla="*/ 60 h 109"/>
                      <a:gd name="T26" fmla="*/ 89 w 93"/>
                      <a:gd name="T27" fmla="*/ 29 h 109"/>
                      <a:gd name="T28" fmla="*/ 70 w 93"/>
                      <a:gd name="T29" fmla="*/ 16 h 109"/>
                      <a:gd name="T30" fmla="*/ 37 w 93"/>
                      <a:gd name="T31" fmla="*/ 0 h 109"/>
                      <a:gd name="T32" fmla="*/ 12 w 93"/>
                      <a:gd name="T33" fmla="*/ 6 h 109"/>
                      <a:gd name="T34" fmla="*/ 0 w 93"/>
                      <a:gd name="T35" fmla="*/ 35 h 109"/>
                      <a:gd name="T36" fmla="*/ 2 w 93"/>
                      <a:gd name="T37" fmla="*/ 53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3" h="109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4"/>
                        </a:lnTo>
                        <a:lnTo>
                          <a:pt x="37" y="80"/>
                        </a:lnTo>
                        <a:lnTo>
                          <a:pt x="6" y="84"/>
                        </a:lnTo>
                        <a:lnTo>
                          <a:pt x="8" y="99"/>
                        </a:lnTo>
                        <a:lnTo>
                          <a:pt x="27" y="109"/>
                        </a:lnTo>
                        <a:lnTo>
                          <a:pt x="62" y="97"/>
                        </a:lnTo>
                        <a:lnTo>
                          <a:pt x="83" y="78"/>
                        </a:lnTo>
                        <a:lnTo>
                          <a:pt x="93" y="60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85" name="Freeform 81">
                    <a:extLst>
                      <a:ext uri="{FF2B5EF4-FFF2-40B4-BE49-F238E27FC236}">
                        <a16:creationId xmlns:a16="http://schemas.microsoft.com/office/drawing/2014/main" id="{B13EB8A7-29FA-0415-E487-66B03F4EF6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" y="1270"/>
                    <a:ext cx="54" cy="72"/>
                  </a:xfrm>
                  <a:custGeom>
                    <a:avLst/>
                    <a:gdLst>
                      <a:gd name="T0" fmla="*/ 41 w 54"/>
                      <a:gd name="T1" fmla="*/ 0 h 72"/>
                      <a:gd name="T2" fmla="*/ 16 w 54"/>
                      <a:gd name="T3" fmla="*/ 15 h 72"/>
                      <a:gd name="T4" fmla="*/ 20 w 54"/>
                      <a:gd name="T5" fmla="*/ 38 h 72"/>
                      <a:gd name="T6" fmla="*/ 27 w 54"/>
                      <a:gd name="T7" fmla="*/ 57 h 72"/>
                      <a:gd name="T8" fmla="*/ 54 w 54"/>
                      <a:gd name="T9" fmla="*/ 66 h 72"/>
                      <a:gd name="T10" fmla="*/ 27 w 54"/>
                      <a:gd name="T11" fmla="*/ 72 h 72"/>
                      <a:gd name="T12" fmla="*/ 2 w 54"/>
                      <a:gd name="T13" fmla="*/ 57 h 72"/>
                      <a:gd name="T14" fmla="*/ 0 w 54"/>
                      <a:gd name="T15" fmla="*/ 34 h 72"/>
                      <a:gd name="T16" fmla="*/ 2 w 54"/>
                      <a:gd name="T17" fmla="*/ 6 h 72"/>
                      <a:gd name="T18" fmla="*/ 41 w 54"/>
                      <a:gd name="T1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4" h="72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8"/>
                        </a:lnTo>
                        <a:lnTo>
                          <a:pt x="27" y="57"/>
                        </a:lnTo>
                        <a:lnTo>
                          <a:pt x="54" y="66"/>
                        </a:lnTo>
                        <a:lnTo>
                          <a:pt x="27" y="72"/>
                        </a:lnTo>
                        <a:lnTo>
                          <a:pt x="2" y="57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7186" name="Freeform 82">
                  <a:extLst>
                    <a:ext uri="{FF2B5EF4-FFF2-40B4-BE49-F238E27FC236}">
                      <a16:creationId xmlns:a16="http://schemas.microsoft.com/office/drawing/2014/main" id="{6C5A5DCB-42C5-B900-7FCE-9785E5F054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" y="780"/>
                  <a:ext cx="1316" cy="1196"/>
                </a:xfrm>
                <a:custGeom>
                  <a:avLst/>
                  <a:gdLst>
                    <a:gd name="T0" fmla="*/ 29 w 1316"/>
                    <a:gd name="T1" fmla="*/ 42 h 1196"/>
                    <a:gd name="T2" fmla="*/ 52 w 1316"/>
                    <a:gd name="T3" fmla="*/ 130 h 1196"/>
                    <a:gd name="T4" fmla="*/ 40 w 1316"/>
                    <a:gd name="T5" fmla="*/ 340 h 1196"/>
                    <a:gd name="T6" fmla="*/ 38 w 1316"/>
                    <a:gd name="T7" fmla="*/ 569 h 1196"/>
                    <a:gd name="T8" fmla="*/ 55 w 1316"/>
                    <a:gd name="T9" fmla="*/ 730 h 1196"/>
                    <a:gd name="T10" fmla="*/ 120 w 1316"/>
                    <a:gd name="T11" fmla="*/ 806 h 1196"/>
                    <a:gd name="T12" fmla="*/ 222 w 1316"/>
                    <a:gd name="T13" fmla="*/ 908 h 1196"/>
                    <a:gd name="T14" fmla="*/ 304 w 1316"/>
                    <a:gd name="T15" fmla="*/ 1005 h 1196"/>
                    <a:gd name="T16" fmla="*/ 378 w 1316"/>
                    <a:gd name="T17" fmla="*/ 1108 h 1196"/>
                    <a:gd name="T18" fmla="*/ 447 w 1316"/>
                    <a:gd name="T19" fmla="*/ 1167 h 1196"/>
                    <a:gd name="T20" fmla="*/ 453 w 1316"/>
                    <a:gd name="T21" fmla="*/ 1057 h 1196"/>
                    <a:gd name="T22" fmla="*/ 453 w 1316"/>
                    <a:gd name="T23" fmla="*/ 730 h 1196"/>
                    <a:gd name="T24" fmla="*/ 453 w 1316"/>
                    <a:gd name="T25" fmla="*/ 462 h 1196"/>
                    <a:gd name="T26" fmla="*/ 458 w 1316"/>
                    <a:gd name="T27" fmla="*/ 266 h 1196"/>
                    <a:gd name="T28" fmla="*/ 481 w 1316"/>
                    <a:gd name="T29" fmla="*/ 0 h 1196"/>
                    <a:gd name="T30" fmla="*/ 485 w 1316"/>
                    <a:gd name="T31" fmla="*/ 174 h 1196"/>
                    <a:gd name="T32" fmla="*/ 485 w 1316"/>
                    <a:gd name="T33" fmla="*/ 334 h 1196"/>
                    <a:gd name="T34" fmla="*/ 479 w 1316"/>
                    <a:gd name="T35" fmla="*/ 531 h 1196"/>
                    <a:gd name="T36" fmla="*/ 479 w 1316"/>
                    <a:gd name="T37" fmla="*/ 736 h 1196"/>
                    <a:gd name="T38" fmla="*/ 476 w 1316"/>
                    <a:gd name="T39" fmla="*/ 925 h 1196"/>
                    <a:gd name="T40" fmla="*/ 476 w 1316"/>
                    <a:gd name="T41" fmla="*/ 1143 h 1196"/>
                    <a:gd name="T42" fmla="*/ 567 w 1316"/>
                    <a:gd name="T43" fmla="*/ 1131 h 1196"/>
                    <a:gd name="T44" fmla="*/ 762 w 1316"/>
                    <a:gd name="T45" fmla="*/ 1064 h 1196"/>
                    <a:gd name="T46" fmla="*/ 881 w 1316"/>
                    <a:gd name="T47" fmla="*/ 1018 h 1196"/>
                    <a:gd name="T48" fmla="*/ 1010 w 1316"/>
                    <a:gd name="T49" fmla="*/ 971 h 1196"/>
                    <a:gd name="T50" fmla="*/ 1148 w 1316"/>
                    <a:gd name="T51" fmla="*/ 909 h 1196"/>
                    <a:gd name="T52" fmla="*/ 1253 w 1316"/>
                    <a:gd name="T53" fmla="*/ 875 h 1196"/>
                    <a:gd name="T54" fmla="*/ 1270 w 1316"/>
                    <a:gd name="T55" fmla="*/ 844 h 1196"/>
                    <a:gd name="T56" fmla="*/ 1285 w 1316"/>
                    <a:gd name="T57" fmla="*/ 818 h 1196"/>
                    <a:gd name="T58" fmla="*/ 1293 w 1316"/>
                    <a:gd name="T59" fmla="*/ 646 h 1196"/>
                    <a:gd name="T60" fmla="*/ 1291 w 1316"/>
                    <a:gd name="T61" fmla="*/ 443 h 1196"/>
                    <a:gd name="T62" fmla="*/ 1291 w 1316"/>
                    <a:gd name="T63" fmla="*/ 311 h 1196"/>
                    <a:gd name="T64" fmla="*/ 1293 w 1316"/>
                    <a:gd name="T65" fmla="*/ 197 h 1196"/>
                    <a:gd name="T66" fmla="*/ 1316 w 1316"/>
                    <a:gd name="T67" fmla="*/ 4 h 1196"/>
                    <a:gd name="T68" fmla="*/ 1316 w 1316"/>
                    <a:gd name="T69" fmla="*/ 220 h 1196"/>
                    <a:gd name="T70" fmla="*/ 1316 w 1316"/>
                    <a:gd name="T71" fmla="*/ 376 h 1196"/>
                    <a:gd name="T72" fmla="*/ 1316 w 1316"/>
                    <a:gd name="T73" fmla="*/ 598 h 1196"/>
                    <a:gd name="T74" fmla="*/ 1316 w 1316"/>
                    <a:gd name="T75" fmla="*/ 829 h 1196"/>
                    <a:gd name="T76" fmla="*/ 1303 w 1316"/>
                    <a:gd name="T77" fmla="*/ 885 h 1196"/>
                    <a:gd name="T78" fmla="*/ 1274 w 1316"/>
                    <a:gd name="T79" fmla="*/ 904 h 1196"/>
                    <a:gd name="T80" fmla="*/ 1190 w 1316"/>
                    <a:gd name="T81" fmla="*/ 925 h 1196"/>
                    <a:gd name="T82" fmla="*/ 1064 w 1316"/>
                    <a:gd name="T83" fmla="*/ 976 h 1196"/>
                    <a:gd name="T84" fmla="*/ 921 w 1316"/>
                    <a:gd name="T85" fmla="*/ 1036 h 1196"/>
                    <a:gd name="T86" fmla="*/ 777 w 1316"/>
                    <a:gd name="T87" fmla="*/ 1091 h 1196"/>
                    <a:gd name="T88" fmla="*/ 600 w 1316"/>
                    <a:gd name="T89" fmla="*/ 1150 h 1196"/>
                    <a:gd name="T90" fmla="*/ 479 w 1316"/>
                    <a:gd name="T91" fmla="*/ 1194 h 1196"/>
                    <a:gd name="T92" fmla="*/ 434 w 1316"/>
                    <a:gd name="T93" fmla="*/ 1196 h 1196"/>
                    <a:gd name="T94" fmla="*/ 390 w 1316"/>
                    <a:gd name="T95" fmla="*/ 1154 h 1196"/>
                    <a:gd name="T96" fmla="*/ 321 w 1316"/>
                    <a:gd name="T97" fmla="*/ 1081 h 1196"/>
                    <a:gd name="T98" fmla="*/ 256 w 1316"/>
                    <a:gd name="T99" fmla="*/ 984 h 1196"/>
                    <a:gd name="T100" fmla="*/ 187 w 1316"/>
                    <a:gd name="T101" fmla="*/ 908 h 1196"/>
                    <a:gd name="T102" fmla="*/ 97 w 1316"/>
                    <a:gd name="T103" fmla="*/ 823 h 1196"/>
                    <a:gd name="T104" fmla="*/ 44 w 1316"/>
                    <a:gd name="T105" fmla="*/ 770 h 1196"/>
                    <a:gd name="T106" fmla="*/ 6 w 1316"/>
                    <a:gd name="T107" fmla="*/ 730 h 1196"/>
                    <a:gd name="T108" fmla="*/ 0 w 1316"/>
                    <a:gd name="T109" fmla="*/ 674 h 1196"/>
                    <a:gd name="T110" fmla="*/ 17 w 1316"/>
                    <a:gd name="T111" fmla="*/ 520 h 1196"/>
                    <a:gd name="T112" fmla="*/ 29 w 1316"/>
                    <a:gd name="T113" fmla="*/ 216 h 1196"/>
                    <a:gd name="T114" fmla="*/ 29 w 1316"/>
                    <a:gd name="T115" fmla="*/ 42 h 1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316" h="1196">
                      <a:moveTo>
                        <a:pt x="29" y="42"/>
                      </a:moveTo>
                      <a:lnTo>
                        <a:pt x="52" y="130"/>
                      </a:lnTo>
                      <a:lnTo>
                        <a:pt x="40" y="340"/>
                      </a:lnTo>
                      <a:lnTo>
                        <a:pt x="38" y="569"/>
                      </a:lnTo>
                      <a:lnTo>
                        <a:pt x="55" y="730"/>
                      </a:lnTo>
                      <a:lnTo>
                        <a:pt x="120" y="806"/>
                      </a:lnTo>
                      <a:lnTo>
                        <a:pt x="222" y="908"/>
                      </a:lnTo>
                      <a:lnTo>
                        <a:pt x="304" y="1005"/>
                      </a:lnTo>
                      <a:lnTo>
                        <a:pt x="378" y="1108"/>
                      </a:lnTo>
                      <a:lnTo>
                        <a:pt x="447" y="1167"/>
                      </a:lnTo>
                      <a:lnTo>
                        <a:pt x="453" y="1057"/>
                      </a:lnTo>
                      <a:lnTo>
                        <a:pt x="453" y="730"/>
                      </a:lnTo>
                      <a:lnTo>
                        <a:pt x="453" y="462"/>
                      </a:lnTo>
                      <a:lnTo>
                        <a:pt x="458" y="266"/>
                      </a:lnTo>
                      <a:lnTo>
                        <a:pt x="481" y="0"/>
                      </a:lnTo>
                      <a:lnTo>
                        <a:pt x="485" y="174"/>
                      </a:lnTo>
                      <a:lnTo>
                        <a:pt x="485" y="334"/>
                      </a:lnTo>
                      <a:lnTo>
                        <a:pt x="479" y="531"/>
                      </a:lnTo>
                      <a:lnTo>
                        <a:pt x="479" y="736"/>
                      </a:lnTo>
                      <a:lnTo>
                        <a:pt x="476" y="925"/>
                      </a:lnTo>
                      <a:lnTo>
                        <a:pt x="476" y="1143"/>
                      </a:lnTo>
                      <a:lnTo>
                        <a:pt x="567" y="1131"/>
                      </a:lnTo>
                      <a:lnTo>
                        <a:pt x="762" y="1064"/>
                      </a:lnTo>
                      <a:lnTo>
                        <a:pt x="881" y="1018"/>
                      </a:lnTo>
                      <a:lnTo>
                        <a:pt x="1010" y="971"/>
                      </a:lnTo>
                      <a:lnTo>
                        <a:pt x="1148" y="909"/>
                      </a:lnTo>
                      <a:lnTo>
                        <a:pt x="1253" y="875"/>
                      </a:lnTo>
                      <a:lnTo>
                        <a:pt x="1270" y="844"/>
                      </a:lnTo>
                      <a:lnTo>
                        <a:pt x="1285" y="818"/>
                      </a:lnTo>
                      <a:lnTo>
                        <a:pt x="1293" y="646"/>
                      </a:lnTo>
                      <a:lnTo>
                        <a:pt x="1291" y="443"/>
                      </a:lnTo>
                      <a:lnTo>
                        <a:pt x="1291" y="311"/>
                      </a:lnTo>
                      <a:lnTo>
                        <a:pt x="1293" y="197"/>
                      </a:lnTo>
                      <a:lnTo>
                        <a:pt x="1316" y="4"/>
                      </a:lnTo>
                      <a:lnTo>
                        <a:pt x="1316" y="220"/>
                      </a:lnTo>
                      <a:lnTo>
                        <a:pt x="1316" y="376"/>
                      </a:lnTo>
                      <a:lnTo>
                        <a:pt x="1316" y="598"/>
                      </a:lnTo>
                      <a:lnTo>
                        <a:pt x="1316" y="829"/>
                      </a:lnTo>
                      <a:lnTo>
                        <a:pt x="1303" y="885"/>
                      </a:lnTo>
                      <a:lnTo>
                        <a:pt x="1274" y="904"/>
                      </a:lnTo>
                      <a:lnTo>
                        <a:pt x="1190" y="925"/>
                      </a:lnTo>
                      <a:lnTo>
                        <a:pt x="1064" y="976"/>
                      </a:lnTo>
                      <a:lnTo>
                        <a:pt x="921" y="1036"/>
                      </a:lnTo>
                      <a:lnTo>
                        <a:pt x="777" y="1091"/>
                      </a:lnTo>
                      <a:lnTo>
                        <a:pt x="600" y="1150"/>
                      </a:lnTo>
                      <a:lnTo>
                        <a:pt x="479" y="1194"/>
                      </a:lnTo>
                      <a:lnTo>
                        <a:pt x="434" y="1196"/>
                      </a:lnTo>
                      <a:lnTo>
                        <a:pt x="390" y="1154"/>
                      </a:lnTo>
                      <a:lnTo>
                        <a:pt x="321" y="1081"/>
                      </a:lnTo>
                      <a:lnTo>
                        <a:pt x="256" y="984"/>
                      </a:lnTo>
                      <a:lnTo>
                        <a:pt x="187" y="908"/>
                      </a:lnTo>
                      <a:lnTo>
                        <a:pt x="97" y="823"/>
                      </a:lnTo>
                      <a:lnTo>
                        <a:pt x="44" y="770"/>
                      </a:lnTo>
                      <a:lnTo>
                        <a:pt x="6" y="730"/>
                      </a:lnTo>
                      <a:lnTo>
                        <a:pt x="0" y="674"/>
                      </a:lnTo>
                      <a:lnTo>
                        <a:pt x="17" y="520"/>
                      </a:lnTo>
                      <a:lnTo>
                        <a:pt x="29" y="216"/>
                      </a:lnTo>
                      <a:lnTo>
                        <a:pt x="29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87" name="Freeform 83">
                  <a:extLst>
                    <a:ext uri="{FF2B5EF4-FFF2-40B4-BE49-F238E27FC236}">
                      <a16:creationId xmlns:a16="http://schemas.microsoft.com/office/drawing/2014/main" id="{184FD593-C1E5-2B88-8974-0C5E72733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" y="0"/>
                  <a:ext cx="1320" cy="1122"/>
                </a:xfrm>
                <a:custGeom>
                  <a:avLst/>
                  <a:gdLst>
                    <a:gd name="T0" fmla="*/ 0 w 1320"/>
                    <a:gd name="T1" fmla="*/ 891 h 1122"/>
                    <a:gd name="T2" fmla="*/ 0 w 1320"/>
                    <a:gd name="T3" fmla="*/ 648 h 1122"/>
                    <a:gd name="T4" fmla="*/ 11 w 1320"/>
                    <a:gd name="T5" fmla="*/ 442 h 1122"/>
                    <a:gd name="T6" fmla="*/ 21 w 1320"/>
                    <a:gd name="T7" fmla="*/ 172 h 1122"/>
                    <a:gd name="T8" fmla="*/ 34 w 1320"/>
                    <a:gd name="T9" fmla="*/ 86 h 1122"/>
                    <a:gd name="T10" fmla="*/ 413 w 1320"/>
                    <a:gd name="T11" fmla="*/ 32 h 1122"/>
                    <a:gd name="T12" fmla="*/ 663 w 1320"/>
                    <a:gd name="T13" fmla="*/ 0 h 1122"/>
                    <a:gd name="T14" fmla="*/ 686 w 1320"/>
                    <a:gd name="T15" fmla="*/ 0 h 1122"/>
                    <a:gd name="T16" fmla="*/ 858 w 1320"/>
                    <a:gd name="T17" fmla="*/ 38 h 1122"/>
                    <a:gd name="T18" fmla="*/ 1074 w 1320"/>
                    <a:gd name="T19" fmla="*/ 96 h 1122"/>
                    <a:gd name="T20" fmla="*/ 1291 w 1320"/>
                    <a:gd name="T21" fmla="*/ 178 h 1122"/>
                    <a:gd name="T22" fmla="*/ 1310 w 1320"/>
                    <a:gd name="T23" fmla="*/ 199 h 1122"/>
                    <a:gd name="T24" fmla="*/ 1320 w 1320"/>
                    <a:gd name="T25" fmla="*/ 394 h 1122"/>
                    <a:gd name="T26" fmla="*/ 1310 w 1320"/>
                    <a:gd name="T27" fmla="*/ 637 h 1122"/>
                    <a:gd name="T28" fmla="*/ 1280 w 1320"/>
                    <a:gd name="T29" fmla="*/ 1122 h 1122"/>
                    <a:gd name="T30" fmla="*/ 1268 w 1320"/>
                    <a:gd name="T31" fmla="*/ 961 h 1122"/>
                    <a:gd name="T32" fmla="*/ 1276 w 1320"/>
                    <a:gd name="T33" fmla="*/ 700 h 1122"/>
                    <a:gd name="T34" fmla="*/ 1293 w 1320"/>
                    <a:gd name="T35" fmla="*/ 514 h 1122"/>
                    <a:gd name="T36" fmla="*/ 1293 w 1320"/>
                    <a:gd name="T37" fmla="*/ 262 h 1122"/>
                    <a:gd name="T38" fmla="*/ 1282 w 1320"/>
                    <a:gd name="T39" fmla="*/ 212 h 1122"/>
                    <a:gd name="T40" fmla="*/ 1104 w 1320"/>
                    <a:gd name="T41" fmla="*/ 256 h 1122"/>
                    <a:gd name="T42" fmla="*/ 886 w 1320"/>
                    <a:gd name="T43" fmla="*/ 331 h 1122"/>
                    <a:gd name="T44" fmla="*/ 665 w 1320"/>
                    <a:gd name="T45" fmla="*/ 401 h 1122"/>
                    <a:gd name="T46" fmla="*/ 502 w 1320"/>
                    <a:gd name="T47" fmla="*/ 451 h 1122"/>
                    <a:gd name="T48" fmla="*/ 491 w 1320"/>
                    <a:gd name="T49" fmla="*/ 497 h 1122"/>
                    <a:gd name="T50" fmla="*/ 468 w 1320"/>
                    <a:gd name="T51" fmla="*/ 694 h 1122"/>
                    <a:gd name="T52" fmla="*/ 457 w 1320"/>
                    <a:gd name="T53" fmla="*/ 870 h 1122"/>
                    <a:gd name="T54" fmla="*/ 447 w 1320"/>
                    <a:gd name="T55" fmla="*/ 1091 h 1122"/>
                    <a:gd name="T56" fmla="*/ 436 w 1320"/>
                    <a:gd name="T57" fmla="*/ 967 h 1122"/>
                    <a:gd name="T58" fmla="*/ 441 w 1320"/>
                    <a:gd name="T59" fmla="*/ 700 h 1122"/>
                    <a:gd name="T60" fmla="*/ 447 w 1320"/>
                    <a:gd name="T61" fmla="*/ 499 h 1122"/>
                    <a:gd name="T62" fmla="*/ 439 w 1320"/>
                    <a:gd name="T63" fmla="*/ 442 h 1122"/>
                    <a:gd name="T64" fmla="*/ 399 w 1320"/>
                    <a:gd name="T65" fmla="*/ 401 h 1122"/>
                    <a:gd name="T66" fmla="*/ 250 w 1320"/>
                    <a:gd name="T67" fmla="*/ 287 h 1122"/>
                    <a:gd name="T68" fmla="*/ 136 w 1320"/>
                    <a:gd name="T69" fmla="*/ 210 h 1122"/>
                    <a:gd name="T70" fmla="*/ 55 w 1320"/>
                    <a:gd name="T71" fmla="*/ 143 h 1122"/>
                    <a:gd name="T72" fmla="*/ 75 w 1320"/>
                    <a:gd name="T73" fmla="*/ 138 h 1122"/>
                    <a:gd name="T74" fmla="*/ 107 w 1320"/>
                    <a:gd name="T75" fmla="*/ 149 h 1122"/>
                    <a:gd name="T76" fmla="*/ 218 w 1320"/>
                    <a:gd name="T77" fmla="*/ 233 h 1122"/>
                    <a:gd name="T78" fmla="*/ 313 w 1320"/>
                    <a:gd name="T79" fmla="*/ 302 h 1122"/>
                    <a:gd name="T80" fmla="*/ 428 w 1320"/>
                    <a:gd name="T81" fmla="*/ 390 h 1122"/>
                    <a:gd name="T82" fmla="*/ 491 w 1320"/>
                    <a:gd name="T83" fmla="*/ 419 h 1122"/>
                    <a:gd name="T84" fmla="*/ 527 w 1320"/>
                    <a:gd name="T85" fmla="*/ 417 h 1122"/>
                    <a:gd name="T86" fmla="*/ 779 w 1320"/>
                    <a:gd name="T87" fmla="*/ 333 h 1122"/>
                    <a:gd name="T88" fmla="*/ 970 w 1320"/>
                    <a:gd name="T89" fmla="*/ 279 h 1122"/>
                    <a:gd name="T90" fmla="*/ 1171 w 1320"/>
                    <a:gd name="T91" fmla="*/ 212 h 1122"/>
                    <a:gd name="T92" fmla="*/ 1251 w 1320"/>
                    <a:gd name="T93" fmla="*/ 189 h 1122"/>
                    <a:gd name="T94" fmla="*/ 1068 w 1320"/>
                    <a:gd name="T95" fmla="*/ 113 h 1122"/>
                    <a:gd name="T96" fmla="*/ 869 w 1320"/>
                    <a:gd name="T97" fmla="*/ 63 h 1122"/>
                    <a:gd name="T98" fmla="*/ 674 w 1320"/>
                    <a:gd name="T99" fmla="*/ 23 h 1122"/>
                    <a:gd name="T100" fmla="*/ 441 w 1320"/>
                    <a:gd name="T101" fmla="*/ 44 h 1122"/>
                    <a:gd name="T102" fmla="*/ 222 w 1320"/>
                    <a:gd name="T103" fmla="*/ 78 h 1122"/>
                    <a:gd name="T104" fmla="*/ 52 w 1320"/>
                    <a:gd name="T105" fmla="*/ 115 h 1122"/>
                    <a:gd name="T106" fmla="*/ 46 w 1320"/>
                    <a:gd name="T107" fmla="*/ 229 h 1122"/>
                    <a:gd name="T108" fmla="*/ 34 w 1320"/>
                    <a:gd name="T109" fmla="*/ 407 h 1122"/>
                    <a:gd name="T110" fmla="*/ 29 w 1320"/>
                    <a:gd name="T111" fmla="*/ 617 h 1122"/>
                    <a:gd name="T112" fmla="*/ 15 w 1320"/>
                    <a:gd name="T113" fmla="*/ 763 h 1122"/>
                    <a:gd name="T114" fmla="*/ 17 w 1320"/>
                    <a:gd name="T115" fmla="*/ 933 h 1122"/>
                    <a:gd name="T116" fmla="*/ 0 w 1320"/>
                    <a:gd name="T117" fmla="*/ 891 h 1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320" h="1122">
                      <a:moveTo>
                        <a:pt x="0" y="891"/>
                      </a:moveTo>
                      <a:lnTo>
                        <a:pt x="0" y="648"/>
                      </a:lnTo>
                      <a:lnTo>
                        <a:pt x="11" y="442"/>
                      </a:lnTo>
                      <a:lnTo>
                        <a:pt x="21" y="172"/>
                      </a:lnTo>
                      <a:lnTo>
                        <a:pt x="34" y="86"/>
                      </a:lnTo>
                      <a:lnTo>
                        <a:pt x="413" y="32"/>
                      </a:lnTo>
                      <a:lnTo>
                        <a:pt x="663" y="0"/>
                      </a:lnTo>
                      <a:lnTo>
                        <a:pt x="686" y="0"/>
                      </a:lnTo>
                      <a:lnTo>
                        <a:pt x="858" y="38"/>
                      </a:lnTo>
                      <a:lnTo>
                        <a:pt x="1074" y="96"/>
                      </a:lnTo>
                      <a:lnTo>
                        <a:pt x="1291" y="178"/>
                      </a:lnTo>
                      <a:lnTo>
                        <a:pt x="1310" y="199"/>
                      </a:lnTo>
                      <a:lnTo>
                        <a:pt x="1320" y="394"/>
                      </a:lnTo>
                      <a:lnTo>
                        <a:pt x="1310" y="637"/>
                      </a:lnTo>
                      <a:lnTo>
                        <a:pt x="1280" y="1122"/>
                      </a:lnTo>
                      <a:lnTo>
                        <a:pt x="1268" y="961"/>
                      </a:lnTo>
                      <a:lnTo>
                        <a:pt x="1276" y="700"/>
                      </a:lnTo>
                      <a:lnTo>
                        <a:pt x="1293" y="514"/>
                      </a:lnTo>
                      <a:lnTo>
                        <a:pt x="1293" y="262"/>
                      </a:lnTo>
                      <a:lnTo>
                        <a:pt x="1282" y="212"/>
                      </a:lnTo>
                      <a:lnTo>
                        <a:pt x="1104" y="256"/>
                      </a:lnTo>
                      <a:lnTo>
                        <a:pt x="886" y="331"/>
                      </a:lnTo>
                      <a:lnTo>
                        <a:pt x="665" y="401"/>
                      </a:lnTo>
                      <a:lnTo>
                        <a:pt x="502" y="451"/>
                      </a:lnTo>
                      <a:lnTo>
                        <a:pt x="491" y="497"/>
                      </a:lnTo>
                      <a:lnTo>
                        <a:pt x="468" y="694"/>
                      </a:lnTo>
                      <a:lnTo>
                        <a:pt x="457" y="870"/>
                      </a:lnTo>
                      <a:lnTo>
                        <a:pt x="447" y="1091"/>
                      </a:lnTo>
                      <a:lnTo>
                        <a:pt x="436" y="967"/>
                      </a:lnTo>
                      <a:lnTo>
                        <a:pt x="441" y="700"/>
                      </a:lnTo>
                      <a:lnTo>
                        <a:pt x="447" y="499"/>
                      </a:lnTo>
                      <a:lnTo>
                        <a:pt x="439" y="442"/>
                      </a:lnTo>
                      <a:lnTo>
                        <a:pt x="399" y="401"/>
                      </a:lnTo>
                      <a:lnTo>
                        <a:pt x="250" y="287"/>
                      </a:lnTo>
                      <a:lnTo>
                        <a:pt x="136" y="210"/>
                      </a:lnTo>
                      <a:lnTo>
                        <a:pt x="55" y="143"/>
                      </a:lnTo>
                      <a:lnTo>
                        <a:pt x="75" y="138"/>
                      </a:lnTo>
                      <a:lnTo>
                        <a:pt x="107" y="149"/>
                      </a:lnTo>
                      <a:lnTo>
                        <a:pt x="218" y="233"/>
                      </a:lnTo>
                      <a:lnTo>
                        <a:pt x="313" y="302"/>
                      </a:lnTo>
                      <a:lnTo>
                        <a:pt x="428" y="390"/>
                      </a:lnTo>
                      <a:lnTo>
                        <a:pt x="491" y="419"/>
                      </a:lnTo>
                      <a:lnTo>
                        <a:pt x="527" y="417"/>
                      </a:lnTo>
                      <a:lnTo>
                        <a:pt x="779" y="333"/>
                      </a:lnTo>
                      <a:lnTo>
                        <a:pt x="970" y="279"/>
                      </a:lnTo>
                      <a:lnTo>
                        <a:pt x="1171" y="212"/>
                      </a:lnTo>
                      <a:lnTo>
                        <a:pt x="1251" y="189"/>
                      </a:lnTo>
                      <a:lnTo>
                        <a:pt x="1068" y="113"/>
                      </a:lnTo>
                      <a:lnTo>
                        <a:pt x="869" y="63"/>
                      </a:lnTo>
                      <a:lnTo>
                        <a:pt x="674" y="23"/>
                      </a:lnTo>
                      <a:lnTo>
                        <a:pt x="441" y="44"/>
                      </a:lnTo>
                      <a:lnTo>
                        <a:pt x="222" y="78"/>
                      </a:lnTo>
                      <a:lnTo>
                        <a:pt x="52" y="115"/>
                      </a:lnTo>
                      <a:lnTo>
                        <a:pt x="46" y="229"/>
                      </a:lnTo>
                      <a:lnTo>
                        <a:pt x="34" y="407"/>
                      </a:lnTo>
                      <a:lnTo>
                        <a:pt x="29" y="617"/>
                      </a:lnTo>
                      <a:lnTo>
                        <a:pt x="15" y="763"/>
                      </a:lnTo>
                      <a:lnTo>
                        <a:pt x="17" y="933"/>
                      </a:lnTo>
                      <a:lnTo>
                        <a:pt x="0" y="8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188" name="Group 84">
            <a:extLst>
              <a:ext uri="{FF2B5EF4-FFF2-40B4-BE49-F238E27FC236}">
                <a16:creationId xmlns:a16="http://schemas.microsoft.com/office/drawing/2014/main" id="{7C40B941-0E80-7AAC-C19A-C0B907E72E42}"/>
              </a:ext>
            </a:extLst>
          </p:cNvPr>
          <p:cNvGrpSpPr>
            <a:grpSpLocks/>
          </p:cNvGrpSpPr>
          <p:nvPr/>
        </p:nvGrpSpPr>
        <p:grpSpPr bwMode="auto">
          <a:xfrm>
            <a:off x="5829300" y="3367088"/>
            <a:ext cx="649288" cy="1136650"/>
            <a:chOff x="3672" y="2050"/>
            <a:chExt cx="409" cy="692"/>
          </a:xfrm>
        </p:grpSpPr>
        <p:sp>
          <p:nvSpPr>
            <p:cNvPr id="47189" name="Freeform 85">
              <a:extLst>
                <a:ext uri="{FF2B5EF4-FFF2-40B4-BE49-F238E27FC236}">
                  <a16:creationId xmlns:a16="http://schemas.microsoft.com/office/drawing/2014/main" id="{E7EBBB3A-628B-EBCB-D433-986424C0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2050"/>
              <a:ext cx="178" cy="140"/>
            </a:xfrm>
            <a:custGeom>
              <a:avLst/>
              <a:gdLst>
                <a:gd name="T0" fmla="*/ 215 w 342"/>
                <a:gd name="T1" fmla="*/ 127 h 270"/>
                <a:gd name="T2" fmla="*/ 215 w 342"/>
                <a:gd name="T3" fmla="*/ 99 h 270"/>
                <a:gd name="T4" fmla="*/ 212 w 342"/>
                <a:gd name="T5" fmla="*/ 63 h 270"/>
                <a:gd name="T6" fmla="*/ 195 w 342"/>
                <a:gd name="T7" fmla="*/ 30 h 270"/>
                <a:gd name="T8" fmla="*/ 177 w 342"/>
                <a:gd name="T9" fmla="*/ 13 h 270"/>
                <a:gd name="T10" fmla="*/ 160 w 342"/>
                <a:gd name="T11" fmla="*/ 3 h 270"/>
                <a:gd name="T12" fmla="*/ 127 w 342"/>
                <a:gd name="T13" fmla="*/ 0 h 270"/>
                <a:gd name="T14" fmla="*/ 95 w 342"/>
                <a:gd name="T15" fmla="*/ 5 h 270"/>
                <a:gd name="T16" fmla="*/ 63 w 342"/>
                <a:gd name="T17" fmla="*/ 23 h 270"/>
                <a:gd name="T18" fmla="*/ 40 w 342"/>
                <a:gd name="T19" fmla="*/ 45 h 270"/>
                <a:gd name="T20" fmla="*/ 24 w 342"/>
                <a:gd name="T21" fmla="*/ 78 h 270"/>
                <a:gd name="T22" fmla="*/ 10 w 342"/>
                <a:gd name="T23" fmla="*/ 116 h 270"/>
                <a:gd name="T24" fmla="*/ 3 w 342"/>
                <a:gd name="T25" fmla="*/ 170 h 270"/>
                <a:gd name="T26" fmla="*/ 0 w 342"/>
                <a:gd name="T27" fmla="*/ 204 h 270"/>
                <a:gd name="T28" fmla="*/ 13 w 342"/>
                <a:gd name="T29" fmla="*/ 239 h 270"/>
                <a:gd name="T30" fmla="*/ 30 w 342"/>
                <a:gd name="T31" fmla="*/ 256 h 270"/>
                <a:gd name="T32" fmla="*/ 53 w 342"/>
                <a:gd name="T33" fmla="*/ 270 h 270"/>
                <a:gd name="T34" fmla="*/ 93 w 342"/>
                <a:gd name="T35" fmla="*/ 269 h 270"/>
                <a:gd name="T36" fmla="*/ 132 w 342"/>
                <a:gd name="T37" fmla="*/ 261 h 270"/>
                <a:gd name="T38" fmla="*/ 168 w 342"/>
                <a:gd name="T39" fmla="*/ 237 h 270"/>
                <a:gd name="T40" fmla="*/ 191 w 342"/>
                <a:gd name="T41" fmla="*/ 207 h 270"/>
                <a:gd name="T42" fmla="*/ 206 w 342"/>
                <a:gd name="T43" fmla="*/ 175 h 270"/>
                <a:gd name="T44" fmla="*/ 230 w 342"/>
                <a:gd name="T45" fmla="*/ 164 h 270"/>
                <a:gd name="T46" fmla="*/ 264 w 342"/>
                <a:gd name="T47" fmla="*/ 166 h 270"/>
                <a:gd name="T48" fmla="*/ 311 w 342"/>
                <a:gd name="T49" fmla="*/ 168 h 270"/>
                <a:gd name="T50" fmla="*/ 331 w 342"/>
                <a:gd name="T51" fmla="*/ 165 h 270"/>
                <a:gd name="T52" fmla="*/ 342 w 342"/>
                <a:gd name="T53" fmla="*/ 145 h 270"/>
                <a:gd name="T54" fmla="*/ 333 w 342"/>
                <a:gd name="T55" fmla="*/ 124 h 270"/>
                <a:gd name="T56" fmla="*/ 304 w 342"/>
                <a:gd name="T57" fmla="*/ 124 h 270"/>
                <a:gd name="T58" fmla="*/ 273 w 342"/>
                <a:gd name="T59" fmla="*/ 134 h 270"/>
                <a:gd name="T60" fmla="*/ 239 w 342"/>
                <a:gd name="T61" fmla="*/ 139 h 270"/>
                <a:gd name="T62" fmla="*/ 215 w 342"/>
                <a:gd name="T63" fmla="*/ 12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270">
                  <a:moveTo>
                    <a:pt x="215" y="127"/>
                  </a:moveTo>
                  <a:lnTo>
                    <a:pt x="215" y="99"/>
                  </a:lnTo>
                  <a:lnTo>
                    <a:pt x="212" y="63"/>
                  </a:lnTo>
                  <a:lnTo>
                    <a:pt x="195" y="30"/>
                  </a:lnTo>
                  <a:lnTo>
                    <a:pt x="177" y="13"/>
                  </a:lnTo>
                  <a:lnTo>
                    <a:pt x="160" y="3"/>
                  </a:lnTo>
                  <a:lnTo>
                    <a:pt x="127" y="0"/>
                  </a:lnTo>
                  <a:lnTo>
                    <a:pt x="95" y="5"/>
                  </a:lnTo>
                  <a:lnTo>
                    <a:pt x="63" y="23"/>
                  </a:lnTo>
                  <a:lnTo>
                    <a:pt x="40" y="45"/>
                  </a:lnTo>
                  <a:lnTo>
                    <a:pt x="24" y="78"/>
                  </a:lnTo>
                  <a:lnTo>
                    <a:pt x="10" y="116"/>
                  </a:lnTo>
                  <a:lnTo>
                    <a:pt x="3" y="170"/>
                  </a:lnTo>
                  <a:lnTo>
                    <a:pt x="0" y="204"/>
                  </a:lnTo>
                  <a:lnTo>
                    <a:pt x="13" y="239"/>
                  </a:lnTo>
                  <a:lnTo>
                    <a:pt x="30" y="256"/>
                  </a:lnTo>
                  <a:lnTo>
                    <a:pt x="53" y="270"/>
                  </a:lnTo>
                  <a:lnTo>
                    <a:pt x="93" y="269"/>
                  </a:lnTo>
                  <a:lnTo>
                    <a:pt x="132" y="261"/>
                  </a:lnTo>
                  <a:lnTo>
                    <a:pt x="168" y="237"/>
                  </a:lnTo>
                  <a:lnTo>
                    <a:pt x="191" y="207"/>
                  </a:lnTo>
                  <a:lnTo>
                    <a:pt x="206" y="175"/>
                  </a:lnTo>
                  <a:lnTo>
                    <a:pt x="230" y="164"/>
                  </a:lnTo>
                  <a:lnTo>
                    <a:pt x="264" y="166"/>
                  </a:lnTo>
                  <a:lnTo>
                    <a:pt x="311" y="168"/>
                  </a:lnTo>
                  <a:lnTo>
                    <a:pt x="331" y="165"/>
                  </a:lnTo>
                  <a:lnTo>
                    <a:pt x="342" y="145"/>
                  </a:lnTo>
                  <a:lnTo>
                    <a:pt x="333" y="124"/>
                  </a:lnTo>
                  <a:lnTo>
                    <a:pt x="304" y="124"/>
                  </a:lnTo>
                  <a:lnTo>
                    <a:pt x="273" y="134"/>
                  </a:lnTo>
                  <a:lnTo>
                    <a:pt x="239" y="139"/>
                  </a:lnTo>
                  <a:lnTo>
                    <a:pt x="215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0" name="Freeform 86">
              <a:extLst>
                <a:ext uri="{FF2B5EF4-FFF2-40B4-BE49-F238E27FC236}">
                  <a16:creationId xmlns:a16="http://schemas.microsoft.com/office/drawing/2014/main" id="{F887223A-11B9-C7FE-3974-6190B9C42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2204"/>
              <a:ext cx="270" cy="155"/>
            </a:xfrm>
            <a:custGeom>
              <a:avLst/>
              <a:gdLst>
                <a:gd name="T0" fmla="*/ 448 w 520"/>
                <a:gd name="T1" fmla="*/ 29 h 299"/>
                <a:gd name="T2" fmla="*/ 480 w 520"/>
                <a:gd name="T3" fmla="*/ 9 h 299"/>
                <a:gd name="T4" fmla="*/ 506 w 520"/>
                <a:gd name="T5" fmla="*/ 0 h 299"/>
                <a:gd name="T6" fmla="*/ 520 w 520"/>
                <a:gd name="T7" fmla="*/ 9 h 299"/>
                <a:gd name="T8" fmla="*/ 520 w 520"/>
                <a:gd name="T9" fmla="*/ 40 h 299"/>
                <a:gd name="T10" fmla="*/ 496 w 520"/>
                <a:gd name="T11" fmla="*/ 81 h 299"/>
                <a:gd name="T12" fmla="*/ 451 w 520"/>
                <a:gd name="T13" fmla="*/ 106 h 299"/>
                <a:gd name="T14" fmla="*/ 416 w 520"/>
                <a:gd name="T15" fmla="*/ 121 h 299"/>
                <a:gd name="T16" fmla="*/ 346 w 520"/>
                <a:gd name="T17" fmla="*/ 126 h 299"/>
                <a:gd name="T18" fmla="*/ 267 w 520"/>
                <a:gd name="T19" fmla="*/ 130 h 299"/>
                <a:gd name="T20" fmla="*/ 186 w 520"/>
                <a:gd name="T21" fmla="*/ 146 h 299"/>
                <a:gd name="T22" fmla="*/ 140 w 520"/>
                <a:gd name="T23" fmla="*/ 181 h 299"/>
                <a:gd name="T24" fmla="*/ 118 w 520"/>
                <a:gd name="T25" fmla="*/ 213 h 299"/>
                <a:gd name="T26" fmla="*/ 116 w 520"/>
                <a:gd name="T27" fmla="*/ 244 h 299"/>
                <a:gd name="T28" fmla="*/ 128 w 520"/>
                <a:gd name="T29" fmla="*/ 261 h 299"/>
                <a:gd name="T30" fmla="*/ 152 w 520"/>
                <a:gd name="T31" fmla="*/ 265 h 299"/>
                <a:gd name="T32" fmla="*/ 180 w 520"/>
                <a:gd name="T33" fmla="*/ 267 h 299"/>
                <a:gd name="T34" fmla="*/ 180 w 520"/>
                <a:gd name="T35" fmla="*/ 279 h 299"/>
                <a:gd name="T36" fmla="*/ 152 w 520"/>
                <a:gd name="T37" fmla="*/ 289 h 299"/>
                <a:gd name="T38" fmla="*/ 121 w 520"/>
                <a:gd name="T39" fmla="*/ 289 h 299"/>
                <a:gd name="T40" fmla="*/ 107 w 520"/>
                <a:gd name="T41" fmla="*/ 271 h 299"/>
                <a:gd name="T42" fmla="*/ 82 w 520"/>
                <a:gd name="T43" fmla="*/ 281 h 299"/>
                <a:gd name="T44" fmla="*/ 58 w 520"/>
                <a:gd name="T45" fmla="*/ 293 h 299"/>
                <a:gd name="T46" fmla="*/ 24 w 520"/>
                <a:gd name="T47" fmla="*/ 299 h 299"/>
                <a:gd name="T48" fmla="*/ 9 w 520"/>
                <a:gd name="T49" fmla="*/ 295 h 299"/>
                <a:gd name="T50" fmla="*/ 0 w 520"/>
                <a:gd name="T51" fmla="*/ 276 h 299"/>
                <a:gd name="T52" fmla="*/ 17 w 520"/>
                <a:gd name="T53" fmla="*/ 259 h 299"/>
                <a:gd name="T54" fmla="*/ 37 w 520"/>
                <a:gd name="T55" fmla="*/ 246 h 299"/>
                <a:gd name="T56" fmla="*/ 81 w 520"/>
                <a:gd name="T57" fmla="*/ 222 h 299"/>
                <a:gd name="T58" fmla="*/ 104 w 520"/>
                <a:gd name="T59" fmla="*/ 188 h 299"/>
                <a:gd name="T60" fmla="*/ 124 w 520"/>
                <a:gd name="T61" fmla="*/ 160 h 299"/>
                <a:gd name="T62" fmla="*/ 168 w 520"/>
                <a:gd name="T63" fmla="*/ 130 h 299"/>
                <a:gd name="T64" fmla="*/ 240 w 520"/>
                <a:gd name="T65" fmla="*/ 108 h 299"/>
                <a:gd name="T66" fmla="*/ 305 w 520"/>
                <a:gd name="T67" fmla="*/ 94 h 299"/>
                <a:gd name="T68" fmla="*/ 369 w 520"/>
                <a:gd name="T69" fmla="*/ 71 h 299"/>
                <a:gd name="T70" fmla="*/ 426 w 520"/>
                <a:gd name="T71" fmla="*/ 47 h 299"/>
                <a:gd name="T72" fmla="*/ 448 w 520"/>
                <a:gd name="T73" fmla="*/ 2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0" h="299">
                  <a:moveTo>
                    <a:pt x="448" y="29"/>
                  </a:moveTo>
                  <a:lnTo>
                    <a:pt x="480" y="9"/>
                  </a:lnTo>
                  <a:lnTo>
                    <a:pt x="506" y="0"/>
                  </a:lnTo>
                  <a:lnTo>
                    <a:pt x="520" y="9"/>
                  </a:lnTo>
                  <a:lnTo>
                    <a:pt x="520" y="40"/>
                  </a:lnTo>
                  <a:lnTo>
                    <a:pt x="496" y="81"/>
                  </a:lnTo>
                  <a:lnTo>
                    <a:pt x="451" y="106"/>
                  </a:lnTo>
                  <a:lnTo>
                    <a:pt x="416" y="121"/>
                  </a:lnTo>
                  <a:lnTo>
                    <a:pt x="346" y="126"/>
                  </a:lnTo>
                  <a:lnTo>
                    <a:pt x="267" y="130"/>
                  </a:lnTo>
                  <a:lnTo>
                    <a:pt x="186" y="146"/>
                  </a:lnTo>
                  <a:lnTo>
                    <a:pt x="140" y="181"/>
                  </a:lnTo>
                  <a:lnTo>
                    <a:pt x="118" y="213"/>
                  </a:lnTo>
                  <a:lnTo>
                    <a:pt x="116" y="244"/>
                  </a:lnTo>
                  <a:lnTo>
                    <a:pt x="128" y="261"/>
                  </a:lnTo>
                  <a:lnTo>
                    <a:pt x="152" y="265"/>
                  </a:lnTo>
                  <a:lnTo>
                    <a:pt x="180" y="267"/>
                  </a:lnTo>
                  <a:lnTo>
                    <a:pt x="180" y="279"/>
                  </a:lnTo>
                  <a:lnTo>
                    <a:pt x="152" y="289"/>
                  </a:lnTo>
                  <a:lnTo>
                    <a:pt x="121" y="289"/>
                  </a:lnTo>
                  <a:lnTo>
                    <a:pt x="107" y="271"/>
                  </a:lnTo>
                  <a:lnTo>
                    <a:pt x="82" y="281"/>
                  </a:lnTo>
                  <a:lnTo>
                    <a:pt x="58" y="293"/>
                  </a:lnTo>
                  <a:lnTo>
                    <a:pt x="24" y="299"/>
                  </a:lnTo>
                  <a:lnTo>
                    <a:pt x="9" y="295"/>
                  </a:lnTo>
                  <a:lnTo>
                    <a:pt x="0" y="276"/>
                  </a:lnTo>
                  <a:lnTo>
                    <a:pt x="17" y="259"/>
                  </a:lnTo>
                  <a:lnTo>
                    <a:pt x="37" y="246"/>
                  </a:lnTo>
                  <a:lnTo>
                    <a:pt x="81" y="222"/>
                  </a:lnTo>
                  <a:lnTo>
                    <a:pt x="104" y="188"/>
                  </a:lnTo>
                  <a:lnTo>
                    <a:pt x="124" y="160"/>
                  </a:lnTo>
                  <a:lnTo>
                    <a:pt x="168" y="130"/>
                  </a:lnTo>
                  <a:lnTo>
                    <a:pt x="240" y="108"/>
                  </a:lnTo>
                  <a:lnTo>
                    <a:pt x="305" y="94"/>
                  </a:lnTo>
                  <a:lnTo>
                    <a:pt x="369" y="71"/>
                  </a:lnTo>
                  <a:lnTo>
                    <a:pt x="426" y="47"/>
                  </a:lnTo>
                  <a:lnTo>
                    <a:pt x="448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1" name="Freeform 87">
              <a:extLst>
                <a:ext uri="{FF2B5EF4-FFF2-40B4-BE49-F238E27FC236}">
                  <a16:creationId xmlns:a16="http://schemas.microsoft.com/office/drawing/2014/main" id="{C7343306-AFF6-7F6B-F31A-026F2FFD7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" y="2197"/>
              <a:ext cx="134" cy="244"/>
            </a:xfrm>
            <a:custGeom>
              <a:avLst/>
              <a:gdLst>
                <a:gd name="T0" fmla="*/ 45 w 257"/>
                <a:gd name="T1" fmla="*/ 164 h 469"/>
                <a:gd name="T2" fmla="*/ 64 w 257"/>
                <a:gd name="T3" fmla="*/ 116 h 469"/>
                <a:gd name="T4" fmla="*/ 89 w 257"/>
                <a:gd name="T5" fmla="*/ 79 h 469"/>
                <a:gd name="T6" fmla="*/ 116 w 257"/>
                <a:gd name="T7" fmla="*/ 41 h 469"/>
                <a:gd name="T8" fmla="*/ 141 w 257"/>
                <a:gd name="T9" fmla="*/ 18 h 469"/>
                <a:gd name="T10" fmla="*/ 173 w 257"/>
                <a:gd name="T11" fmla="*/ 3 h 469"/>
                <a:gd name="T12" fmla="*/ 193 w 257"/>
                <a:gd name="T13" fmla="*/ 0 h 469"/>
                <a:gd name="T14" fmla="*/ 219 w 257"/>
                <a:gd name="T15" fmla="*/ 4 h 469"/>
                <a:gd name="T16" fmla="*/ 239 w 257"/>
                <a:gd name="T17" fmla="*/ 17 h 469"/>
                <a:gd name="T18" fmla="*/ 255 w 257"/>
                <a:gd name="T19" fmla="*/ 38 h 469"/>
                <a:gd name="T20" fmla="*/ 257 w 257"/>
                <a:gd name="T21" fmla="*/ 62 h 469"/>
                <a:gd name="T22" fmla="*/ 253 w 257"/>
                <a:gd name="T23" fmla="*/ 99 h 469"/>
                <a:gd name="T24" fmla="*/ 236 w 257"/>
                <a:gd name="T25" fmla="*/ 135 h 469"/>
                <a:gd name="T26" fmla="*/ 213 w 257"/>
                <a:gd name="T27" fmla="*/ 176 h 469"/>
                <a:gd name="T28" fmla="*/ 210 w 257"/>
                <a:gd name="T29" fmla="*/ 209 h 469"/>
                <a:gd name="T30" fmla="*/ 203 w 257"/>
                <a:gd name="T31" fmla="*/ 239 h 469"/>
                <a:gd name="T32" fmla="*/ 206 w 257"/>
                <a:gd name="T33" fmla="*/ 279 h 469"/>
                <a:gd name="T34" fmla="*/ 219 w 257"/>
                <a:gd name="T35" fmla="*/ 318 h 469"/>
                <a:gd name="T36" fmla="*/ 219 w 257"/>
                <a:gd name="T37" fmla="*/ 351 h 469"/>
                <a:gd name="T38" fmla="*/ 212 w 257"/>
                <a:gd name="T39" fmla="*/ 387 h 469"/>
                <a:gd name="T40" fmla="*/ 197 w 257"/>
                <a:gd name="T41" fmla="*/ 419 h 469"/>
                <a:gd name="T42" fmla="*/ 180 w 257"/>
                <a:gd name="T43" fmla="*/ 444 h 469"/>
                <a:gd name="T44" fmla="*/ 151 w 257"/>
                <a:gd name="T45" fmla="*/ 465 h 469"/>
                <a:gd name="T46" fmla="*/ 116 w 257"/>
                <a:gd name="T47" fmla="*/ 469 h 469"/>
                <a:gd name="T48" fmla="*/ 87 w 257"/>
                <a:gd name="T49" fmla="*/ 465 h 469"/>
                <a:gd name="T50" fmla="*/ 63 w 257"/>
                <a:gd name="T51" fmla="*/ 453 h 469"/>
                <a:gd name="T52" fmla="*/ 30 w 257"/>
                <a:gd name="T53" fmla="*/ 428 h 469"/>
                <a:gd name="T54" fmla="*/ 8 w 257"/>
                <a:gd name="T55" fmla="*/ 402 h 469"/>
                <a:gd name="T56" fmla="*/ 0 w 257"/>
                <a:gd name="T57" fmla="*/ 369 h 469"/>
                <a:gd name="T58" fmla="*/ 4 w 257"/>
                <a:gd name="T59" fmla="*/ 342 h 469"/>
                <a:gd name="T60" fmla="*/ 15 w 257"/>
                <a:gd name="T61" fmla="*/ 302 h 469"/>
                <a:gd name="T62" fmla="*/ 38 w 257"/>
                <a:gd name="T63" fmla="*/ 249 h 469"/>
                <a:gd name="T64" fmla="*/ 43 w 257"/>
                <a:gd name="T65" fmla="*/ 207 h 469"/>
                <a:gd name="T66" fmla="*/ 45 w 257"/>
                <a:gd name="T67" fmla="*/ 16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469">
                  <a:moveTo>
                    <a:pt x="45" y="164"/>
                  </a:moveTo>
                  <a:lnTo>
                    <a:pt x="64" y="116"/>
                  </a:lnTo>
                  <a:lnTo>
                    <a:pt x="89" y="79"/>
                  </a:lnTo>
                  <a:lnTo>
                    <a:pt x="116" y="41"/>
                  </a:lnTo>
                  <a:lnTo>
                    <a:pt x="141" y="18"/>
                  </a:lnTo>
                  <a:lnTo>
                    <a:pt x="173" y="3"/>
                  </a:lnTo>
                  <a:lnTo>
                    <a:pt x="193" y="0"/>
                  </a:lnTo>
                  <a:lnTo>
                    <a:pt x="219" y="4"/>
                  </a:lnTo>
                  <a:lnTo>
                    <a:pt x="239" y="17"/>
                  </a:lnTo>
                  <a:lnTo>
                    <a:pt x="255" y="38"/>
                  </a:lnTo>
                  <a:lnTo>
                    <a:pt x="257" y="62"/>
                  </a:lnTo>
                  <a:lnTo>
                    <a:pt x="253" y="99"/>
                  </a:lnTo>
                  <a:lnTo>
                    <a:pt x="236" y="135"/>
                  </a:lnTo>
                  <a:lnTo>
                    <a:pt x="213" y="176"/>
                  </a:lnTo>
                  <a:lnTo>
                    <a:pt x="210" y="209"/>
                  </a:lnTo>
                  <a:lnTo>
                    <a:pt x="203" y="239"/>
                  </a:lnTo>
                  <a:lnTo>
                    <a:pt x="206" y="279"/>
                  </a:lnTo>
                  <a:lnTo>
                    <a:pt x="219" y="318"/>
                  </a:lnTo>
                  <a:lnTo>
                    <a:pt x="219" y="351"/>
                  </a:lnTo>
                  <a:lnTo>
                    <a:pt x="212" y="387"/>
                  </a:lnTo>
                  <a:lnTo>
                    <a:pt x="197" y="419"/>
                  </a:lnTo>
                  <a:lnTo>
                    <a:pt x="180" y="444"/>
                  </a:lnTo>
                  <a:lnTo>
                    <a:pt x="151" y="465"/>
                  </a:lnTo>
                  <a:lnTo>
                    <a:pt x="116" y="469"/>
                  </a:lnTo>
                  <a:lnTo>
                    <a:pt x="87" y="465"/>
                  </a:lnTo>
                  <a:lnTo>
                    <a:pt x="63" y="453"/>
                  </a:lnTo>
                  <a:lnTo>
                    <a:pt x="30" y="428"/>
                  </a:lnTo>
                  <a:lnTo>
                    <a:pt x="8" y="402"/>
                  </a:lnTo>
                  <a:lnTo>
                    <a:pt x="0" y="369"/>
                  </a:lnTo>
                  <a:lnTo>
                    <a:pt x="4" y="342"/>
                  </a:lnTo>
                  <a:lnTo>
                    <a:pt x="15" y="302"/>
                  </a:lnTo>
                  <a:lnTo>
                    <a:pt x="38" y="249"/>
                  </a:lnTo>
                  <a:lnTo>
                    <a:pt x="43" y="207"/>
                  </a:lnTo>
                  <a:lnTo>
                    <a:pt x="45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2" name="Freeform 88">
              <a:extLst>
                <a:ext uri="{FF2B5EF4-FFF2-40B4-BE49-F238E27FC236}">
                  <a16:creationId xmlns:a16="http://schemas.microsoft.com/office/drawing/2014/main" id="{34B6F892-B1DA-7D21-2B5D-C4C8438E5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2399"/>
              <a:ext cx="133" cy="307"/>
            </a:xfrm>
            <a:custGeom>
              <a:avLst/>
              <a:gdLst>
                <a:gd name="T0" fmla="*/ 25 w 255"/>
                <a:gd name="T1" fmla="*/ 0 h 592"/>
                <a:gd name="T2" fmla="*/ 57 w 255"/>
                <a:gd name="T3" fmla="*/ 0 h 592"/>
                <a:gd name="T4" fmla="*/ 87 w 255"/>
                <a:gd name="T5" fmla="*/ 30 h 592"/>
                <a:gd name="T6" fmla="*/ 117 w 255"/>
                <a:gd name="T7" fmla="*/ 104 h 592"/>
                <a:gd name="T8" fmla="*/ 145 w 255"/>
                <a:gd name="T9" fmla="*/ 172 h 592"/>
                <a:gd name="T10" fmla="*/ 162 w 255"/>
                <a:gd name="T11" fmla="*/ 232 h 592"/>
                <a:gd name="T12" fmla="*/ 162 w 255"/>
                <a:gd name="T13" fmla="*/ 267 h 592"/>
                <a:gd name="T14" fmla="*/ 145 w 255"/>
                <a:gd name="T15" fmla="*/ 303 h 592"/>
                <a:gd name="T16" fmla="*/ 110 w 255"/>
                <a:gd name="T17" fmla="*/ 371 h 592"/>
                <a:gd name="T18" fmla="*/ 75 w 255"/>
                <a:gd name="T19" fmla="*/ 443 h 592"/>
                <a:gd name="T20" fmla="*/ 67 w 255"/>
                <a:gd name="T21" fmla="*/ 481 h 592"/>
                <a:gd name="T22" fmla="*/ 75 w 255"/>
                <a:gd name="T23" fmla="*/ 507 h 592"/>
                <a:gd name="T24" fmla="*/ 85 w 255"/>
                <a:gd name="T25" fmla="*/ 512 h 592"/>
                <a:gd name="T26" fmla="*/ 122 w 255"/>
                <a:gd name="T27" fmla="*/ 517 h 592"/>
                <a:gd name="T28" fmla="*/ 197 w 255"/>
                <a:gd name="T29" fmla="*/ 531 h 592"/>
                <a:gd name="T30" fmla="*/ 240 w 255"/>
                <a:gd name="T31" fmla="*/ 546 h 592"/>
                <a:gd name="T32" fmla="*/ 255 w 255"/>
                <a:gd name="T33" fmla="*/ 557 h 592"/>
                <a:gd name="T34" fmla="*/ 245 w 255"/>
                <a:gd name="T35" fmla="*/ 570 h 592"/>
                <a:gd name="T36" fmla="*/ 207 w 255"/>
                <a:gd name="T37" fmla="*/ 590 h 592"/>
                <a:gd name="T38" fmla="*/ 185 w 255"/>
                <a:gd name="T39" fmla="*/ 592 h 592"/>
                <a:gd name="T40" fmla="*/ 162 w 255"/>
                <a:gd name="T41" fmla="*/ 585 h 592"/>
                <a:gd name="T42" fmla="*/ 127 w 255"/>
                <a:gd name="T43" fmla="*/ 557 h 592"/>
                <a:gd name="T44" fmla="*/ 80 w 255"/>
                <a:gd name="T45" fmla="*/ 546 h 592"/>
                <a:gd name="T46" fmla="*/ 42 w 255"/>
                <a:gd name="T47" fmla="*/ 552 h 592"/>
                <a:gd name="T48" fmla="*/ 17 w 255"/>
                <a:gd name="T49" fmla="*/ 547 h 592"/>
                <a:gd name="T50" fmla="*/ 5 w 255"/>
                <a:gd name="T51" fmla="*/ 537 h 592"/>
                <a:gd name="T52" fmla="*/ 10 w 255"/>
                <a:gd name="T53" fmla="*/ 511 h 592"/>
                <a:gd name="T54" fmla="*/ 17 w 255"/>
                <a:gd name="T55" fmla="*/ 478 h 592"/>
                <a:gd name="T56" fmla="*/ 35 w 255"/>
                <a:gd name="T57" fmla="*/ 441 h 592"/>
                <a:gd name="T58" fmla="*/ 45 w 255"/>
                <a:gd name="T59" fmla="*/ 413 h 592"/>
                <a:gd name="T60" fmla="*/ 62 w 255"/>
                <a:gd name="T61" fmla="*/ 358 h 592"/>
                <a:gd name="T62" fmla="*/ 82 w 255"/>
                <a:gd name="T63" fmla="*/ 312 h 592"/>
                <a:gd name="T64" fmla="*/ 97 w 255"/>
                <a:gd name="T65" fmla="*/ 277 h 592"/>
                <a:gd name="T66" fmla="*/ 110 w 255"/>
                <a:gd name="T67" fmla="*/ 247 h 592"/>
                <a:gd name="T68" fmla="*/ 105 w 255"/>
                <a:gd name="T69" fmla="*/ 224 h 592"/>
                <a:gd name="T70" fmla="*/ 85 w 255"/>
                <a:gd name="T71" fmla="*/ 199 h 592"/>
                <a:gd name="T72" fmla="*/ 52 w 255"/>
                <a:gd name="T73" fmla="*/ 144 h 592"/>
                <a:gd name="T74" fmla="*/ 15 w 255"/>
                <a:gd name="T75" fmla="*/ 98 h 592"/>
                <a:gd name="T76" fmla="*/ 0 w 255"/>
                <a:gd name="T77" fmla="*/ 53 h 592"/>
                <a:gd name="T78" fmla="*/ 10 w 255"/>
                <a:gd name="T79" fmla="*/ 18 h 592"/>
                <a:gd name="T80" fmla="*/ 25 w 255"/>
                <a:gd name="T8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5" h="592">
                  <a:moveTo>
                    <a:pt x="25" y="0"/>
                  </a:moveTo>
                  <a:lnTo>
                    <a:pt x="57" y="0"/>
                  </a:lnTo>
                  <a:lnTo>
                    <a:pt x="87" y="30"/>
                  </a:lnTo>
                  <a:lnTo>
                    <a:pt x="117" y="104"/>
                  </a:lnTo>
                  <a:lnTo>
                    <a:pt x="145" y="172"/>
                  </a:lnTo>
                  <a:lnTo>
                    <a:pt x="162" y="232"/>
                  </a:lnTo>
                  <a:lnTo>
                    <a:pt x="162" y="267"/>
                  </a:lnTo>
                  <a:lnTo>
                    <a:pt x="145" y="303"/>
                  </a:lnTo>
                  <a:lnTo>
                    <a:pt x="110" y="371"/>
                  </a:lnTo>
                  <a:lnTo>
                    <a:pt x="75" y="443"/>
                  </a:lnTo>
                  <a:lnTo>
                    <a:pt x="67" y="481"/>
                  </a:lnTo>
                  <a:lnTo>
                    <a:pt x="75" y="507"/>
                  </a:lnTo>
                  <a:lnTo>
                    <a:pt x="85" y="512"/>
                  </a:lnTo>
                  <a:lnTo>
                    <a:pt x="122" y="517"/>
                  </a:lnTo>
                  <a:lnTo>
                    <a:pt x="197" y="531"/>
                  </a:lnTo>
                  <a:lnTo>
                    <a:pt x="240" y="546"/>
                  </a:lnTo>
                  <a:lnTo>
                    <a:pt x="255" y="557"/>
                  </a:lnTo>
                  <a:lnTo>
                    <a:pt x="245" y="570"/>
                  </a:lnTo>
                  <a:lnTo>
                    <a:pt x="207" y="590"/>
                  </a:lnTo>
                  <a:lnTo>
                    <a:pt x="185" y="592"/>
                  </a:lnTo>
                  <a:lnTo>
                    <a:pt x="162" y="585"/>
                  </a:lnTo>
                  <a:lnTo>
                    <a:pt x="127" y="557"/>
                  </a:lnTo>
                  <a:lnTo>
                    <a:pt x="80" y="546"/>
                  </a:lnTo>
                  <a:lnTo>
                    <a:pt x="42" y="552"/>
                  </a:lnTo>
                  <a:lnTo>
                    <a:pt x="17" y="547"/>
                  </a:lnTo>
                  <a:lnTo>
                    <a:pt x="5" y="537"/>
                  </a:lnTo>
                  <a:lnTo>
                    <a:pt x="10" y="511"/>
                  </a:lnTo>
                  <a:lnTo>
                    <a:pt x="17" y="478"/>
                  </a:lnTo>
                  <a:lnTo>
                    <a:pt x="35" y="441"/>
                  </a:lnTo>
                  <a:lnTo>
                    <a:pt x="45" y="413"/>
                  </a:lnTo>
                  <a:lnTo>
                    <a:pt x="62" y="358"/>
                  </a:lnTo>
                  <a:lnTo>
                    <a:pt x="82" y="312"/>
                  </a:lnTo>
                  <a:lnTo>
                    <a:pt x="97" y="277"/>
                  </a:lnTo>
                  <a:lnTo>
                    <a:pt x="110" y="247"/>
                  </a:lnTo>
                  <a:lnTo>
                    <a:pt x="105" y="224"/>
                  </a:lnTo>
                  <a:lnTo>
                    <a:pt x="85" y="199"/>
                  </a:lnTo>
                  <a:lnTo>
                    <a:pt x="52" y="144"/>
                  </a:lnTo>
                  <a:lnTo>
                    <a:pt x="15" y="98"/>
                  </a:lnTo>
                  <a:lnTo>
                    <a:pt x="0" y="53"/>
                  </a:lnTo>
                  <a:lnTo>
                    <a:pt x="10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3" name="Freeform 89">
              <a:extLst>
                <a:ext uri="{FF2B5EF4-FFF2-40B4-BE49-F238E27FC236}">
                  <a16:creationId xmlns:a16="http://schemas.microsoft.com/office/drawing/2014/main" id="{C43F5612-C67E-3B31-9388-F206996AA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2386"/>
              <a:ext cx="95" cy="356"/>
            </a:xfrm>
            <a:custGeom>
              <a:avLst/>
              <a:gdLst>
                <a:gd name="T0" fmla="*/ 81 w 182"/>
                <a:gd name="T1" fmla="*/ 78 h 687"/>
                <a:gd name="T2" fmla="*/ 97 w 182"/>
                <a:gd name="T3" fmla="*/ 37 h 687"/>
                <a:gd name="T4" fmla="*/ 119 w 182"/>
                <a:gd name="T5" fmla="*/ 0 h 687"/>
                <a:gd name="T6" fmla="*/ 138 w 182"/>
                <a:gd name="T7" fmla="*/ 0 h 687"/>
                <a:gd name="T8" fmla="*/ 163 w 182"/>
                <a:gd name="T9" fmla="*/ 9 h 687"/>
                <a:gd name="T10" fmla="*/ 182 w 182"/>
                <a:gd name="T11" fmla="*/ 46 h 687"/>
                <a:gd name="T12" fmla="*/ 166 w 182"/>
                <a:gd name="T13" fmla="*/ 87 h 687"/>
                <a:gd name="T14" fmla="*/ 149 w 182"/>
                <a:gd name="T15" fmla="*/ 137 h 687"/>
                <a:gd name="T16" fmla="*/ 128 w 182"/>
                <a:gd name="T17" fmla="*/ 211 h 687"/>
                <a:gd name="T18" fmla="*/ 119 w 182"/>
                <a:gd name="T19" fmla="*/ 272 h 687"/>
                <a:gd name="T20" fmla="*/ 114 w 182"/>
                <a:gd name="T21" fmla="*/ 331 h 687"/>
                <a:gd name="T22" fmla="*/ 125 w 182"/>
                <a:gd name="T23" fmla="*/ 412 h 687"/>
                <a:gd name="T24" fmla="*/ 120 w 182"/>
                <a:gd name="T25" fmla="*/ 455 h 687"/>
                <a:gd name="T26" fmla="*/ 114 w 182"/>
                <a:gd name="T27" fmla="*/ 487 h 687"/>
                <a:gd name="T28" fmla="*/ 111 w 182"/>
                <a:gd name="T29" fmla="*/ 522 h 687"/>
                <a:gd name="T30" fmla="*/ 123 w 182"/>
                <a:gd name="T31" fmla="*/ 556 h 687"/>
                <a:gd name="T32" fmla="*/ 128 w 182"/>
                <a:gd name="T33" fmla="*/ 582 h 687"/>
                <a:gd name="T34" fmla="*/ 116 w 182"/>
                <a:gd name="T35" fmla="*/ 597 h 687"/>
                <a:gd name="T36" fmla="*/ 90 w 182"/>
                <a:gd name="T37" fmla="*/ 623 h 687"/>
                <a:gd name="T38" fmla="*/ 81 w 182"/>
                <a:gd name="T39" fmla="*/ 655 h 687"/>
                <a:gd name="T40" fmla="*/ 68 w 182"/>
                <a:gd name="T41" fmla="*/ 679 h 687"/>
                <a:gd name="T42" fmla="*/ 47 w 182"/>
                <a:gd name="T43" fmla="*/ 687 h 687"/>
                <a:gd name="T44" fmla="*/ 11 w 182"/>
                <a:gd name="T45" fmla="*/ 666 h 687"/>
                <a:gd name="T46" fmla="*/ 0 w 182"/>
                <a:gd name="T47" fmla="*/ 655 h 687"/>
                <a:gd name="T48" fmla="*/ 5 w 182"/>
                <a:gd name="T49" fmla="*/ 629 h 687"/>
                <a:gd name="T50" fmla="*/ 25 w 182"/>
                <a:gd name="T51" fmla="*/ 620 h 687"/>
                <a:gd name="T52" fmla="*/ 54 w 182"/>
                <a:gd name="T53" fmla="*/ 595 h 687"/>
                <a:gd name="T54" fmla="*/ 71 w 182"/>
                <a:gd name="T55" fmla="*/ 563 h 687"/>
                <a:gd name="T56" fmla="*/ 76 w 182"/>
                <a:gd name="T57" fmla="*/ 522 h 687"/>
                <a:gd name="T58" fmla="*/ 71 w 182"/>
                <a:gd name="T59" fmla="*/ 481 h 687"/>
                <a:gd name="T60" fmla="*/ 68 w 182"/>
                <a:gd name="T61" fmla="*/ 423 h 687"/>
                <a:gd name="T62" fmla="*/ 63 w 182"/>
                <a:gd name="T63" fmla="*/ 348 h 687"/>
                <a:gd name="T64" fmla="*/ 62 w 182"/>
                <a:gd name="T65" fmla="*/ 284 h 687"/>
                <a:gd name="T66" fmla="*/ 66 w 182"/>
                <a:gd name="T67" fmla="*/ 215 h 687"/>
                <a:gd name="T68" fmla="*/ 66 w 182"/>
                <a:gd name="T69" fmla="*/ 160 h 687"/>
                <a:gd name="T70" fmla="*/ 73 w 182"/>
                <a:gd name="T71" fmla="*/ 119 h 687"/>
                <a:gd name="T72" fmla="*/ 81 w 182"/>
                <a:gd name="T73" fmla="*/ 78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2" h="687">
                  <a:moveTo>
                    <a:pt x="81" y="78"/>
                  </a:moveTo>
                  <a:lnTo>
                    <a:pt x="97" y="37"/>
                  </a:lnTo>
                  <a:lnTo>
                    <a:pt x="119" y="0"/>
                  </a:lnTo>
                  <a:lnTo>
                    <a:pt x="138" y="0"/>
                  </a:lnTo>
                  <a:lnTo>
                    <a:pt x="163" y="9"/>
                  </a:lnTo>
                  <a:lnTo>
                    <a:pt x="182" y="46"/>
                  </a:lnTo>
                  <a:lnTo>
                    <a:pt x="166" y="87"/>
                  </a:lnTo>
                  <a:lnTo>
                    <a:pt x="149" y="137"/>
                  </a:lnTo>
                  <a:lnTo>
                    <a:pt x="128" y="211"/>
                  </a:lnTo>
                  <a:lnTo>
                    <a:pt x="119" y="272"/>
                  </a:lnTo>
                  <a:lnTo>
                    <a:pt x="114" y="331"/>
                  </a:lnTo>
                  <a:lnTo>
                    <a:pt x="125" y="412"/>
                  </a:lnTo>
                  <a:lnTo>
                    <a:pt x="120" y="455"/>
                  </a:lnTo>
                  <a:lnTo>
                    <a:pt x="114" y="487"/>
                  </a:lnTo>
                  <a:lnTo>
                    <a:pt x="111" y="522"/>
                  </a:lnTo>
                  <a:lnTo>
                    <a:pt x="123" y="556"/>
                  </a:lnTo>
                  <a:lnTo>
                    <a:pt x="128" y="582"/>
                  </a:lnTo>
                  <a:lnTo>
                    <a:pt x="116" y="597"/>
                  </a:lnTo>
                  <a:lnTo>
                    <a:pt x="90" y="623"/>
                  </a:lnTo>
                  <a:lnTo>
                    <a:pt x="81" y="655"/>
                  </a:lnTo>
                  <a:lnTo>
                    <a:pt x="68" y="679"/>
                  </a:lnTo>
                  <a:lnTo>
                    <a:pt x="47" y="687"/>
                  </a:lnTo>
                  <a:lnTo>
                    <a:pt x="11" y="666"/>
                  </a:lnTo>
                  <a:lnTo>
                    <a:pt x="0" y="655"/>
                  </a:lnTo>
                  <a:lnTo>
                    <a:pt x="5" y="629"/>
                  </a:lnTo>
                  <a:lnTo>
                    <a:pt x="25" y="620"/>
                  </a:lnTo>
                  <a:lnTo>
                    <a:pt x="54" y="595"/>
                  </a:lnTo>
                  <a:lnTo>
                    <a:pt x="71" y="563"/>
                  </a:lnTo>
                  <a:lnTo>
                    <a:pt x="76" y="522"/>
                  </a:lnTo>
                  <a:lnTo>
                    <a:pt x="71" y="481"/>
                  </a:lnTo>
                  <a:lnTo>
                    <a:pt x="68" y="423"/>
                  </a:lnTo>
                  <a:lnTo>
                    <a:pt x="63" y="348"/>
                  </a:lnTo>
                  <a:lnTo>
                    <a:pt x="62" y="284"/>
                  </a:lnTo>
                  <a:lnTo>
                    <a:pt x="66" y="215"/>
                  </a:lnTo>
                  <a:lnTo>
                    <a:pt x="66" y="160"/>
                  </a:lnTo>
                  <a:lnTo>
                    <a:pt x="73" y="119"/>
                  </a:lnTo>
                  <a:lnTo>
                    <a:pt x="8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194" name="Group 90">
              <a:extLst>
                <a:ext uri="{FF2B5EF4-FFF2-40B4-BE49-F238E27FC236}">
                  <a16:creationId xmlns:a16="http://schemas.microsoft.com/office/drawing/2014/main" id="{EA65F346-D492-5E0C-D5E2-8B9C118AA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4" y="2226"/>
              <a:ext cx="224" cy="197"/>
              <a:chOff x="4133" y="-96"/>
              <a:chExt cx="598" cy="1341"/>
            </a:xfrm>
          </p:grpSpPr>
          <p:sp>
            <p:nvSpPr>
              <p:cNvPr id="47195" name="Freeform 91">
                <a:extLst>
                  <a:ext uri="{FF2B5EF4-FFF2-40B4-BE49-F238E27FC236}">
                    <a16:creationId xmlns:a16="http://schemas.microsoft.com/office/drawing/2014/main" id="{0E232C32-8343-9693-F418-908CCC021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-37"/>
                <a:ext cx="318" cy="1264"/>
              </a:xfrm>
              <a:custGeom>
                <a:avLst/>
                <a:gdLst>
                  <a:gd name="T0" fmla="*/ 312 w 318"/>
                  <a:gd name="T1" fmla="*/ 226 h 1264"/>
                  <a:gd name="T2" fmla="*/ 318 w 318"/>
                  <a:gd name="T3" fmla="*/ 274 h 1264"/>
                  <a:gd name="T4" fmla="*/ 318 w 318"/>
                  <a:gd name="T5" fmla="*/ 524 h 1264"/>
                  <a:gd name="T6" fmla="*/ 295 w 318"/>
                  <a:gd name="T7" fmla="*/ 859 h 1264"/>
                  <a:gd name="T8" fmla="*/ 297 w 318"/>
                  <a:gd name="T9" fmla="*/ 1074 h 1264"/>
                  <a:gd name="T10" fmla="*/ 309 w 318"/>
                  <a:gd name="T11" fmla="*/ 1222 h 1264"/>
                  <a:gd name="T12" fmla="*/ 297 w 318"/>
                  <a:gd name="T13" fmla="*/ 1264 h 1264"/>
                  <a:gd name="T14" fmla="*/ 279 w 318"/>
                  <a:gd name="T15" fmla="*/ 1255 h 1264"/>
                  <a:gd name="T16" fmla="*/ 170 w 318"/>
                  <a:gd name="T17" fmla="*/ 1173 h 1264"/>
                  <a:gd name="T18" fmla="*/ 143 w 318"/>
                  <a:gd name="T19" fmla="*/ 1157 h 1264"/>
                  <a:gd name="T20" fmla="*/ 126 w 318"/>
                  <a:gd name="T21" fmla="*/ 1133 h 1264"/>
                  <a:gd name="T22" fmla="*/ 98 w 318"/>
                  <a:gd name="T23" fmla="*/ 1103 h 1264"/>
                  <a:gd name="T24" fmla="*/ 62 w 318"/>
                  <a:gd name="T25" fmla="*/ 1071 h 1264"/>
                  <a:gd name="T26" fmla="*/ 44 w 318"/>
                  <a:gd name="T27" fmla="*/ 1028 h 1264"/>
                  <a:gd name="T28" fmla="*/ 0 w 318"/>
                  <a:gd name="T29" fmla="*/ 989 h 1264"/>
                  <a:gd name="T30" fmla="*/ 0 w 318"/>
                  <a:gd name="T31" fmla="*/ 968 h 1264"/>
                  <a:gd name="T32" fmla="*/ 24 w 318"/>
                  <a:gd name="T33" fmla="*/ 939 h 1264"/>
                  <a:gd name="T34" fmla="*/ 33 w 318"/>
                  <a:gd name="T35" fmla="*/ 901 h 1264"/>
                  <a:gd name="T36" fmla="*/ 27 w 318"/>
                  <a:gd name="T37" fmla="*/ 882 h 1264"/>
                  <a:gd name="T38" fmla="*/ 16 w 318"/>
                  <a:gd name="T39" fmla="*/ 848 h 1264"/>
                  <a:gd name="T40" fmla="*/ 12 w 318"/>
                  <a:gd name="T41" fmla="*/ 825 h 1264"/>
                  <a:gd name="T42" fmla="*/ 29 w 318"/>
                  <a:gd name="T43" fmla="*/ 789 h 1264"/>
                  <a:gd name="T44" fmla="*/ 29 w 318"/>
                  <a:gd name="T45" fmla="*/ 766 h 1264"/>
                  <a:gd name="T46" fmla="*/ 10 w 318"/>
                  <a:gd name="T47" fmla="*/ 718 h 1264"/>
                  <a:gd name="T48" fmla="*/ 10 w 318"/>
                  <a:gd name="T49" fmla="*/ 690 h 1264"/>
                  <a:gd name="T50" fmla="*/ 22 w 318"/>
                  <a:gd name="T51" fmla="*/ 668 h 1264"/>
                  <a:gd name="T52" fmla="*/ 40 w 318"/>
                  <a:gd name="T53" fmla="*/ 643 h 1264"/>
                  <a:gd name="T54" fmla="*/ 38 w 318"/>
                  <a:gd name="T55" fmla="*/ 600 h 1264"/>
                  <a:gd name="T56" fmla="*/ 27 w 318"/>
                  <a:gd name="T57" fmla="*/ 566 h 1264"/>
                  <a:gd name="T58" fmla="*/ 38 w 318"/>
                  <a:gd name="T59" fmla="*/ 524 h 1264"/>
                  <a:gd name="T60" fmla="*/ 49 w 318"/>
                  <a:gd name="T61" fmla="*/ 513 h 1264"/>
                  <a:gd name="T62" fmla="*/ 40 w 318"/>
                  <a:gd name="T63" fmla="*/ 476 h 1264"/>
                  <a:gd name="T64" fmla="*/ 16 w 318"/>
                  <a:gd name="T65" fmla="*/ 436 h 1264"/>
                  <a:gd name="T66" fmla="*/ 10 w 318"/>
                  <a:gd name="T67" fmla="*/ 409 h 1264"/>
                  <a:gd name="T68" fmla="*/ 16 w 318"/>
                  <a:gd name="T69" fmla="*/ 383 h 1264"/>
                  <a:gd name="T70" fmla="*/ 45 w 318"/>
                  <a:gd name="T71" fmla="*/ 362 h 1264"/>
                  <a:gd name="T72" fmla="*/ 44 w 318"/>
                  <a:gd name="T73" fmla="*/ 344 h 1264"/>
                  <a:gd name="T74" fmla="*/ 12 w 318"/>
                  <a:gd name="T75" fmla="*/ 286 h 1264"/>
                  <a:gd name="T76" fmla="*/ 1 w 318"/>
                  <a:gd name="T77" fmla="*/ 242 h 1264"/>
                  <a:gd name="T78" fmla="*/ 10 w 318"/>
                  <a:gd name="T79" fmla="*/ 216 h 1264"/>
                  <a:gd name="T80" fmla="*/ 40 w 318"/>
                  <a:gd name="T81" fmla="*/ 192 h 1264"/>
                  <a:gd name="T82" fmla="*/ 33 w 318"/>
                  <a:gd name="T83" fmla="*/ 173 h 1264"/>
                  <a:gd name="T84" fmla="*/ 12 w 318"/>
                  <a:gd name="T85" fmla="*/ 149 h 1264"/>
                  <a:gd name="T86" fmla="*/ 12 w 318"/>
                  <a:gd name="T87" fmla="*/ 124 h 1264"/>
                  <a:gd name="T88" fmla="*/ 45 w 318"/>
                  <a:gd name="T89" fmla="*/ 108 h 1264"/>
                  <a:gd name="T90" fmla="*/ 61 w 318"/>
                  <a:gd name="T91" fmla="*/ 90 h 1264"/>
                  <a:gd name="T92" fmla="*/ 33 w 318"/>
                  <a:gd name="T93" fmla="*/ 51 h 1264"/>
                  <a:gd name="T94" fmla="*/ 33 w 318"/>
                  <a:gd name="T95" fmla="*/ 32 h 1264"/>
                  <a:gd name="T96" fmla="*/ 66 w 318"/>
                  <a:gd name="T97" fmla="*/ 19 h 1264"/>
                  <a:gd name="T98" fmla="*/ 68 w 318"/>
                  <a:gd name="T99" fmla="*/ 0 h 1264"/>
                  <a:gd name="T100" fmla="*/ 105 w 318"/>
                  <a:gd name="T101" fmla="*/ 51 h 1264"/>
                  <a:gd name="T102" fmla="*/ 149 w 318"/>
                  <a:gd name="T103" fmla="*/ 106 h 1264"/>
                  <a:gd name="T104" fmla="*/ 203 w 318"/>
                  <a:gd name="T105" fmla="*/ 149 h 1264"/>
                  <a:gd name="T106" fmla="*/ 247 w 318"/>
                  <a:gd name="T107" fmla="*/ 183 h 1264"/>
                  <a:gd name="T108" fmla="*/ 295 w 318"/>
                  <a:gd name="T109" fmla="*/ 210 h 1264"/>
                  <a:gd name="T110" fmla="*/ 312 w 318"/>
                  <a:gd name="T111" fmla="*/ 226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8" h="1264">
                    <a:moveTo>
                      <a:pt x="312" y="226"/>
                    </a:moveTo>
                    <a:lnTo>
                      <a:pt x="318" y="274"/>
                    </a:lnTo>
                    <a:lnTo>
                      <a:pt x="318" y="524"/>
                    </a:lnTo>
                    <a:lnTo>
                      <a:pt x="295" y="859"/>
                    </a:lnTo>
                    <a:lnTo>
                      <a:pt x="297" y="1074"/>
                    </a:lnTo>
                    <a:lnTo>
                      <a:pt x="309" y="1222"/>
                    </a:lnTo>
                    <a:lnTo>
                      <a:pt x="297" y="1264"/>
                    </a:lnTo>
                    <a:lnTo>
                      <a:pt x="279" y="1255"/>
                    </a:lnTo>
                    <a:lnTo>
                      <a:pt x="170" y="1173"/>
                    </a:lnTo>
                    <a:lnTo>
                      <a:pt x="143" y="1157"/>
                    </a:lnTo>
                    <a:lnTo>
                      <a:pt x="126" y="1133"/>
                    </a:lnTo>
                    <a:lnTo>
                      <a:pt x="98" y="1103"/>
                    </a:lnTo>
                    <a:lnTo>
                      <a:pt x="62" y="1071"/>
                    </a:lnTo>
                    <a:lnTo>
                      <a:pt x="44" y="1028"/>
                    </a:lnTo>
                    <a:lnTo>
                      <a:pt x="0" y="989"/>
                    </a:lnTo>
                    <a:lnTo>
                      <a:pt x="0" y="968"/>
                    </a:lnTo>
                    <a:lnTo>
                      <a:pt x="24" y="939"/>
                    </a:lnTo>
                    <a:lnTo>
                      <a:pt x="33" y="901"/>
                    </a:lnTo>
                    <a:lnTo>
                      <a:pt x="27" y="882"/>
                    </a:lnTo>
                    <a:lnTo>
                      <a:pt x="16" y="848"/>
                    </a:lnTo>
                    <a:lnTo>
                      <a:pt x="12" y="825"/>
                    </a:lnTo>
                    <a:lnTo>
                      <a:pt x="29" y="789"/>
                    </a:lnTo>
                    <a:lnTo>
                      <a:pt x="29" y="766"/>
                    </a:lnTo>
                    <a:lnTo>
                      <a:pt x="10" y="718"/>
                    </a:lnTo>
                    <a:lnTo>
                      <a:pt x="10" y="690"/>
                    </a:lnTo>
                    <a:lnTo>
                      <a:pt x="22" y="668"/>
                    </a:lnTo>
                    <a:lnTo>
                      <a:pt x="40" y="643"/>
                    </a:lnTo>
                    <a:lnTo>
                      <a:pt x="38" y="600"/>
                    </a:lnTo>
                    <a:lnTo>
                      <a:pt x="27" y="566"/>
                    </a:lnTo>
                    <a:lnTo>
                      <a:pt x="38" y="524"/>
                    </a:lnTo>
                    <a:lnTo>
                      <a:pt x="49" y="513"/>
                    </a:lnTo>
                    <a:lnTo>
                      <a:pt x="40" y="476"/>
                    </a:lnTo>
                    <a:lnTo>
                      <a:pt x="16" y="436"/>
                    </a:lnTo>
                    <a:lnTo>
                      <a:pt x="10" y="409"/>
                    </a:lnTo>
                    <a:lnTo>
                      <a:pt x="16" y="383"/>
                    </a:lnTo>
                    <a:lnTo>
                      <a:pt x="45" y="362"/>
                    </a:lnTo>
                    <a:lnTo>
                      <a:pt x="44" y="344"/>
                    </a:lnTo>
                    <a:lnTo>
                      <a:pt x="12" y="286"/>
                    </a:lnTo>
                    <a:lnTo>
                      <a:pt x="1" y="242"/>
                    </a:lnTo>
                    <a:lnTo>
                      <a:pt x="10" y="216"/>
                    </a:lnTo>
                    <a:lnTo>
                      <a:pt x="40" y="192"/>
                    </a:lnTo>
                    <a:lnTo>
                      <a:pt x="33" y="173"/>
                    </a:lnTo>
                    <a:lnTo>
                      <a:pt x="12" y="149"/>
                    </a:lnTo>
                    <a:lnTo>
                      <a:pt x="12" y="124"/>
                    </a:lnTo>
                    <a:lnTo>
                      <a:pt x="45" y="108"/>
                    </a:lnTo>
                    <a:lnTo>
                      <a:pt x="61" y="90"/>
                    </a:lnTo>
                    <a:lnTo>
                      <a:pt x="33" y="51"/>
                    </a:lnTo>
                    <a:lnTo>
                      <a:pt x="33" y="32"/>
                    </a:lnTo>
                    <a:lnTo>
                      <a:pt x="66" y="19"/>
                    </a:lnTo>
                    <a:lnTo>
                      <a:pt x="68" y="0"/>
                    </a:lnTo>
                    <a:lnTo>
                      <a:pt x="105" y="51"/>
                    </a:lnTo>
                    <a:lnTo>
                      <a:pt x="149" y="106"/>
                    </a:lnTo>
                    <a:lnTo>
                      <a:pt x="203" y="149"/>
                    </a:lnTo>
                    <a:lnTo>
                      <a:pt x="247" y="183"/>
                    </a:lnTo>
                    <a:lnTo>
                      <a:pt x="295" y="210"/>
                    </a:lnTo>
                    <a:lnTo>
                      <a:pt x="312" y="22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6" name="Freeform 92">
                <a:extLst>
                  <a:ext uri="{FF2B5EF4-FFF2-40B4-BE49-F238E27FC236}">
                    <a16:creationId xmlns:a16="http://schemas.microsoft.com/office/drawing/2014/main" id="{B18D8161-80F9-04C3-98D3-EFC133E74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-17"/>
                <a:ext cx="98" cy="965"/>
              </a:xfrm>
              <a:custGeom>
                <a:avLst/>
                <a:gdLst>
                  <a:gd name="T0" fmla="*/ 66 w 98"/>
                  <a:gd name="T1" fmla="*/ 32 h 965"/>
                  <a:gd name="T2" fmla="*/ 98 w 98"/>
                  <a:gd name="T3" fmla="*/ 67 h 965"/>
                  <a:gd name="T4" fmla="*/ 78 w 98"/>
                  <a:gd name="T5" fmla="*/ 94 h 965"/>
                  <a:gd name="T6" fmla="*/ 37 w 98"/>
                  <a:gd name="T7" fmla="*/ 113 h 965"/>
                  <a:gd name="T8" fmla="*/ 52 w 98"/>
                  <a:gd name="T9" fmla="*/ 140 h 965"/>
                  <a:gd name="T10" fmla="*/ 72 w 98"/>
                  <a:gd name="T11" fmla="*/ 174 h 965"/>
                  <a:gd name="T12" fmla="*/ 49 w 98"/>
                  <a:gd name="T13" fmla="*/ 197 h 965"/>
                  <a:gd name="T14" fmla="*/ 29 w 98"/>
                  <a:gd name="T15" fmla="*/ 224 h 965"/>
                  <a:gd name="T16" fmla="*/ 49 w 98"/>
                  <a:gd name="T17" fmla="*/ 272 h 965"/>
                  <a:gd name="T18" fmla="*/ 72 w 98"/>
                  <a:gd name="T19" fmla="*/ 316 h 965"/>
                  <a:gd name="T20" fmla="*/ 66 w 98"/>
                  <a:gd name="T21" fmla="*/ 354 h 965"/>
                  <a:gd name="T22" fmla="*/ 37 w 98"/>
                  <a:gd name="T23" fmla="*/ 386 h 965"/>
                  <a:gd name="T24" fmla="*/ 70 w 98"/>
                  <a:gd name="T25" fmla="*/ 455 h 965"/>
                  <a:gd name="T26" fmla="*/ 84 w 98"/>
                  <a:gd name="T27" fmla="*/ 498 h 965"/>
                  <a:gd name="T28" fmla="*/ 59 w 98"/>
                  <a:gd name="T29" fmla="*/ 530 h 965"/>
                  <a:gd name="T30" fmla="*/ 64 w 98"/>
                  <a:gd name="T31" fmla="*/ 580 h 965"/>
                  <a:gd name="T32" fmla="*/ 82 w 98"/>
                  <a:gd name="T33" fmla="*/ 628 h 965"/>
                  <a:gd name="T34" fmla="*/ 60 w 98"/>
                  <a:gd name="T35" fmla="*/ 655 h 965"/>
                  <a:gd name="T36" fmla="*/ 30 w 98"/>
                  <a:gd name="T37" fmla="*/ 688 h 965"/>
                  <a:gd name="T38" fmla="*/ 60 w 98"/>
                  <a:gd name="T39" fmla="*/ 747 h 965"/>
                  <a:gd name="T40" fmla="*/ 72 w 98"/>
                  <a:gd name="T41" fmla="*/ 788 h 965"/>
                  <a:gd name="T42" fmla="*/ 47 w 98"/>
                  <a:gd name="T43" fmla="*/ 797 h 965"/>
                  <a:gd name="T44" fmla="*/ 52 w 98"/>
                  <a:gd name="T45" fmla="*/ 861 h 965"/>
                  <a:gd name="T46" fmla="*/ 66 w 98"/>
                  <a:gd name="T47" fmla="*/ 895 h 965"/>
                  <a:gd name="T48" fmla="*/ 47 w 98"/>
                  <a:gd name="T49" fmla="*/ 934 h 965"/>
                  <a:gd name="T50" fmla="*/ 1 w 98"/>
                  <a:gd name="T51" fmla="*/ 954 h 965"/>
                  <a:gd name="T52" fmla="*/ 35 w 98"/>
                  <a:gd name="T53" fmla="*/ 888 h 965"/>
                  <a:gd name="T54" fmla="*/ 20 w 98"/>
                  <a:gd name="T55" fmla="*/ 834 h 965"/>
                  <a:gd name="T56" fmla="*/ 23 w 98"/>
                  <a:gd name="T57" fmla="*/ 788 h 965"/>
                  <a:gd name="T58" fmla="*/ 37 w 98"/>
                  <a:gd name="T59" fmla="*/ 764 h 965"/>
                  <a:gd name="T60" fmla="*/ 8 w 98"/>
                  <a:gd name="T61" fmla="*/ 706 h 965"/>
                  <a:gd name="T62" fmla="*/ 8 w 98"/>
                  <a:gd name="T63" fmla="*/ 646 h 965"/>
                  <a:gd name="T64" fmla="*/ 42 w 98"/>
                  <a:gd name="T65" fmla="*/ 619 h 965"/>
                  <a:gd name="T66" fmla="*/ 35 w 98"/>
                  <a:gd name="T67" fmla="*/ 576 h 965"/>
                  <a:gd name="T68" fmla="*/ 25 w 98"/>
                  <a:gd name="T69" fmla="*/ 525 h 965"/>
                  <a:gd name="T70" fmla="*/ 52 w 98"/>
                  <a:gd name="T71" fmla="*/ 493 h 965"/>
                  <a:gd name="T72" fmla="*/ 40 w 98"/>
                  <a:gd name="T73" fmla="*/ 457 h 965"/>
                  <a:gd name="T74" fmla="*/ 8 w 98"/>
                  <a:gd name="T75" fmla="*/ 400 h 965"/>
                  <a:gd name="T76" fmla="*/ 13 w 98"/>
                  <a:gd name="T77" fmla="*/ 363 h 965"/>
                  <a:gd name="T78" fmla="*/ 42 w 98"/>
                  <a:gd name="T79" fmla="*/ 332 h 965"/>
                  <a:gd name="T80" fmla="*/ 11 w 98"/>
                  <a:gd name="T81" fmla="*/ 260 h 965"/>
                  <a:gd name="T82" fmla="*/ 0 w 98"/>
                  <a:gd name="T83" fmla="*/ 218 h 965"/>
                  <a:gd name="T84" fmla="*/ 25 w 98"/>
                  <a:gd name="T85" fmla="*/ 186 h 965"/>
                  <a:gd name="T86" fmla="*/ 37 w 98"/>
                  <a:gd name="T87" fmla="*/ 164 h 965"/>
                  <a:gd name="T88" fmla="*/ 8 w 98"/>
                  <a:gd name="T89" fmla="*/ 130 h 965"/>
                  <a:gd name="T90" fmla="*/ 20 w 98"/>
                  <a:gd name="T91" fmla="*/ 97 h 965"/>
                  <a:gd name="T92" fmla="*/ 52 w 98"/>
                  <a:gd name="T93" fmla="*/ 76 h 965"/>
                  <a:gd name="T94" fmla="*/ 54 w 98"/>
                  <a:gd name="T95" fmla="*/ 50 h 965"/>
                  <a:gd name="T96" fmla="*/ 37 w 98"/>
                  <a:gd name="T97" fmla="*/ 17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8" h="965">
                    <a:moveTo>
                      <a:pt x="49" y="0"/>
                    </a:moveTo>
                    <a:lnTo>
                      <a:pt x="66" y="32"/>
                    </a:lnTo>
                    <a:lnTo>
                      <a:pt x="82" y="53"/>
                    </a:lnTo>
                    <a:lnTo>
                      <a:pt x="98" y="67"/>
                    </a:lnTo>
                    <a:lnTo>
                      <a:pt x="94" y="83"/>
                    </a:lnTo>
                    <a:lnTo>
                      <a:pt x="78" y="94"/>
                    </a:lnTo>
                    <a:lnTo>
                      <a:pt x="54" y="99"/>
                    </a:lnTo>
                    <a:lnTo>
                      <a:pt x="37" y="113"/>
                    </a:lnTo>
                    <a:lnTo>
                      <a:pt x="40" y="130"/>
                    </a:lnTo>
                    <a:lnTo>
                      <a:pt x="52" y="140"/>
                    </a:lnTo>
                    <a:lnTo>
                      <a:pt x="72" y="162"/>
                    </a:lnTo>
                    <a:lnTo>
                      <a:pt x="72" y="174"/>
                    </a:lnTo>
                    <a:lnTo>
                      <a:pt x="66" y="186"/>
                    </a:lnTo>
                    <a:lnTo>
                      <a:pt x="49" y="197"/>
                    </a:lnTo>
                    <a:lnTo>
                      <a:pt x="30" y="208"/>
                    </a:lnTo>
                    <a:lnTo>
                      <a:pt x="29" y="224"/>
                    </a:lnTo>
                    <a:lnTo>
                      <a:pt x="35" y="240"/>
                    </a:lnTo>
                    <a:lnTo>
                      <a:pt x="49" y="272"/>
                    </a:lnTo>
                    <a:lnTo>
                      <a:pt x="60" y="297"/>
                    </a:lnTo>
                    <a:lnTo>
                      <a:pt x="72" y="316"/>
                    </a:lnTo>
                    <a:lnTo>
                      <a:pt x="72" y="336"/>
                    </a:lnTo>
                    <a:lnTo>
                      <a:pt x="66" y="354"/>
                    </a:lnTo>
                    <a:lnTo>
                      <a:pt x="49" y="370"/>
                    </a:lnTo>
                    <a:lnTo>
                      <a:pt x="37" y="386"/>
                    </a:lnTo>
                    <a:lnTo>
                      <a:pt x="40" y="413"/>
                    </a:lnTo>
                    <a:lnTo>
                      <a:pt x="70" y="455"/>
                    </a:lnTo>
                    <a:lnTo>
                      <a:pt x="82" y="477"/>
                    </a:lnTo>
                    <a:lnTo>
                      <a:pt x="84" y="498"/>
                    </a:lnTo>
                    <a:lnTo>
                      <a:pt x="72" y="514"/>
                    </a:lnTo>
                    <a:lnTo>
                      <a:pt x="59" y="530"/>
                    </a:lnTo>
                    <a:lnTo>
                      <a:pt x="54" y="553"/>
                    </a:lnTo>
                    <a:lnTo>
                      <a:pt x="64" y="580"/>
                    </a:lnTo>
                    <a:lnTo>
                      <a:pt x="76" y="608"/>
                    </a:lnTo>
                    <a:lnTo>
                      <a:pt x="82" y="628"/>
                    </a:lnTo>
                    <a:lnTo>
                      <a:pt x="76" y="641"/>
                    </a:lnTo>
                    <a:lnTo>
                      <a:pt x="60" y="655"/>
                    </a:lnTo>
                    <a:lnTo>
                      <a:pt x="40" y="672"/>
                    </a:lnTo>
                    <a:lnTo>
                      <a:pt x="30" y="688"/>
                    </a:lnTo>
                    <a:lnTo>
                      <a:pt x="40" y="717"/>
                    </a:lnTo>
                    <a:lnTo>
                      <a:pt x="60" y="747"/>
                    </a:lnTo>
                    <a:lnTo>
                      <a:pt x="70" y="769"/>
                    </a:lnTo>
                    <a:lnTo>
                      <a:pt x="72" y="788"/>
                    </a:lnTo>
                    <a:lnTo>
                      <a:pt x="66" y="797"/>
                    </a:lnTo>
                    <a:lnTo>
                      <a:pt x="47" y="797"/>
                    </a:lnTo>
                    <a:lnTo>
                      <a:pt x="40" y="836"/>
                    </a:lnTo>
                    <a:lnTo>
                      <a:pt x="52" y="861"/>
                    </a:lnTo>
                    <a:lnTo>
                      <a:pt x="64" y="879"/>
                    </a:lnTo>
                    <a:lnTo>
                      <a:pt x="66" y="895"/>
                    </a:lnTo>
                    <a:lnTo>
                      <a:pt x="66" y="911"/>
                    </a:lnTo>
                    <a:lnTo>
                      <a:pt x="47" y="934"/>
                    </a:lnTo>
                    <a:lnTo>
                      <a:pt x="20" y="965"/>
                    </a:lnTo>
                    <a:lnTo>
                      <a:pt x="1" y="954"/>
                    </a:lnTo>
                    <a:lnTo>
                      <a:pt x="8" y="929"/>
                    </a:lnTo>
                    <a:lnTo>
                      <a:pt x="35" y="888"/>
                    </a:lnTo>
                    <a:lnTo>
                      <a:pt x="30" y="863"/>
                    </a:lnTo>
                    <a:lnTo>
                      <a:pt x="20" y="834"/>
                    </a:lnTo>
                    <a:lnTo>
                      <a:pt x="11" y="809"/>
                    </a:lnTo>
                    <a:lnTo>
                      <a:pt x="23" y="788"/>
                    </a:lnTo>
                    <a:lnTo>
                      <a:pt x="35" y="780"/>
                    </a:lnTo>
                    <a:lnTo>
                      <a:pt x="37" y="764"/>
                    </a:lnTo>
                    <a:lnTo>
                      <a:pt x="23" y="733"/>
                    </a:lnTo>
                    <a:lnTo>
                      <a:pt x="8" y="706"/>
                    </a:lnTo>
                    <a:lnTo>
                      <a:pt x="0" y="679"/>
                    </a:lnTo>
                    <a:lnTo>
                      <a:pt x="8" y="646"/>
                    </a:lnTo>
                    <a:lnTo>
                      <a:pt x="35" y="634"/>
                    </a:lnTo>
                    <a:lnTo>
                      <a:pt x="42" y="619"/>
                    </a:lnTo>
                    <a:lnTo>
                      <a:pt x="40" y="598"/>
                    </a:lnTo>
                    <a:lnTo>
                      <a:pt x="35" y="576"/>
                    </a:lnTo>
                    <a:lnTo>
                      <a:pt x="25" y="548"/>
                    </a:lnTo>
                    <a:lnTo>
                      <a:pt x="25" y="525"/>
                    </a:lnTo>
                    <a:lnTo>
                      <a:pt x="37" y="511"/>
                    </a:lnTo>
                    <a:lnTo>
                      <a:pt x="52" y="493"/>
                    </a:lnTo>
                    <a:lnTo>
                      <a:pt x="52" y="482"/>
                    </a:lnTo>
                    <a:lnTo>
                      <a:pt x="40" y="457"/>
                    </a:lnTo>
                    <a:lnTo>
                      <a:pt x="17" y="425"/>
                    </a:lnTo>
                    <a:lnTo>
                      <a:pt x="8" y="400"/>
                    </a:lnTo>
                    <a:lnTo>
                      <a:pt x="8" y="381"/>
                    </a:lnTo>
                    <a:lnTo>
                      <a:pt x="13" y="363"/>
                    </a:lnTo>
                    <a:lnTo>
                      <a:pt x="29" y="348"/>
                    </a:lnTo>
                    <a:lnTo>
                      <a:pt x="42" y="332"/>
                    </a:lnTo>
                    <a:lnTo>
                      <a:pt x="42" y="320"/>
                    </a:lnTo>
                    <a:lnTo>
                      <a:pt x="11" y="260"/>
                    </a:lnTo>
                    <a:lnTo>
                      <a:pt x="5" y="238"/>
                    </a:lnTo>
                    <a:lnTo>
                      <a:pt x="0" y="218"/>
                    </a:lnTo>
                    <a:lnTo>
                      <a:pt x="11" y="200"/>
                    </a:lnTo>
                    <a:lnTo>
                      <a:pt x="25" y="186"/>
                    </a:lnTo>
                    <a:lnTo>
                      <a:pt x="37" y="174"/>
                    </a:lnTo>
                    <a:lnTo>
                      <a:pt x="37" y="164"/>
                    </a:lnTo>
                    <a:lnTo>
                      <a:pt x="25" y="147"/>
                    </a:lnTo>
                    <a:lnTo>
                      <a:pt x="8" y="130"/>
                    </a:lnTo>
                    <a:lnTo>
                      <a:pt x="8" y="113"/>
                    </a:lnTo>
                    <a:lnTo>
                      <a:pt x="20" y="97"/>
                    </a:lnTo>
                    <a:lnTo>
                      <a:pt x="37" y="83"/>
                    </a:lnTo>
                    <a:lnTo>
                      <a:pt x="52" y="76"/>
                    </a:lnTo>
                    <a:lnTo>
                      <a:pt x="60" y="65"/>
                    </a:lnTo>
                    <a:lnTo>
                      <a:pt x="54" y="50"/>
                    </a:lnTo>
                    <a:lnTo>
                      <a:pt x="42" y="34"/>
                    </a:lnTo>
                    <a:lnTo>
                      <a:pt x="37" y="17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7" name="Freeform 93">
                <a:extLst>
                  <a:ext uri="{FF2B5EF4-FFF2-40B4-BE49-F238E27FC236}">
                    <a16:creationId xmlns:a16="http://schemas.microsoft.com/office/drawing/2014/main" id="{9EE9ECF4-F183-B4C8-6559-5AEB0677F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5" y="216"/>
                <a:ext cx="92" cy="782"/>
              </a:xfrm>
              <a:custGeom>
                <a:avLst/>
                <a:gdLst>
                  <a:gd name="T0" fmla="*/ 82 w 92"/>
                  <a:gd name="T1" fmla="*/ 21 h 782"/>
                  <a:gd name="T2" fmla="*/ 85 w 92"/>
                  <a:gd name="T3" fmla="*/ 76 h 782"/>
                  <a:gd name="T4" fmla="*/ 46 w 92"/>
                  <a:gd name="T5" fmla="*/ 97 h 782"/>
                  <a:gd name="T6" fmla="*/ 58 w 92"/>
                  <a:gd name="T7" fmla="*/ 157 h 782"/>
                  <a:gd name="T8" fmla="*/ 76 w 92"/>
                  <a:gd name="T9" fmla="*/ 215 h 782"/>
                  <a:gd name="T10" fmla="*/ 53 w 92"/>
                  <a:gd name="T11" fmla="*/ 243 h 782"/>
                  <a:gd name="T12" fmla="*/ 58 w 92"/>
                  <a:gd name="T13" fmla="*/ 293 h 782"/>
                  <a:gd name="T14" fmla="*/ 76 w 92"/>
                  <a:gd name="T15" fmla="*/ 346 h 782"/>
                  <a:gd name="T16" fmla="*/ 64 w 92"/>
                  <a:gd name="T17" fmla="*/ 383 h 782"/>
                  <a:gd name="T18" fmla="*/ 45 w 92"/>
                  <a:gd name="T19" fmla="*/ 417 h 782"/>
                  <a:gd name="T20" fmla="*/ 70 w 92"/>
                  <a:gd name="T21" fmla="*/ 486 h 782"/>
                  <a:gd name="T22" fmla="*/ 76 w 92"/>
                  <a:gd name="T23" fmla="*/ 531 h 782"/>
                  <a:gd name="T24" fmla="*/ 33 w 92"/>
                  <a:gd name="T25" fmla="*/ 565 h 782"/>
                  <a:gd name="T26" fmla="*/ 45 w 92"/>
                  <a:gd name="T27" fmla="*/ 633 h 782"/>
                  <a:gd name="T28" fmla="*/ 56 w 92"/>
                  <a:gd name="T29" fmla="*/ 693 h 782"/>
                  <a:gd name="T30" fmla="*/ 33 w 92"/>
                  <a:gd name="T31" fmla="*/ 727 h 782"/>
                  <a:gd name="T32" fmla="*/ 21 w 92"/>
                  <a:gd name="T33" fmla="*/ 774 h 782"/>
                  <a:gd name="T34" fmla="*/ 9 w 92"/>
                  <a:gd name="T35" fmla="*/ 755 h 782"/>
                  <a:gd name="T36" fmla="*/ 33 w 92"/>
                  <a:gd name="T37" fmla="*/ 700 h 782"/>
                  <a:gd name="T38" fmla="*/ 21 w 92"/>
                  <a:gd name="T39" fmla="*/ 618 h 782"/>
                  <a:gd name="T40" fmla="*/ 15 w 92"/>
                  <a:gd name="T41" fmla="*/ 559 h 782"/>
                  <a:gd name="T42" fmla="*/ 46 w 92"/>
                  <a:gd name="T43" fmla="*/ 519 h 782"/>
                  <a:gd name="T44" fmla="*/ 21 w 92"/>
                  <a:gd name="T45" fmla="*/ 461 h 782"/>
                  <a:gd name="T46" fmla="*/ 15 w 92"/>
                  <a:gd name="T47" fmla="*/ 407 h 782"/>
                  <a:gd name="T48" fmla="*/ 38 w 92"/>
                  <a:gd name="T49" fmla="*/ 364 h 782"/>
                  <a:gd name="T50" fmla="*/ 50 w 92"/>
                  <a:gd name="T51" fmla="*/ 330 h 782"/>
                  <a:gd name="T52" fmla="*/ 27 w 92"/>
                  <a:gd name="T53" fmla="*/ 277 h 782"/>
                  <a:gd name="T54" fmla="*/ 33 w 92"/>
                  <a:gd name="T55" fmla="*/ 231 h 782"/>
                  <a:gd name="T56" fmla="*/ 46 w 92"/>
                  <a:gd name="T57" fmla="*/ 199 h 782"/>
                  <a:gd name="T58" fmla="*/ 28 w 92"/>
                  <a:gd name="T59" fmla="*/ 150 h 782"/>
                  <a:gd name="T60" fmla="*/ 23 w 92"/>
                  <a:gd name="T61" fmla="*/ 95 h 782"/>
                  <a:gd name="T62" fmla="*/ 50 w 92"/>
                  <a:gd name="T63" fmla="*/ 60 h 782"/>
                  <a:gd name="T64" fmla="*/ 53 w 92"/>
                  <a:gd name="T65" fmla="*/ 25 h 782"/>
                  <a:gd name="T66" fmla="*/ 70 w 92"/>
                  <a:gd name="T67" fmla="*/ 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2" h="782">
                    <a:moveTo>
                      <a:pt x="70" y="0"/>
                    </a:moveTo>
                    <a:lnTo>
                      <a:pt x="82" y="21"/>
                    </a:lnTo>
                    <a:lnTo>
                      <a:pt x="92" y="60"/>
                    </a:lnTo>
                    <a:lnTo>
                      <a:pt x="85" y="76"/>
                    </a:lnTo>
                    <a:lnTo>
                      <a:pt x="62" y="87"/>
                    </a:lnTo>
                    <a:lnTo>
                      <a:pt x="46" y="97"/>
                    </a:lnTo>
                    <a:lnTo>
                      <a:pt x="46" y="128"/>
                    </a:lnTo>
                    <a:lnTo>
                      <a:pt x="58" y="157"/>
                    </a:lnTo>
                    <a:lnTo>
                      <a:pt x="73" y="177"/>
                    </a:lnTo>
                    <a:lnTo>
                      <a:pt x="76" y="215"/>
                    </a:lnTo>
                    <a:lnTo>
                      <a:pt x="68" y="227"/>
                    </a:lnTo>
                    <a:lnTo>
                      <a:pt x="53" y="243"/>
                    </a:lnTo>
                    <a:lnTo>
                      <a:pt x="50" y="269"/>
                    </a:lnTo>
                    <a:lnTo>
                      <a:pt x="58" y="293"/>
                    </a:lnTo>
                    <a:lnTo>
                      <a:pt x="70" y="312"/>
                    </a:lnTo>
                    <a:lnTo>
                      <a:pt x="76" y="346"/>
                    </a:lnTo>
                    <a:lnTo>
                      <a:pt x="76" y="364"/>
                    </a:lnTo>
                    <a:lnTo>
                      <a:pt x="64" y="383"/>
                    </a:lnTo>
                    <a:lnTo>
                      <a:pt x="45" y="401"/>
                    </a:lnTo>
                    <a:lnTo>
                      <a:pt x="45" y="417"/>
                    </a:lnTo>
                    <a:lnTo>
                      <a:pt x="50" y="467"/>
                    </a:lnTo>
                    <a:lnTo>
                      <a:pt x="70" y="486"/>
                    </a:lnTo>
                    <a:lnTo>
                      <a:pt x="82" y="508"/>
                    </a:lnTo>
                    <a:lnTo>
                      <a:pt x="76" y="531"/>
                    </a:lnTo>
                    <a:lnTo>
                      <a:pt x="46" y="548"/>
                    </a:lnTo>
                    <a:lnTo>
                      <a:pt x="33" y="565"/>
                    </a:lnTo>
                    <a:lnTo>
                      <a:pt x="28" y="595"/>
                    </a:lnTo>
                    <a:lnTo>
                      <a:pt x="45" y="633"/>
                    </a:lnTo>
                    <a:lnTo>
                      <a:pt x="56" y="671"/>
                    </a:lnTo>
                    <a:lnTo>
                      <a:pt x="56" y="693"/>
                    </a:lnTo>
                    <a:lnTo>
                      <a:pt x="50" y="721"/>
                    </a:lnTo>
                    <a:lnTo>
                      <a:pt x="33" y="727"/>
                    </a:lnTo>
                    <a:lnTo>
                      <a:pt x="21" y="749"/>
                    </a:lnTo>
                    <a:lnTo>
                      <a:pt x="21" y="774"/>
                    </a:lnTo>
                    <a:lnTo>
                      <a:pt x="0" y="782"/>
                    </a:lnTo>
                    <a:lnTo>
                      <a:pt x="9" y="755"/>
                    </a:lnTo>
                    <a:lnTo>
                      <a:pt x="27" y="721"/>
                    </a:lnTo>
                    <a:lnTo>
                      <a:pt x="33" y="700"/>
                    </a:lnTo>
                    <a:lnTo>
                      <a:pt x="33" y="657"/>
                    </a:lnTo>
                    <a:lnTo>
                      <a:pt x="21" y="618"/>
                    </a:lnTo>
                    <a:lnTo>
                      <a:pt x="18" y="590"/>
                    </a:lnTo>
                    <a:lnTo>
                      <a:pt x="15" y="559"/>
                    </a:lnTo>
                    <a:lnTo>
                      <a:pt x="35" y="535"/>
                    </a:lnTo>
                    <a:lnTo>
                      <a:pt x="46" y="519"/>
                    </a:lnTo>
                    <a:lnTo>
                      <a:pt x="38" y="486"/>
                    </a:lnTo>
                    <a:lnTo>
                      <a:pt x="21" y="461"/>
                    </a:lnTo>
                    <a:lnTo>
                      <a:pt x="18" y="439"/>
                    </a:lnTo>
                    <a:lnTo>
                      <a:pt x="15" y="407"/>
                    </a:lnTo>
                    <a:lnTo>
                      <a:pt x="23" y="385"/>
                    </a:lnTo>
                    <a:lnTo>
                      <a:pt x="38" y="364"/>
                    </a:lnTo>
                    <a:lnTo>
                      <a:pt x="50" y="348"/>
                    </a:lnTo>
                    <a:lnTo>
                      <a:pt x="50" y="330"/>
                    </a:lnTo>
                    <a:lnTo>
                      <a:pt x="38" y="312"/>
                    </a:lnTo>
                    <a:lnTo>
                      <a:pt x="27" y="277"/>
                    </a:lnTo>
                    <a:lnTo>
                      <a:pt x="27" y="253"/>
                    </a:lnTo>
                    <a:lnTo>
                      <a:pt x="33" y="231"/>
                    </a:lnTo>
                    <a:lnTo>
                      <a:pt x="45" y="215"/>
                    </a:lnTo>
                    <a:lnTo>
                      <a:pt x="46" y="199"/>
                    </a:lnTo>
                    <a:lnTo>
                      <a:pt x="45" y="179"/>
                    </a:lnTo>
                    <a:lnTo>
                      <a:pt x="28" y="150"/>
                    </a:lnTo>
                    <a:lnTo>
                      <a:pt x="21" y="130"/>
                    </a:lnTo>
                    <a:lnTo>
                      <a:pt x="23" y="95"/>
                    </a:lnTo>
                    <a:lnTo>
                      <a:pt x="35" y="81"/>
                    </a:lnTo>
                    <a:lnTo>
                      <a:pt x="50" y="60"/>
                    </a:lnTo>
                    <a:lnTo>
                      <a:pt x="58" y="41"/>
                    </a:lnTo>
                    <a:lnTo>
                      <a:pt x="53" y="25"/>
                    </a:lnTo>
                    <a:lnTo>
                      <a:pt x="56" y="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8" name="Freeform 94">
                <a:extLst>
                  <a:ext uri="{FF2B5EF4-FFF2-40B4-BE49-F238E27FC236}">
                    <a16:creationId xmlns:a16="http://schemas.microsoft.com/office/drawing/2014/main" id="{D35C561A-750F-B69D-6724-9531047E9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1" y="123"/>
                <a:ext cx="201" cy="174"/>
              </a:xfrm>
              <a:custGeom>
                <a:avLst/>
                <a:gdLst>
                  <a:gd name="T0" fmla="*/ 201 w 201"/>
                  <a:gd name="T1" fmla="*/ 139 h 174"/>
                  <a:gd name="T2" fmla="*/ 140 w 201"/>
                  <a:gd name="T3" fmla="*/ 89 h 174"/>
                  <a:gd name="T4" fmla="*/ 89 w 201"/>
                  <a:gd name="T5" fmla="*/ 44 h 174"/>
                  <a:gd name="T6" fmla="*/ 43 w 201"/>
                  <a:gd name="T7" fmla="*/ 0 h 174"/>
                  <a:gd name="T8" fmla="*/ 0 w 201"/>
                  <a:gd name="T9" fmla="*/ 0 h 174"/>
                  <a:gd name="T10" fmla="*/ 100 w 201"/>
                  <a:gd name="T11" fmla="*/ 72 h 174"/>
                  <a:gd name="T12" fmla="*/ 148 w 201"/>
                  <a:gd name="T13" fmla="*/ 117 h 174"/>
                  <a:gd name="T14" fmla="*/ 190 w 201"/>
                  <a:gd name="T15" fmla="*/ 174 h 174"/>
                  <a:gd name="T16" fmla="*/ 201 w 201"/>
                  <a:gd name="T17" fmla="*/ 139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1" h="174">
                    <a:moveTo>
                      <a:pt x="201" y="139"/>
                    </a:moveTo>
                    <a:lnTo>
                      <a:pt x="140" y="89"/>
                    </a:lnTo>
                    <a:lnTo>
                      <a:pt x="89" y="44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100" y="72"/>
                    </a:lnTo>
                    <a:lnTo>
                      <a:pt x="148" y="117"/>
                    </a:lnTo>
                    <a:lnTo>
                      <a:pt x="190" y="174"/>
                    </a:lnTo>
                    <a:lnTo>
                      <a:pt x="201" y="1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9" name="Freeform 95">
                <a:extLst>
                  <a:ext uri="{FF2B5EF4-FFF2-40B4-BE49-F238E27FC236}">
                    <a16:creationId xmlns:a16="http://schemas.microsoft.com/office/drawing/2014/main" id="{DFA99D75-EF67-17F0-93FB-78ED36C4A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219"/>
                <a:ext cx="175" cy="145"/>
              </a:xfrm>
              <a:custGeom>
                <a:avLst/>
                <a:gdLst>
                  <a:gd name="T0" fmla="*/ 175 w 175"/>
                  <a:gd name="T1" fmla="*/ 91 h 145"/>
                  <a:gd name="T2" fmla="*/ 129 w 175"/>
                  <a:gd name="T3" fmla="*/ 74 h 145"/>
                  <a:gd name="T4" fmla="*/ 95 w 175"/>
                  <a:gd name="T5" fmla="*/ 46 h 145"/>
                  <a:gd name="T6" fmla="*/ 34 w 175"/>
                  <a:gd name="T7" fmla="*/ 0 h 145"/>
                  <a:gd name="T8" fmla="*/ 0 w 175"/>
                  <a:gd name="T9" fmla="*/ 0 h 145"/>
                  <a:gd name="T10" fmla="*/ 79 w 175"/>
                  <a:gd name="T11" fmla="*/ 46 h 145"/>
                  <a:gd name="T12" fmla="*/ 109 w 175"/>
                  <a:gd name="T13" fmla="*/ 76 h 145"/>
                  <a:gd name="T14" fmla="*/ 175 w 175"/>
                  <a:gd name="T15" fmla="*/ 145 h 145"/>
                  <a:gd name="T16" fmla="*/ 171 w 175"/>
                  <a:gd name="T17" fmla="*/ 103 h 145"/>
                  <a:gd name="T18" fmla="*/ 175 w 175"/>
                  <a:gd name="T19" fmla="*/ 9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45">
                    <a:moveTo>
                      <a:pt x="175" y="91"/>
                    </a:moveTo>
                    <a:lnTo>
                      <a:pt x="129" y="74"/>
                    </a:lnTo>
                    <a:lnTo>
                      <a:pt x="95" y="46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79" y="46"/>
                    </a:lnTo>
                    <a:lnTo>
                      <a:pt x="109" y="76"/>
                    </a:lnTo>
                    <a:lnTo>
                      <a:pt x="175" y="145"/>
                    </a:lnTo>
                    <a:lnTo>
                      <a:pt x="171" y="103"/>
                    </a:lnTo>
                    <a:lnTo>
                      <a:pt x="175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0" name="Freeform 96">
                <a:extLst>
                  <a:ext uri="{FF2B5EF4-FFF2-40B4-BE49-F238E27FC236}">
                    <a16:creationId xmlns:a16="http://schemas.microsoft.com/office/drawing/2014/main" id="{EA5FF0A1-C5B5-842C-EFFB-16BA1A92A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" y="300"/>
                <a:ext cx="205" cy="220"/>
              </a:xfrm>
              <a:custGeom>
                <a:avLst/>
                <a:gdLst>
                  <a:gd name="T0" fmla="*/ 201 w 205"/>
                  <a:gd name="T1" fmla="*/ 164 h 220"/>
                  <a:gd name="T2" fmla="*/ 145 w 205"/>
                  <a:gd name="T3" fmla="*/ 113 h 220"/>
                  <a:gd name="T4" fmla="*/ 123 w 205"/>
                  <a:gd name="T5" fmla="*/ 80 h 220"/>
                  <a:gd name="T6" fmla="*/ 78 w 205"/>
                  <a:gd name="T7" fmla="*/ 46 h 220"/>
                  <a:gd name="T8" fmla="*/ 39 w 205"/>
                  <a:gd name="T9" fmla="*/ 17 h 220"/>
                  <a:gd name="T10" fmla="*/ 10 w 205"/>
                  <a:gd name="T11" fmla="*/ 0 h 220"/>
                  <a:gd name="T12" fmla="*/ 0 w 205"/>
                  <a:gd name="T13" fmla="*/ 0 h 220"/>
                  <a:gd name="T14" fmla="*/ 0 w 205"/>
                  <a:gd name="T15" fmla="*/ 17 h 220"/>
                  <a:gd name="T16" fmla="*/ 33 w 205"/>
                  <a:gd name="T17" fmla="*/ 38 h 220"/>
                  <a:gd name="T18" fmla="*/ 95 w 205"/>
                  <a:gd name="T19" fmla="*/ 78 h 220"/>
                  <a:gd name="T20" fmla="*/ 139 w 205"/>
                  <a:gd name="T21" fmla="*/ 122 h 220"/>
                  <a:gd name="T22" fmla="*/ 171 w 205"/>
                  <a:gd name="T23" fmla="*/ 173 h 220"/>
                  <a:gd name="T24" fmla="*/ 205 w 205"/>
                  <a:gd name="T25" fmla="*/ 220 h 220"/>
                  <a:gd name="T26" fmla="*/ 201 w 205"/>
                  <a:gd name="T27" fmla="*/ 16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5" h="220">
                    <a:moveTo>
                      <a:pt x="201" y="164"/>
                    </a:moveTo>
                    <a:lnTo>
                      <a:pt x="145" y="113"/>
                    </a:lnTo>
                    <a:lnTo>
                      <a:pt x="123" y="80"/>
                    </a:lnTo>
                    <a:lnTo>
                      <a:pt x="78" y="46"/>
                    </a:lnTo>
                    <a:lnTo>
                      <a:pt x="39" y="1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33" y="38"/>
                    </a:lnTo>
                    <a:lnTo>
                      <a:pt x="95" y="78"/>
                    </a:lnTo>
                    <a:lnTo>
                      <a:pt x="139" y="122"/>
                    </a:lnTo>
                    <a:lnTo>
                      <a:pt x="171" y="173"/>
                    </a:lnTo>
                    <a:lnTo>
                      <a:pt x="205" y="220"/>
                    </a:lnTo>
                    <a:lnTo>
                      <a:pt x="201" y="1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1" name="Freeform 97">
                <a:extLst>
                  <a:ext uri="{FF2B5EF4-FFF2-40B4-BE49-F238E27FC236}">
                    <a16:creationId xmlns:a16="http://schemas.microsoft.com/office/drawing/2014/main" id="{97527B8E-7259-0640-E24E-5DFF0F0C0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" y="472"/>
                <a:ext cx="161" cy="132"/>
              </a:xfrm>
              <a:custGeom>
                <a:avLst/>
                <a:gdLst>
                  <a:gd name="T0" fmla="*/ 161 w 161"/>
                  <a:gd name="T1" fmla="*/ 109 h 132"/>
                  <a:gd name="T2" fmla="*/ 115 w 161"/>
                  <a:gd name="T3" fmla="*/ 59 h 132"/>
                  <a:gd name="T4" fmla="*/ 67 w 161"/>
                  <a:gd name="T5" fmla="*/ 28 h 132"/>
                  <a:gd name="T6" fmla="*/ 28 w 161"/>
                  <a:gd name="T7" fmla="*/ 7 h 132"/>
                  <a:gd name="T8" fmla="*/ 0 w 161"/>
                  <a:gd name="T9" fmla="*/ 0 h 132"/>
                  <a:gd name="T10" fmla="*/ 17 w 161"/>
                  <a:gd name="T11" fmla="*/ 28 h 132"/>
                  <a:gd name="T12" fmla="*/ 67 w 161"/>
                  <a:gd name="T13" fmla="*/ 56 h 132"/>
                  <a:gd name="T14" fmla="*/ 107 w 161"/>
                  <a:gd name="T15" fmla="*/ 99 h 132"/>
                  <a:gd name="T16" fmla="*/ 126 w 161"/>
                  <a:gd name="T17" fmla="*/ 126 h 132"/>
                  <a:gd name="T18" fmla="*/ 143 w 161"/>
                  <a:gd name="T19" fmla="*/ 132 h 132"/>
                  <a:gd name="T20" fmla="*/ 159 w 161"/>
                  <a:gd name="T21" fmla="*/ 122 h 132"/>
                  <a:gd name="T22" fmla="*/ 161 w 161"/>
                  <a:gd name="T23" fmla="*/ 10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1" h="132">
                    <a:moveTo>
                      <a:pt x="161" y="109"/>
                    </a:moveTo>
                    <a:lnTo>
                      <a:pt x="115" y="59"/>
                    </a:lnTo>
                    <a:lnTo>
                      <a:pt x="67" y="28"/>
                    </a:lnTo>
                    <a:lnTo>
                      <a:pt x="28" y="7"/>
                    </a:lnTo>
                    <a:lnTo>
                      <a:pt x="0" y="0"/>
                    </a:lnTo>
                    <a:lnTo>
                      <a:pt x="17" y="28"/>
                    </a:lnTo>
                    <a:lnTo>
                      <a:pt x="67" y="56"/>
                    </a:lnTo>
                    <a:lnTo>
                      <a:pt x="107" y="99"/>
                    </a:lnTo>
                    <a:lnTo>
                      <a:pt x="126" y="126"/>
                    </a:lnTo>
                    <a:lnTo>
                      <a:pt x="143" y="132"/>
                    </a:lnTo>
                    <a:lnTo>
                      <a:pt x="159" y="122"/>
                    </a:lnTo>
                    <a:lnTo>
                      <a:pt x="161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2" name="Freeform 98">
                <a:extLst>
                  <a:ext uri="{FF2B5EF4-FFF2-40B4-BE49-F238E27FC236}">
                    <a16:creationId xmlns:a16="http://schemas.microsoft.com/office/drawing/2014/main" id="{0E682149-05E9-4A9C-E4ED-332808BEE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5" y="560"/>
                <a:ext cx="177" cy="162"/>
              </a:xfrm>
              <a:custGeom>
                <a:avLst/>
                <a:gdLst>
                  <a:gd name="T0" fmla="*/ 177 w 177"/>
                  <a:gd name="T1" fmla="*/ 150 h 162"/>
                  <a:gd name="T2" fmla="*/ 131 w 177"/>
                  <a:gd name="T3" fmla="*/ 101 h 162"/>
                  <a:gd name="T4" fmla="*/ 74 w 177"/>
                  <a:gd name="T5" fmla="*/ 43 h 162"/>
                  <a:gd name="T6" fmla="*/ 41 w 177"/>
                  <a:gd name="T7" fmla="*/ 15 h 162"/>
                  <a:gd name="T8" fmla="*/ 15 w 177"/>
                  <a:gd name="T9" fmla="*/ 0 h 162"/>
                  <a:gd name="T10" fmla="*/ 0 w 177"/>
                  <a:gd name="T11" fmla="*/ 8 h 162"/>
                  <a:gd name="T12" fmla="*/ 29 w 177"/>
                  <a:gd name="T13" fmla="*/ 34 h 162"/>
                  <a:gd name="T14" fmla="*/ 81 w 177"/>
                  <a:gd name="T15" fmla="*/ 84 h 162"/>
                  <a:gd name="T16" fmla="*/ 128 w 177"/>
                  <a:gd name="T17" fmla="*/ 135 h 162"/>
                  <a:gd name="T18" fmla="*/ 159 w 177"/>
                  <a:gd name="T19" fmla="*/ 162 h 162"/>
                  <a:gd name="T20" fmla="*/ 168 w 177"/>
                  <a:gd name="T21" fmla="*/ 162 h 162"/>
                  <a:gd name="T22" fmla="*/ 177 w 177"/>
                  <a:gd name="T23" fmla="*/ 15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7" h="162">
                    <a:moveTo>
                      <a:pt x="177" y="150"/>
                    </a:moveTo>
                    <a:lnTo>
                      <a:pt x="131" y="101"/>
                    </a:lnTo>
                    <a:lnTo>
                      <a:pt x="74" y="43"/>
                    </a:lnTo>
                    <a:lnTo>
                      <a:pt x="41" y="15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29" y="34"/>
                    </a:lnTo>
                    <a:lnTo>
                      <a:pt x="81" y="84"/>
                    </a:lnTo>
                    <a:lnTo>
                      <a:pt x="128" y="135"/>
                    </a:lnTo>
                    <a:lnTo>
                      <a:pt x="159" y="162"/>
                    </a:lnTo>
                    <a:lnTo>
                      <a:pt x="168" y="162"/>
                    </a:lnTo>
                    <a:lnTo>
                      <a:pt x="177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3" name="Freeform 99">
                <a:extLst>
                  <a:ext uri="{FF2B5EF4-FFF2-40B4-BE49-F238E27FC236}">
                    <a16:creationId xmlns:a16="http://schemas.microsoft.com/office/drawing/2014/main" id="{84567D22-5206-226E-C2A6-9762725BD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5" y="689"/>
                <a:ext cx="127" cy="130"/>
              </a:xfrm>
              <a:custGeom>
                <a:avLst/>
                <a:gdLst>
                  <a:gd name="T0" fmla="*/ 125 w 127"/>
                  <a:gd name="T1" fmla="*/ 109 h 130"/>
                  <a:gd name="T2" fmla="*/ 73 w 127"/>
                  <a:gd name="T3" fmla="*/ 32 h 130"/>
                  <a:gd name="T4" fmla="*/ 22 w 127"/>
                  <a:gd name="T5" fmla="*/ 3 h 130"/>
                  <a:gd name="T6" fmla="*/ 0 w 127"/>
                  <a:gd name="T7" fmla="*/ 0 h 130"/>
                  <a:gd name="T8" fmla="*/ 5 w 127"/>
                  <a:gd name="T9" fmla="*/ 15 h 130"/>
                  <a:gd name="T10" fmla="*/ 63 w 127"/>
                  <a:gd name="T11" fmla="*/ 56 h 130"/>
                  <a:gd name="T12" fmla="*/ 118 w 127"/>
                  <a:gd name="T13" fmla="*/ 124 h 130"/>
                  <a:gd name="T14" fmla="*/ 127 w 127"/>
                  <a:gd name="T15" fmla="*/ 130 h 130"/>
                  <a:gd name="T16" fmla="*/ 125 w 127"/>
                  <a:gd name="T17" fmla="*/ 10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130">
                    <a:moveTo>
                      <a:pt x="125" y="109"/>
                    </a:moveTo>
                    <a:lnTo>
                      <a:pt x="73" y="32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63" y="56"/>
                    </a:lnTo>
                    <a:lnTo>
                      <a:pt x="118" y="124"/>
                    </a:lnTo>
                    <a:lnTo>
                      <a:pt x="127" y="130"/>
                    </a:lnTo>
                    <a:lnTo>
                      <a:pt x="125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4" name="Freeform 100">
                <a:extLst>
                  <a:ext uri="{FF2B5EF4-FFF2-40B4-BE49-F238E27FC236}">
                    <a16:creationId xmlns:a16="http://schemas.microsoft.com/office/drawing/2014/main" id="{E8EE6485-F6A4-77FA-3406-59EC10356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807"/>
                <a:ext cx="88" cy="100"/>
              </a:xfrm>
              <a:custGeom>
                <a:avLst/>
                <a:gdLst>
                  <a:gd name="T0" fmla="*/ 84 w 88"/>
                  <a:gd name="T1" fmla="*/ 76 h 100"/>
                  <a:gd name="T2" fmla="*/ 41 w 88"/>
                  <a:gd name="T3" fmla="*/ 17 h 100"/>
                  <a:gd name="T4" fmla="*/ 1 w 88"/>
                  <a:gd name="T5" fmla="*/ 0 h 100"/>
                  <a:gd name="T6" fmla="*/ 0 w 88"/>
                  <a:gd name="T7" fmla="*/ 17 h 100"/>
                  <a:gd name="T8" fmla="*/ 18 w 88"/>
                  <a:gd name="T9" fmla="*/ 47 h 100"/>
                  <a:gd name="T10" fmla="*/ 64 w 88"/>
                  <a:gd name="T11" fmla="*/ 86 h 100"/>
                  <a:gd name="T12" fmla="*/ 78 w 88"/>
                  <a:gd name="T13" fmla="*/ 100 h 100"/>
                  <a:gd name="T14" fmla="*/ 88 w 88"/>
                  <a:gd name="T15" fmla="*/ 93 h 100"/>
                  <a:gd name="T16" fmla="*/ 84 w 88"/>
                  <a:gd name="T17" fmla="*/ 7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00">
                    <a:moveTo>
                      <a:pt x="84" y="76"/>
                    </a:moveTo>
                    <a:lnTo>
                      <a:pt x="41" y="1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18" y="47"/>
                    </a:lnTo>
                    <a:lnTo>
                      <a:pt x="64" y="86"/>
                    </a:lnTo>
                    <a:lnTo>
                      <a:pt x="78" y="100"/>
                    </a:lnTo>
                    <a:lnTo>
                      <a:pt x="88" y="93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5" name="Freeform 101">
                <a:extLst>
                  <a:ext uri="{FF2B5EF4-FFF2-40B4-BE49-F238E27FC236}">
                    <a16:creationId xmlns:a16="http://schemas.microsoft.com/office/drawing/2014/main" id="{E2A10CE0-B4D8-3408-33E8-3AB4F9F8D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929"/>
                <a:ext cx="110" cy="112"/>
              </a:xfrm>
              <a:custGeom>
                <a:avLst/>
                <a:gdLst>
                  <a:gd name="T0" fmla="*/ 110 w 110"/>
                  <a:gd name="T1" fmla="*/ 112 h 112"/>
                  <a:gd name="T2" fmla="*/ 94 w 110"/>
                  <a:gd name="T3" fmla="*/ 94 h 112"/>
                  <a:gd name="T4" fmla="*/ 64 w 110"/>
                  <a:gd name="T5" fmla="*/ 47 h 112"/>
                  <a:gd name="T6" fmla="*/ 18 w 110"/>
                  <a:gd name="T7" fmla="*/ 0 h 112"/>
                  <a:gd name="T8" fmla="*/ 0 w 110"/>
                  <a:gd name="T9" fmla="*/ 0 h 112"/>
                  <a:gd name="T10" fmla="*/ 8 w 110"/>
                  <a:gd name="T11" fmla="*/ 17 h 112"/>
                  <a:gd name="T12" fmla="*/ 42 w 110"/>
                  <a:gd name="T13" fmla="*/ 64 h 112"/>
                  <a:gd name="T14" fmla="*/ 77 w 110"/>
                  <a:gd name="T15" fmla="*/ 110 h 112"/>
                  <a:gd name="T16" fmla="*/ 110 w 110"/>
                  <a:gd name="T1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112">
                    <a:moveTo>
                      <a:pt x="110" y="112"/>
                    </a:moveTo>
                    <a:lnTo>
                      <a:pt x="94" y="94"/>
                    </a:lnTo>
                    <a:lnTo>
                      <a:pt x="64" y="47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8" y="17"/>
                    </a:lnTo>
                    <a:lnTo>
                      <a:pt x="42" y="64"/>
                    </a:lnTo>
                    <a:lnTo>
                      <a:pt x="77" y="110"/>
                    </a:lnTo>
                    <a:lnTo>
                      <a:pt x="110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6" name="Freeform 102">
                <a:extLst>
                  <a:ext uri="{FF2B5EF4-FFF2-40B4-BE49-F238E27FC236}">
                    <a16:creationId xmlns:a16="http://schemas.microsoft.com/office/drawing/2014/main" id="{C7D44D42-ADD7-1178-BE49-79CF77340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4" y="64"/>
                <a:ext cx="320" cy="1165"/>
              </a:xfrm>
              <a:custGeom>
                <a:avLst/>
                <a:gdLst>
                  <a:gd name="T0" fmla="*/ 45 w 320"/>
                  <a:gd name="T1" fmla="*/ 142 h 1165"/>
                  <a:gd name="T2" fmla="*/ 56 w 320"/>
                  <a:gd name="T3" fmla="*/ 206 h 1165"/>
                  <a:gd name="T4" fmla="*/ 29 w 320"/>
                  <a:gd name="T5" fmla="*/ 250 h 1165"/>
                  <a:gd name="T6" fmla="*/ 33 w 320"/>
                  <a:gd name="T7" fmla="*/ 310 h 1165"/>
                  <a:gd name="T8" fmla="*/ 49 w 320"/>
                  <a:gd name="T9" fmla="*/ 358 h 1165"/>
                  <a:gd name="T10" fmla="*/ 24 w 320"/>
                  <a:gd name="T11" fmla="*/ 407 h 1165"/>
                  <a:gd name="T12" fmla="*/ 51 w 320"/>
                  <a:gd name="T13" fmla="*/ 491 h 1165"/>
                  <a:gd name="T14" fmla="*/ 17 w 320"/>
                  <a:gd name="T15" fmla="*/ 562 h 1165"/>
                  <a:gd name="T16" fmla="*/ 35 w 320"/>
                  <a:gd name="T17" fmla="*/ 632 h 1165"/>
                  <a:gd name="T18" fmla="*/ 44 w 320"/>
                  <a:gd name="T19" fmla="*/ 683 h 1165"/>
                  <a:gd name="T20" fmla="*/ 10 w 320"/>
                  <a:gd name="T21" fmla="*/ 726 h 1165"/>
                  <a:gd name="T22" fmla="*/ 29 w 320"/>
                  <a:gd name="T23" fmla="*/ 817 h 1165"/>
                  <a:gd name="T24" fmla="*/ 27 w 320"/>
                  <a:gd name="T25" fmla="*/ 865 h 1165"/>
                  <a:gd name="T26" fmla="*/ 0 w 320"/>
                  <a:gd name="T27" fmla="*/ 924 h 1165"/>
                  <a:gd name="T28" fmla="*/ 16 w 320"/>
                  <a:gd name="T29" fmla="*/ 975 h 1165"/>
                  <a:gd name="T30" fmla="*/ 17 w 320"/>
                  <a:gd name="T31" fmla="*/ 1022 h 1165"/>
                  <a:gd name="T32" fmla="*/ 24 w 320"/>
                  <a:gd name="T33" fmla="*/ 1070 h 1165"/>
                  <a:gd name="T34" fmla="*/ 45 w 320"/>
                  <a:gd name="T35" fmla="*/ 1114 h 1165"/>
                  <a:gd name="T36" fmla="*/ 49 w 320"/>
                  <a:gd name="T37" fmla="*/ 1165 h 1165"/>
                  <a:gd name="T38" fmla="*/ 121 w 320"/>
                  <a:gd name="T39" fmla="*/ 1122 h 1165"/>
                  <a:gd name="T40" fmla="*/ 205 w 320"/>
                  <a:gd name="T41" fmla="*/ 1111 h 1165"/>
                  <a:gd name="T42" fmla="*/ 265 w 320"/>
                  <a:gd name="T43" fmla="*/ 1086 h 1165"/>
                  <a:gd name="T44" fmla="*/ 283 w 320"/>
                  <a:gd name="T45" fmla="*/ 1054 h 1165"/>
                  <a:gd name="T46" fmla="*/ 288 w 320"/>
                  <a:gd name="T47" fmla="*/ 990 h 1165"/>
                  <a:gd name="T48" fmla="*/ 275 w 320"/>
                  <a:gd name="T49" fmla="*/ 905 h 1165"/>
                  <a:gd name="T50" fmla="*/ 261 w 320"/>
                  <a:gd name="T51" fmla="*/ 860 h 1165"/>
                  <a:gd name="T52" fmla="*/ 270 w 320"/>
                  <a:gd name="T53" fmla="*/ 806 h 1165"/>
                  <a:gd name="T54" fmla="*/ 244 w 320"/>
                  <a:gd name="T55" fmla="*/ 746 h 1165"/>
                  <a:gd name="T56" fmla="*/ 281 w 320"/>
                  <a:gd name="T57" fmla="*/ 699 h 1165"/>
                  <a:gd name="T58" fmla="*/ 253 w 320"/>
                  <a:gd name="T59" fmla="*/ 632 h 1165"/>
                  <a:gd name="T60" fmla="*/ 239 w 320"/>
                  <a:gd name="T61" fmla="*/ 569 h 1165"/>
                  <a:gd name="T62" fmla="*/ 293 w 320"/>
                  <a:gd name="T63" fmla="*/ 521 h 1165"/>
                  <a:gd name="T64" fmla="*/ 275 w 320"/>
                  <a:gd name="T65" fmla="*/ 486 h 1165"/>
                  <a:gd name="T66" fmla="*/ 275 w 320"/>
                  <a:gd name="T67" fmla="*/ 427 h 1165"/>
                  <a:gd name="T68" fmla="*/ 249 w 320"/>
                  <a:gd name="T69" fmla="*/ 389 h 1165"/>
                  <a:gd name="T70" fmla="*/ 270 w 320"/>
                  <a:gd name="T71" fmla="*/ 342 h 1165"/>
                  <a:gd name="T72" fmla="*/ 253 w 320"/>
                  <a:gd name="T73" fmla="*/ 304 h 1165"/>
                  <a:gd name="T74" fmla="*/ 253 w 320"/>
                  <a:gd name="T75" fmla="*/ 272 h 1165"/>
                  <a:gd name="T76" fmla="*/ 272 w 320"/>
                  <a:gd name="T77" fmla="*/ 243 h 1165"/>
                  <a:gd name="T78" fmla="*/ 248 w 320"/>
                  <a:gd name="T79" fmla="*/ 205 h 1165"/>
                  <a:gd name="T80" fmla="*/ 244 w 320"/>
                  <a:gd name="T81" fmla="*/ 151 h 1165"/>
                  <a:gd name="T82" fmla="*/ 305 w 320"/>
                  <a:gd name="T83" fmla="*/ 83 h 1165"/>
                  <a:gd name="T84" fmla="*/ 320 w 320"/>
                  <a:gd name="T85" fmla="*/ 10 h 1165"/>
                  <a:gd name="T86" fmla="*/ 283 w 320"/>
                  <a:gd name="T87" fmla="*/ 10 h 1165"/>
                  <a:gd name="T88" fmla="*/ 176 w 320"/>
                  <a:gd name="T89" fmla="*/ 66 h 1165"/>
                  <a:gd name="T90" fmla="*/ 88 w 320"/>
                  <a:gd name="T91" fmla="*/ 99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20" h="1165">
                    <a:moveTo>
                      <a:pt x="56" y="110"/>
                    </a:moveTo>
                    <a:lnTo>
                      <a:pt x="45" y="142"/>
                    </a:lnTo>
                    <a:lnTo>
                      <a:pt x="54" y="174"/>
                    </a:lnTo>
                    <a:lnTo>
                      <a:pt x="56" y="206"/>
                    </a:lnTo>
                    <a:lnTo>
                      <a:pt x="45" y="227"/>
                    </a:lnTo>
                    <a:lnTo>
                      <a:pt x="29" y="250"/>
                    </a:lnTo>
                    <a:lnTo>
                      <a:pt x="22" y="286"/>
                    </a:lnTo>
                    <a:lnTo>
                      <a:pt x="33" y="310"/>
                    </a:lnTo>
                    <a:lnTo>
                      <a:pt x="49" y="336"/>
                    </a:lnTo>
                    <a:lnTo>
                      <a:pt x="49" y="358"/>
                    </a:lnTo>
                    <a:lnTo>
                      <a:pt x="38" y="380"/>
                    </a:lnTo>
                    <a:lnTo>
                      <a:pt x="24" y="407"/>
                    </a:lnTo>
                    <a:lnTo>
                      <a:pt x="29" y="434"/>
                    </a:lnTo>
                    <a:lnTo>
                      <a:pt x="51" y="491"/>
                    </a:lnTo>
                    <a:lnTo>
                      <a:pt x="49" y="516"/>
                    </a:lnTo>
                    <a:lnTo>
                      <a:pt x="17" y="562"/>
                    </a:lnTo>
                    <a:lnTo>
                      <a:pt x="17" y="602"/>
                    </a:lnTo>
                    <a:lnTo>
                      <a:pt x="35" y="632"/>
                    </a:lnTo>
                    <a:lnTo>
                      <a:pt x="45" y="660"/>
                    </a:lnTo>
                    <a:lnTo>
                      <a:pt x="44" y="683"/>
                    </a:lnTo>
                    <a:lnTo>
                      <a:pt x="16" y="708"/>
                    </a:lnTo>
                    <a:lnTo>
                      <a:pt x="10" y="726"/>
                    </a:lnTo>
                    <a:lnTo>
                      <a:pt x="16" y="769"/>
                    </a:lnTo>
                    <a:lnTo>
                      <a:pt x="29" y="817"/>
                    </a:lnTo>
                    <a:lnTo>
                      <a:pt x="29" y="844"/>
                    </a:lnTo>
                    <a:lnTo>
                      <a:pt x="27" y="865"/>
                    </a:lnTo>
                    <a:lnTo>
                      <a:pt x="7" y="897"/>
                    </a:lnTo>
                    <a:lnTo>
                      <a:pt x="0" y="924"/>
                    </a:lnTo>
                    <a:lnTo>
                      <a:pt x="1" y="954"/>
                    </a:lnTo>
                    <a:lnTo>
                      <a:pt x="16" y="975"/>
                    </a:lnTo>
                    <a:lnTo>
                      <a:pt x="33" y="995"/>
                    </a:lnTo>
                    <a:lnTo>
                      <a:pt x="17" y="1022"/>
                    </a:lnTo>
                    <a:lnTo>
                      <a:pt x="10" y="1049"/>
                    </a:lnTo>
                    <a:lnTo>
                      <a:pt x="24" y="1070"/>
                    </a:lnTo>
                    <a:lnTo>
                      <a:pt x="44" y="1086"/>
                    </a:lnTo>
                    <a:lnTo>
                      <a:pt x="45" y="1114"/>
                    </a:lnTo>
                    <a:lnTo>
                      <a:pt x="45" y="1136"/>
                    </a:lnTo>
                    <a:lnTo>
                      <a:pt x="49" y="1165"/>
                    </a:lnTo>
                    <a:lnTo>
                      <a:pt x="84" y="1141"/>
                    </a:lnTo>
                    <a:lnTo>
                      <a:pt x="121" y="1122"/>
                    </a:lnTo>
                    <a:lnTo>
                      <a:pt x="154" y="1111"/>
                    </a:lnTo>
                    <a:lnTo>
                      <a:pt x="205" y="1111"/>
                    </a:lnTo>
                    <a:lnTo>
                      <a:pt x="242" y="1105"/>
                    </a:lnTo>
                    <a:lnTo>
                      <a:pt x="265" y="1086"/>
                    </a:lnTo>
                    <a:lnTo>
                      <a:pt x="303" y="1076"/>
                    </a:lnTo>
                    <a:lnTo>
                      <a:pt x="283" y="1054"/>
                    </a:lnTo>
                    <a:lnTo>
                      <a:pt x="275" y="1024"/>
                    </a:lnTo>
                    <a:lnTo>
                      <a:pt x="288" y="990"/>
                    </a:lnTo>
                    <a:lnTo>
                      <a:pt x="286" y="940"/>
                    </a:lnTo>
                    <a:lnTo>
                      <a:pt x="275" y="905"/>
                    </a:lnTo>
                    <a:lnTo>
                      <a:pt x="265" y="887"/>
                    </a:lnTo>
                    <a:lnTo>
                      <a:pt x="261" y="860"/>
                    </a:lnTo>
                    <a:lnTo>
                      <a:pt x="275" y="828"/>
                    </a:lnTo>
                    <a:lnTo>
                      <a:pt x="270" y="806"/>
                    </a:lnTo>
                    <a:lnTo>
                      <a:pt x="242" y="767"/>
                    </a:lnTo>
                    <a:lnTo>
                      <a:pt x="244" y="746"/>
                    </a:lnTo>
                    <a:lnTo>
                      <a:pt x="255" y="726"/>
                    </a:lnTo>
                    <a:lnTo>
                      <a:pt x="281" y="699"/>
                    </a:lnTo>
                    <a:lnTo>
                      <a:pt x="272" y="678"/>
                    </a:lnTo>
                    <a:lnTo>
                      <a:pt x="253" y="632"/>
                    </a:lnTo>
                    <a:lnTo>
                      <a:pt x="239" y="602"/>
                    </a:lnTo>
                    <a:lnTo>
                      <a:pt x="239" y="569"/>
                    </a:lnTo>
                    <a:lnTo>
                      <a:pt x="288" y="552"/>
                    </a:lnTo>
                    <a:lnTo>
                      <a:pt x="293" y="521"/>
                    </a:lnTo>
                    <a:lnTo>
                      <a:pt x="288" y="502"/>
                    </a:lnTo>
                    <a:lnTo>
                      <a:pt x="275" y="486"/>
                    </a:lnTo>
                    <a:lnTo>
                      <a:pt x="277" y="459"/>
                    </a:lnTo>
                    <a:lnTo>
                      <a:pt x="275" y="427"/>
                    </a:lnTo>
                    <a:lnTo>
                      <a:pt x="261" y="411"/>
                    </a:lnTo>
                    <a:lnTo>
                      <a:pt x="249" y="389"/>
                    </a:lnTo>
                    <a:lnTo>
                      <a:pt x="258" y="368"/>
                    </a:lnTo>
                    <a:lnTo>
                      <a:pt x="270" y="342"/>
                    </a:lnTo>
                    <a:lnTo>
                      <a:pt x="270" y="326"/>
                    </a:lnTo>
                    <a:lnTo>
                      <a:pt x="253" y="304"/>
                    </a:lnTo>
                    <a:lnTo>
                      <a:pt x="248" y="286"/>
                    </a:lnTo>
                    <a:lnTo>
                      <a:pt x="253" y="272"/>
                    </a:lnTo>
                    <a:lnTo>
                      <a:pt x="270" y="261"/>
                    </a:lnTo>
                    <a:lnTo>
                      <a:pt x="272" y="243"/>
                    </a:lnTo>
                    <a:lnTo>
                      <a:pt x="267" y="233"/>
                    </a:lnTo>
                    <a:lnTo>
                      <a:pt x="248" y="205"/>
                    </a:lnTo>
                    <a:lnTo>
                      <a:pt x="242" y="174"/>
                    </a:lnTo>
                    <a:lnTo>
                      <a:pt x="244" y="151"/>
                    </a:lnTo>
                    <a:lnTo>
                      <a:pt x="261" y="129"/>
                    </a:lnTo>
                    <a:lnTo>
                      <a:pt x="305" y="83"/>
                    </a:lnTo>
                    <a:lnTo>
                      <a:pt x="320" y="42"/>
                    </a:lnTo>
                    <a:lnTo>
                      <a:pt x="320" y="10"/>
                    </a:lnTo>
                    <a:lnTo>
                      <a:pt x="305" y="0"/>
                    </a:lnTo>
                    <a:lnTo>
                      <a:pt x="283" y="10"/>
                    </a:lnTo>
                    <a:lnTo>
                      <a:pt x="228" y="44"/>
                    </a:lnTo>
                    <a:lnTo>
                      <a:pt x="176" y="66"/>
                    </a:lnTo>
                    <a:lnTo>
                      <a:pt x="123" y="88"/>
                    </a:lnTo>
                    <a:lnTo>
                      <a:pt x="88" y="99"/>
                    </a:lnTo>
                    <a:lnTo>
                      <a:pt x="56" y="1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7" name="Freeform 103">
                <a:extLst>
                  <a:ext uri="{FF2B5EF4-FFF2-40B4-BE49-F238E27FC236}">
                    <a16:creationId xmlns:a16="http://schemas.microsoft.com/office/drawing/2014/main" id="{2CDA24C6-99AE-DD41-C307-705D3A32E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" y="53"/>
                <a:ext cx="566" cy="1192"/>
              </a:xfrm>
              <a:custGeom>
                <a:avLst/>
                <a:gdLst>
                  <a:gd name="T0" fmla="*/ 369 w 566"/>
                  <a:gd name="T1" fmla="*/ 1120 h 1192"/>
                  <a:gd name="T2" fmla="*/ 260 w 566"/>
                  <a:gd name="T3" fmla="*/ 1157 h 1192"/>
                  <a:gd name="T4" fmla="*/ 45 w 566"/>
                  <a:gd name="T5" fmla="*/ 964 h 1192"/>
                  <a:gd name="T6" fmla="*/ 34 w 566"/>
                  <a:gd name="T7" fmla="*/ 997 h 1192"/>
                  <a:gd name="T8" fmla="*/ 267 w 566"/>
                  <a:gd name="T9" fmla="*/ 1192 h 1192"/>
                  <a:gd name="T10" fmla="*/ 379 w 566"/>
                  <a:gd name="T11" fmla="*/ 1132 h 1192"/>
                  <a:gd name="T12" fmla="*/ 535 w 566"/>
                  <a:gd name="T13" fmla="*/ 1081 h 1192"/>
                  <a:gd name="T14" fmla="*/ 527 w 566"/>
                  <a:gd name="T15" fmla="*/ 997 h 1192"/>
                  <a:gd name="T16" fmla="*/ 496 w 566"/>
                  <a:gd name="T17" fmla="*/ 903 h 1192"/>
                  <a:gd name="T18" fmla="*/ 511 w 566"/>
                  <a:gd name="T19" fmla="*/ 828 h 1192"/>
                  <a:gd name="T20" fmla="*/ 478 w 566"/>
                  <a:gd name="T21" fmla="*/ 753 h 1192"/>
                  <a:gd name="T22" fmla="*/ 495 w 566"/>
                  <a:gd name="T23" fmla="*/ 666 h 1192"/>
                  <a:gd name="T24" fmla="*/ 507 w 566"/>
                  <a:gd name="T25" fmla="*/ 580 h 1192"/>
                  <a:gd name="T26" fmla="*/ 511 w 566"/>
                  <a:gd name="T27" fmla="*/ 472 h 1192"/>
                  <a:gd name="T28" fmla="*/ 489 w 566"/>
                  <a:gd name="T29" fmla="*/ 380 h 1192"/>
                  <a:gd name="T30" fmla="*/ 478 w 566"/>
                  <a:gd name="T31" fmla="*/ 308 h 1192"/>
                  <a:gd name="T32" fmla="*/ 505 w 566"/>
                  <a:gd name="T33" fmla="*/ 245 h 1192"/>
                  <a:gd name="T34" fmla="*/ 491 w 566"/>
                  <a:gd name="T35" fmla="*/ 140 h 1192"/>
                  <a:gd name="T36" fmla="*/ 560 w 566"/>
                  <a:gd name="T37" fmla="*/ 12 h 1192"/>
                  <a:gd name="T38" fmla="*/ 529 w 566"/>
                  <a:gd name="T39" fmla="*/ 39 h 1192"/>
                  <a:gd name="T40" fmla="*/ 458 w 566"/>
                  <a:gd name="T41" fmla="*/ 156 h 1192"/>
                  <a:gd name="T42" fmla="*/ 354 w 566"/>
                  <a:gd name="T43" fmla="*/ 254 h 1192"/>
                  <a:gd name="T44" fmla="*/ 462 w 566"/>
                  <a:gd name="T45" fmla="*/ 217 h 1192"/>
                  <a:gd name="T46" fmla="*/ 452 w 566"/>
                  <a:gd name="T47" fmla="*/ 286 h 1192"/>
                  <a:gd name="T48" fmla="*/ 402 w 566"/>
                  <a:gd name="T49" fmla="*/ 358 h 1192"/>
                  <a:gd name="T50" fmla="*/ 475 w 566"/>
                  <a:gd name="T51" fmla="*/ 342 h 1192"/>
                  <a:gd name="T52" fmla="*/ 456 w 566"/>
                  <a:gd name="T53" fmla="*/ 397 h 1192"/>
                  <a:gd name="T54" fmla="*/ 450 w 566"/>
                  <a:gd name="T55" fmla="*/ 456 h 1192"/>
                  <a:gd name="T56" fmla="*/ 344 w 566"/>
                  <a:gd name="T57" fmla="*/ 535 h 1192"/>
                  <a:gd name="T58" fmla="*/ 464 w 566"/>
                  <a:gd name="T59" fmla="*/ 481 h 1192"/>
                  <a:gd name="T60" fmla="*/ 507 w 566"/>
                  <a:gd name="T61" fmla="*/ 535 h 1192"/>
                  <a:gd name="T62" fmla="*/ 434 w 566"/>
                  <a:gd name="T63" fmla="*/ 586 h 1192"/>
                  <a:gd name="T64" fmla="*/ 300 w 566"/>
                  <a:gd name="T65" fmla="*/ 650 h 1192"/>
                  <a:gd name="T66" fmla="*/ 452 w 566"/>
                  <a:gd name="T67" fmla="*/ 623 h 1192"/>
                  <a:gd name="T68" fmla="*/ 484 w 566"/>
                  <a:gd name="T69" fmla="*/ 725 h 1192"/>
                  <a:gd name="T70" fmla="*/ 303 w 566"/>
                  <a:gd name="T71" fmla="*/ 773 h 1192"/>
                  <a:gd name="T72" fmla="*/ 402 w 566"/>
                  <a:gd name="T73" fmla="*/ 769 h 1192"/>
                  <a:gd name="T74" fmla="*/ 464 w 566"/>
                  <a:gd name="T75" fmla="*/ 800 h 1192"/>
                  <a:gd name="T76" fmla="*/ 462 w 566"/>
                  <a:gd name="T77" fmla="*/ 860 h 1192"/>
                  <a:gd name="T78" fmla="*/ 289 w 566"/>
                  <a:gd name="T79" fmla="*/ 894 h 1192"/>
                  <a:gd name="T80" fmla="*/ 374 w 566"/>
                  <a:gd name="T81" fmla="*/ 894 h 1192"/>
                  <a:gd name="T82" fmla="*/ 473 w 566"/>
                  <a:gd name="T83" fmla="*/ 878 h 1192"/>
                  <a:gd name="T84" fmla="*/ 387 w 566"/>
                  <a:gd name="T85" fmla="*/ 958 h 1192"/>
                  <a:gd name="T86" fmla="*/ 289 w 566"/>
                  <a:gd name="T87" fmla="*/ 1006 h 1192"/>
                  <a:gd name="T88" fmla="*/ 413 w 566"/>
                  <a:gd name="T89" fmla="*/ 962 h 1192"/>
                  <a:gd name="T90" fmla="*/ 486 w 566"/>
                  <a:gd name="T91" fmla="*/ 946 h 1192"/>
                  <a:gd name="T92" fmla="*/ 484 w 566"/>
                  <a:gd name="T93" fmla="*/ 1017 h 1192"/>
                  <a:gd name="T94" fmla="*/ 495 w 566"/>
                  <a:gd name="T95" fmla="*/ 1076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66" h="1192">
                    <a:moveTo>
                      <a:pt x="480" y="1078"/>
                    </a:moveTo>
                    <a:lnTo>
                      <a:pt x="456" y="1105"/>
                    </a:lnTo>
                    <a:lnTo>
                      <a:pt x="418" y="1113"/>
                    </a:lnTo>
                    <a:lnTo>
                      <a:pt x="369" y="1120"/>
                    </a:lnTo>
                    <a:lnTo>
                      <a:pt x="316" y="1131"/>
                    </a:lnTo>
                    <a:lnTo>
                      <a:pt x="282" y="1152"/>
                    </a:lnTo>
                    <a:lnTo>
                      <a:pt x="271" y="1163"/>
                    </a:lnTo>
                    <a:lnTo>
                      <a:pt x="260" y="1157"/>
                    </a:lnTo>
                    <a:lnTo>
                      <a:pt x="196" y="1110"/>
                    </a:lnTo>
                    <a:lnTo>
                      <a:pt x="115" y="1045"/>
                    </a:lnTo>
                    <a:lnTo>
                      <a:pt x="87" y="1006"/>
                    </a:lnTo>
                    <a:lnTo>
                      <a:pt x="45" y="964"/>
                    </a:lnTo>
                    <a:lnTo>
                      <a:pt x="32" y="932"/>
                    </a:lnTo>
                    <a:lnTo>
                      <a:pt x="0" y="926"/>
                    </a:lnTo>
                    <a:lnTo>
                      <a:pt x="16" y="962"/>
                    </a:lnTo>
                    <a:lnTo>
                      <a:pt x="34" y="997"/>
                    </a:lnTo>
                    <a:lnTo>
                      <a:pt x="87" y="1035"/>
                    </a:lnTo>
                    <a:lnTo>
                      <a:pt x="124" y="1081"/>
                    </a:lnTo>
                    <a:lnTo>
                      <a:pt x="212" y="1138"/>
                    </a:lnTo>
                    <a:lnTo>
                      <a:pt x="267" y="1192"/>
                    </a:lnTo>
                    <a:lnTo>
                      <a:pt x="289" y="1186"/>
                    </a:lnTo>
                    <a:lnTo>
                      <a:pt x="310" y="1159"/>
                    </a:lnTo>
                    <a:lnTo>
                      <a:pt x="342" y="1143"/>
                    </a:lnTo>
                    <a:lnTo>
                      <a:pt x="379" y="1132"/>
                    </a:lnTo>
                    <a:lnTo>
                      <a:pt x="462" y="1125"/>
                    </a:lnTo>
                    <a:lnTo>
                      <a:pt x="486" y="1110"/>
                    </a:lnTo>
                    <a:lnTo>
                      <a:pt x="527" y="1099"/>
                    </a:lnTo>
                    <a:lnTo>
                      <a:pt x="535" y="1081"/>
                    </a:lnTo>
                    <a:lnTo>
                      <a:pt x="521" y="1060"/>
                    </a:lnTo>
                    <a:lnTo>
                      <a:pt x="507" y="1038"/>
                    </a:lnTo>
                    <a:lnTo>
                      <a:pt x="516" y="1011"/>
                    </a:lnTo>
                    <a:lnTo>
                      <a:pt x="527" y="997"/>
                    </a:lnTo>
                    <a:lnTo>
                      <a:pt x="527" y="974"/>
                    </a:lnTo>
                    <a:lnTo>
                      <a:pt x="516" y="937"/>
                    </a:lnTo>
                    <a:lnTo>
                      <a:pt x="511" y="919"/>
                    </a:lnTo>
                    <a:lnTo>
                      <a:pt x="496" y="903"/>
                    </a:lnTo>
                    <a:lnTo>
                      <a:pt x="489" y="883"/>
                    </a:lnTo>
                    <a:lnTo>
                      <a:pt x="496" y="865"/>
                    </a:lnTo>
                    <a:lnTo>
                      <a:pt x="512" y="851"/>
                    </a:lnTo>
                    <a:lnTo>
                      <a:pt x="511" y="828"/>
                    </a:lnTo>
                    <a:lnTo>
                      <a:pt x="502" y="811"/>
                    </a:lnTo>
                    <a:lnTo>
                      <a:pt x="484" y="785"/>
                    </a:lnTo>
                    <a:lnTo>
                      <a:pt x="473" y="773"/>
                    </a:lnTo>
                    <a:lnTo>
                      <a:pt x="478" y="753"/>
                    </a:lnTo>
                    <a:lnTo>
                      <a:pt x="505" y="737"/>
                    </a:lnTo>
                    <a:lnTo>
                      <a:pt x="516" y="716"/>
                    </a:lnTo>
                    <a:lnTo>
                      <a:pt x="512" y="698"/>
                    </a:lnTo>
                    <a:lnTo>
                      <a:pt x="495" y="666"/>
                    </a:lnTo>
                    <a:lnTo>
                      <a:pt x="475" y="629"/>
                    </a:lnTo>
                    <a:lnTo>
                      <a:pt x="468" y="602"/>
                    </a:lnTo>
                    <a:lnTo>
                      <a:pt x="478" y="591"/>
                    </a:lnTo>
                    <a:lnTo>
                      <a:pt x="507" y="580"/>
                    </a:lnTo>
                    <a:lnTo>
                      <a:pt x="523" y="570"/>
                    </a:lnTo>
                    <a:lnTo>
                      <a:pt x="527" y="535"/>
                    </a:lnTo>
                    <a:lnTo>
                      <a:pt x="507" y="497"/>
                    </a:lnTo>
                    <a:lnTo>
                      <a:pt x="511" y="472"/>
                    </a:lnTo>
                    <a:lnTo>
                      <a:pt x="518" y="449"/>
                    </a:lnTo>
                    <a:lnTo>
                      <a:pt x="500" y="422"/>
                    </a:lnTo>
                    <a:lnTo>
                      <a:pt x="484" y="397"/>
                    </a:lnTo>
                    <a:lnTo>
                      <a:pt x="489" y="380"/>
                    </a:lnTo>
                    <a:lnTo>
                      <a:pt x="500" y="363"/>
                    </a:lnTo>
                    <a:lnTo>
                      <a:pt x="500" y="336"/>
                    </a:lnTo>
                    <a:lnTo>
                      <a:pt x="489" y="320"/>
                    </a:lnTo>
                    <a:lnTo>
                      <a:pt x="478" y="308"/>
                    </a:lnTo>
                    <a:lnTo>
                      <a:pt x="480" y="288"/>
                    </a:lnTo>
                    <a:lnTo>
                      <a:pt x="500" y="277"/>
                    </a:lnTo>
                    <a:lnTo>
                      <a:pt x="511" y="267"/>
                    </a:lnTo>
                    <a:lnTo>
                      <a:pt x="505" y="245"/>
                    </a:lnTo>
                    <a:lnTo>
                      <a:pt x="484" y="217"/>
                    </a:lnTo>
                    <a:lnTo>
                      <a:pt x="475" y="194"/>
                    </a:lnTo>
                    <a:lnTo>
                      <a:pt x="473" y="167"/>
                    </a:lnTo>
                    <a:lnTo>
                      <a:pt x="491" y="140"/>
                    </a:lnTo>
                    <a:lnTo>
                      <a:pt x="529" y="99"/>
                    </a:lnTo>
                    <a:lnTo>
                      <a:pt x="549" y="66"/>
                    </a:lnTo>
                    <a:lnTo>
                      <a:pt x="566" y="39"/>
                    </a:lnTo>
                    <a:lnTo>
                      <a:pt x="560" y="12"/>
                    </a:lnTo>
                    <a:lnTo>
                      <a:pt x="546" y="0"/>
                    </a:lnTo>
                    <a:lnTo>
                      <a:pt x="535" y="1"/>
                    </a:lnTo>
                    <a:lnTo>
                      <a:pt x="516" y="23"/>
                    </a:lnTo>
                    <a:lnTo>
                      <a:pt x="529" y="39"/>
                    </a:lnTo>
                    <a:lnTo>
                      <a:pt x="527" y="66"/>
                    </a:lnTo>
                    <a:lnTo>
                      <a:pt x="502" y="113"/>
                    </a:lnTo>
                    <a:lnTo>
                      <a:pt x="469" y="140"/>
                    </a:lnTo>
                    <a:lnTo>
                      <a:pt x="458" y="156"/>
                    </a:lnTo>
                    <a:lnTo>
                      <a:pt x="450" y="178"/>
                    </a:lnTo>
                    <a:lnTo>
                      <a:pt x="447" y="190"/>
                    </a:lnTo>
                    <a:lnTo>
                      <a:pt x="398" y="229"/>
                    </a:lnTo>
                    <a:lnTo>
                      <a:pt x="354" y="254"/>
                    </a:lnTo>
                    <a:lnTo>
                      <a:pt x="349" y="272"/>
                    </a:lnTo>
                    <a:lnTo>
                      <a:pt x="363" y="276"/>
                    </a:lnTo>
                    <a:lnTo>
                      <a:pt x="429" y="229"/>
                    </a:lnTo>
                    <a:lnTo>
                      <a:pt x="462" y="217"/>
                    </a:lnTo>
                    <a:lnTo>
                      <a:pt x="478" y="249"/>
                    </a:lnTo>
                    <a:lnTo>
                      <a:pt x="484" y="261"/>
                    </a:lnTo>
                    <a:lnTo>
                      <a:pt x="468" y="276"/>
                    </a:lnTo>
                    <a:lnTo>
                      <a:pt x="452" y="286"/>
                    </a:lnTo>
                    <a:lnTo>
                      <a:pt x="450" y="304"/>
                    </a:lnTo>
                    <a:lnTo>
                      <a:pt x="456" y="324"/>
                    </a:lnTo>
                    <a:lnTo>
                      <a:pt x="441" y="340"/>
                    </a:lnTo>
                    <a:lnTo>
                      <a:pt x="402" y="358"/>
                    </a:lnTo>
                    <a:lnTo>
                      <a:pt x="342" y="384"/>
                    </a:lnTo>
                    <a:lnTo>
                      <a:pt x="363" y="391"/>
                    </a:lnTo>
                    <a:lnTo>
                      <a:pt x="425" y="367"/>
                    </a:lnTo>
                    <a:lnTo>
                      <a:pt x="475" y="342"/>
                    </a:lnTo>
                    <a:lnTo>
                      <a:pt x="484" y="347"/>
                    </a:lnTo>
                    <a:lnTo>
                      <a:pt x="478" y="363"/>
                    </a:lnTo>
                    <a:lnTo>
                      <a:pt x="462" y="380"/>
                    </a:lnTo>
                    <a:lnTo>
                      <a:pt x="456" y="397"/>
                    </a:lnTo>
                    <a:lnTo>
                      <a:pt x="464" y="418"/>
                    </a:lnTo>
                    <a:lnTo>
                      <a:pt x="484" y="434"/>
                    </a:lnTo>
                    <a:lnTo>
                      <a:pt x="484" y="449"/>
                    </a:lnTo>
                    <a:lnTo>
                      <a:pt x="450" y="456"/>
                    </a:lnTo>
                    <a:lnTo>
                      <a:pt x="424" y="492"/>
                    </a:lnTo>
                    <a:lnTo>
                      <a:pt x="391" y="513"/>
                    </a:lnTo>
                    <a:lnTo>
                      <a:pt x="347" y="525"/>
                    </a:lnTo>
                    <a:lnTo>
                      <a:pt x="344" y="535"/>
                    </a:lnTo>
                    <a:lnTo>
                      <a:pt x="371" y="532"/>
                    </a:lnTo>
                    <a:lnTo>
                      <a:pt x="429" y="513"/>
                    </a:lnTo>
                    <a:lnTo>
                      <a:pt x="450" y="497"/>
                    </a:lnTo>
                    <a:lnTo>
                      <a:pt x="464" y="481"/>
                    </a:lnTo>
                    <a:lnTo>
                      <a:pt x="484" y="477"/>
                    </a:lnTo>
                    <a:lnTo>
                      <a:pt x="484" y="497"/>
                    </a:lnTo>
                    <a:lnTo>
                      <a:pt x="496" y="515"/>
                    </a:lnTo>
                    <a:lnTo>
                      <a:pt x="507" y="535"/>
                    </a:lnTo>
                    <a:lnTo>
                      <a:pt x="500" y="552"/>
                    </a:lnTo>
                    <a:lnTo>
                      <a:pt x="475" y="562"/>
                    </a:lnTo>
                    <a:lnTo>
                      <a:pt x="450" y="570"/>
                    </a:lnTo>
                    <a:lnTo>
                      <a:pt x="434" y="586"/>
                    </a:lnTo>
                    <a:lnTo>
                      <a:pt x="360" y="607"/>
                    </a:lnTo>
                    <a:lnTo>
                      <a:pt x="305" y="627"/>
                    </a:lnTo>
                    <a:lnTo>
                      <a:pt x="283" y="638"/>
                    </a:lnTo>
                    <a:lnTo>
                      <a:pt x="300" y="650"/>
                    </a:lnTo>
                    <a:lnTo>
                      <a:pt x="333" y="643"/>
                    </a:lnTo>
                    <a:lnTo>
                      <a:pt x="398" y="618"/>
                    </a:lnTo>
                    <a:lnTo>
                      <a:pt x="441" y="605"/>
                    </a:lnTo>
                    <a:lnTo>
                      <a:pt x="452" y="623"/>
                    </a:lnTo>
                    <a:lnTo>
                      <a:pt x="464" y="656"/>
                    </a:lnTo>
                    <a:lnTo>
                      <a:pt x="484" y="683"/>
                    </a:lnTo>
                    <a:lnTo>
                      <a:pt x="486" y="705"/>
                    </a:lnTo>
                    <a:lnTo>
                      <a:pt x="484" y="725"/>
                    </a:lnTo>
                    <a:lnTo>
                      <a:pt x="462" y="732"/>
                    </a:lnTo>
                    <a:lnTo>
                      <a:pt x="424" y="741"/>
                    </a:lnTo>
                    <a:lnTo>
                      <a:pt x="374" y="762"/>
                    </a:lnTo>
                    <a:lnTo>
                      <a:pt x="303" y="773"/>
                    </a:lnTo>
                    <a:lnTo>
                      <a:pt x="276" y="785"/>
                    </a:lnTo>
                    <a:lnTo>
                      <a:pt x="294" y="794"/>
                    </a:lnTo>
                    <a:lnTo>
                      <a:pt x="358" y="785"/>
                    </a:lnTo>
                    <a:lnTo>
                      <a:pt x="402" y="769"/>
                    </a:lnTo>
                    <a:lnTo>
                      <a:pt x="431" y="759"/>
                    </a:lnTo>
                    <a:lnTo>
                      <a:pt x="456" y="753"/>
                    </a:lnTo>
                    <a:lnTo>
                      <a:pt x="452" y="773"/>
                    </a:lnTo>
                    <a:lnTo>
                      <a:pt x="464" y="800"/>
                    </a:lnTo>
                    <a:lnTo>
                      <a:pt x="480" y="816"/>
                    </a:lnTo>
                    <a:lnTo>
                      <a:pt x="484" y="835"/>
                    </a:lnTo>
                    <a:lnTo>
                      <a:pt x="484" y="851"/>
                    </a:lnTo>
                    <a:lnTo>
                      <a:pt x="462" y="860"/>
                    </a:lnTo>
                    <a:lnTo>
                      <a:pt x="420" y="862"/>
                    </a:lnTo>
                    <a:lnTo>
                      <a:pt x="391" y="871"/>
                    </a:lnTo>
                    <a:lnTo>
                      <a:pt x="326" y="892"/>
                    </a:lnTo>
                    <a:lnTo>
                      <a:pt x="289" y="894"/>
                    </a:lnTo>
                    <a:lnTo>
                      <a:pt x="276" y="910"/>
                    </a:lnTo>
                    <a:lnTo>
                      <a:pt x="292" y="915"/>
                    </a:lnTo>
                    <a:lnTo>
                      <a:pt x="326" y="908"/>
                    </a:lnTo>
                    <a:lnTo>
                      <a:pt x="374" y="894"/>
                    </a:lnTo>
                    <a:lnTo>
                      <a:pt x="402" y="883"/>
                    </a:lnTo>
                    <a:lnTo>
                      <a:pt x="436" y="876"/>
                    </a:lnTo>
                    <a:lnTo>
                      <a:pt x="464" y="878"/>
                    </a:lnTo>
                    <a:lnTo>
                      <a:pt x="473" y="878"/>
                    </a:lnTo>
                    <a:lnTo>
                      <a:pt x="473" y="903"/>
                    </a:lnTo>
                    <a:lnTo>
                      <a:pt x="480" y="915"/>
                    </a:lnTo>
                    <a:lnTo>
                      <a:pt x="431" y="926"/>
                    </a:lnTo>
                    <a:lnTo>
                      <a:pt x="387" y="958"/>
                    </a:lnTo>
                    <a:lnTo>
                      <a:pt x="338" y="976"/>
                    </a:lnTo>
                    <a:lnTo>
                      <a:pt x="305" y="981"/>
                    </a:lnTo>
                    <a:lnTo>
                      <a:pt x="278" y="995"/>
                    </a:lnTo>
                    <a:lnTo>
                      <a:pt x="289" y="1006"/>
                    </a:lnTo>
                    <a:lnTo>
                      <a:pt x="316" y="997"/>
                    </a:lnTo>
                    <a:lnTo>
                      <a:pt x="347" y="986"/>
                    </a:lnTo>
                    <a:lnTo>
                      <a:pt x="381" y="981"/>
                    </a:lnTo>
                    <a:lnTo>
                      <a:pt x="413" y="962"/>
                    </a:lnTo>
                    <a:lnTo>
                      <a:pt x="429" y="946"/>
                    </a:lnTo>
                    <a:lnTo>
                      <a:pt x="450" y="942"/>
                    </a:lnTo>
                    <a:lnTo>
                      <a:pt x="478" y="942"/>
                    </a:lnTo>
                    <a:lnTo>
                      <a:pt x="486" y="946"/>
                    </a:lnTo>
                    <a:lnTo>
                      <a:pt x="495" y="964"/>
                    </a:lnTo>
                    <a:lnTo>
                      <a:pt x="500" y="986"/>
                    </a:lnTo>
                    <a:lnTo>
                      <a:pt x="495" y="1006"/>
                    </a:lnTo>
                    <a:lnTo>
                      <a:pt x="484" y="1017"/>
                    </a:lnTo>
                    <a:lnTo>
                      <a:pt x="475" y="1044"/>
                    </a:lnTo>
                    <a:lnTo>
                      <a:pt x="484" y="1054"/>
                    </a:lnTo>
                    <a:lnTo>
                      <a:pt x="495" y="1065"/>
                    </a:lnTo>
                    <a:lnTo>
                      <a:pt x="495" y="1076"/>
                    </a:lnTo>
                    <a:lnTo>
                      <a:pt x="480" y="10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8" name="Freeform 104">
                <a:extLst>
                  <a:ext uri="{FF2B5EF4-FFF2-40B4-BE49-F238E27FC236}">
                    <a16:creationId xmlns:a16="http://schemas.microsoft.com/office/drawing/2014/main" id="{CC5B2709-D455-8876-61BF-4A3DC73C7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1" y="1071"/>
                <a:ext cx="169" cy="61"/>
              </a:xfrm>
              <a:custGeom>
                <a:avLst/>
                <a:gdLst>
                  <a:gd name="T0" fmla="*/ 0 w 169"/>
                  <a:gd name="T1" fmla="*/ 48 h 61"/>
                  <a:gd name="T2" fmla="*/ 67 w 169"/>
                  <a:gd name="T3" fmla="*/ 46 h 61"/>
                  <a:gd name="T4" fmla="*/ 93 w 169"/>
                  <a:gd name="T5" fmla="*/ 30 h 61"/>
                  <a:gd name="T6" fmla="*/ 115 w 169"/>
                  <a:gd name="T7" fmla="*/ 12 h 61"/>
                  <a:gd name="T8" fmla="*/ 157 w 169"/>
                  <a:gd name="T9" fmla="*/ 0 h 61"/>
                  <a:gd name="T10" fmla="*/ 169 w 169"/>
                  <a:gd name="T11" fmla="*/ 12 h 61"/>
                  <a:gd name="T12" fmla="*/ 151 w 169"/>
                  <a:gd name="T13" fmla="*/ 17 h 61"/>
                  <a:gd name="T14" fmla="*/ 122 w 169"/>
                  <a:gd name="T15" fmla="*/ 35 h 61"/>
                  <a:gd name="T16" fmla="*/ 106 w 169"/>
                  <a:gd name="T17" fmla="*/ 46 h 61"/>
                  <a:gd name="T18" fmla="*/ 79 w 169"/>
                  <a:gd name="T19" fmla="*/ 54 h 61"/>
                  <a:gd name="T20" fmla="*/ 37 w 169"/>
                  <a:gd name="T21" fmla="*/ 59 h 61"/>
                  <a:gd name="T22" fmla="*/ 3 w 169"/>
                  <a:gd name="T23" fmla="*/ 61 h 61"/>
                  <a:gd name="T24" fmla="*/ 0 w 169"/>
                  <a:gd name="T25" fmla="*/ 4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61">
                    <a:moveTo>
                      <a:pt x="0" y="48"/>
                    </a:moveTo>
                    <a:lnTo>
                      <a:pt x="67" y="46"/>
                    </a:lnTo>
                    <a:lnTo>
                      <a:pt x="93" y="30"/>
                    </a:lnTo>
                    <a:lnTo>
                      <a:pt x="115" y="12"/>
                    </a:lnTo>
                    <a:lnTo>
                      <a:pt x="157" y="0"/>
                    </a:lnTo>
                    <a:lnTo>
                      <a:pt x="169" y="12"/>
                    </a:lnTo>
                    <a:lnTo>
                      <a:pt x="151" y="17"/>
                    </a:lnTo>
                    <a:lnTo>
                      <a:pt x="122" y="35"/>
                    </a:lnTo>
                    <a:lnTo>
                      <a:pt x="106" y="46"/>
                    </a:lnTo>
                    <a:lnTo>
                      <a:pt x="79" y="54"/>
                    </a:lnTo>
                    <a:lnTo>
                      <a:pt x="37" y="59"/>
                    </a:lnTo>
                    <a:lnTo>
                      <a:pt x="3" y="61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9" name="Freeform 105">
                <a:extLst>
                  <a:ext uri="{FF2B5EF4-FFF2-40B4-BE49-F238E27FC236}">
                    <a16:creationId xmlns:a16="http://schemas.microsoft.com/office/drawing/2014/main" id="{28278F7F-69ED-62FD-6CAC-3A67DAACB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" y="-87"/>
                <a:ext cx="476" cy="262"/>
              </a:xfrm>
              <a:custGeom>
                <a:avLst/>
                <a:gdLst>
                  <a:gd name="T0" fmla="*/ 14 w 476"/>
                  <a:gd name="T1" fmla="*/ 29 h 262"/>
                  <a:gd name="T2" fmla="*/ 70 w 476"/>
                  <a:gd name="T3" fmla="*/ 33 h 262"/>
                  <a:gd name="T4" fmla="*/ 131 w 476"/>
                  <a:gd name="T5" fmla="*/ 34 h 262"/>
                  <a:gd name="T6" fmla="*/ 169 w 476"/>
                  <a:gd name="T7" fmla="*/ 34 h 262"/>
                  <a:gd name="T8" fmla="*/ 200 w 476"/>
                  <a:gd name="T9" fmla="*/ 27 h 262"/>
                  <a:gd name="T10" fmla="*/ 249 w 476"/>
                  <a:gd name="T11" fmla="*/ 12 h 262"/>
                  <a:gd name="T12" fmla="*/ 273 w 476"/>
                  <a:gd name="T13" fmla="*/ 0 h 262"/>
                  <a:gd name="T14" fmla="*/ 306 w 476"/>
                  <a:gd name="T15" fmla="*/ 18 h 262"/>
                  <a:gd name="T16" fmla="*/ 359 w 476"/>
                  <a:gd name="T17" fmla="*/ 55 h 262"/>
                  <a:gd name="T18" fmla="*/ 397 w 476"/>
                  <a:gd name="T19" fmla="*/ 83 h 262"/>
                  <a:gd name="T20" fmla="*/ 447 w 476"/>
                  <a:gd name="T21" fmla="*/ 118 h 262"/>
                  <a:gd name="T22" fmla="*/ 476 w 476"/>
                  <a:gd name="T23" fmla="*/ 143 h 262"/>
                  <a:gd name="T24" fmla="*/ 449 w 476"/>
                  <a:gd name="T25" fmla="*/ 167 h 262"/>
                  <a:gd name="T26" fmla="*/ 421 w 476"/>
                  <a:gd name="T27" fmla="*/ 193 h 262"/>
                  <a:gd name="T28" fmla="*/ 377 w 476"/>
                  <a:gd name="T29" fmla="*/ 211 h 262"/>
                  <a:gd name="T30" fmla="*/ 332 w 476"/>
                  <a:gd name="T31" fmla="*/ 232 h 262"/>
                  <a:gd name="T32" fmla="*/ 290 w 476"/>
                  <a:gd name="T33" fmla="*/ 249 h 262"/>
                  <a:gd name="T34" fmla="*/ 251 w 476"/>
                  <a:gd name="T35" fmla="*/ 254 h 262"/>
                  <a:gd name="T36" fmla="*/ 212 w 476"/>
                  <a:gd name="T37" fmla="*/ 262 h 262"/>
                  <a:gd name="T38" fmla="*/ 162 w 476"/>
                  <a:gd name="T39" fmla="*/ 227 h 262"/>
                  <a:gd name="T40" fmla="*/ 123 w 476"/>
                  <a:gd name="T41" fmla="*/ 195 h 262"/>
                  <a:gd name="T42" fmla="*/ 79 w 476"/>
                  <a:gd name="T43" fmla="*/ 157 h 262"/>
                  <a:gd name="T44" fmla="*/ 44 w 476"/>
                  <a:gd name="T45" fmla="*/ 118 h 262"/>
                  <a:gd name="T46" fmla="*/ 16 w 476"/>
                  <a:gd name="T47" fmla="*/ 90 h 262"/>
                  <a:gd name="T48" fmla="*/ 0 w 476"/>
                  <a:gd name="T49" fmla="*/ 52 h 262"/>
                  <a:gd name="T50" fmla="*/ 14 w 476"/>
                  <a:gd name="T51" fmla="*/ 2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6" h="262">
                    <a:moveTo>
                      <a:pt x="14" y="29"/>
                    </a:moveTo>
                    <a:lnTo>
                      <a:pt x="70" y="33"/>
                    </a:lnTo>
                    <a:lnTo>
                      <a:pt x="131" y="34"/>
                    </a:lnTo>
                    <a:lnTo>
                      <a:pt x="169" y="34"/>
                    </a:lnTo>
                    <a:lnTo>
                      <a:pt x="200" y="27"/>
                    </a:lnTo>
                    <a:lnTo>
                      <a:pt x="249" y="12"/>
                    </a:lnTo>
                    <a:lnTo>
                      <a:pt x="273" y="0"/>
                    </a:lnTo>
                    <a:lnTo>
                      <a:pt x="306" y="18"/>
                    </a:lnTo>
                    <a:lnTo>
                      <a:pt x="359" y="55"/>
                    </a:lnTo>
                    <a:lnTo>
                      <a:pt x="397" y="83"/>
                    </a:lnTo>
                    <a:lnTo>
                      <a:pt x="447" y="118"/>
                    </a:lnTo>
                    <a:lnTo>
                      <a:pt x="476" y="143"/>
                    </a:lnTo>
                    <a:lnTo>
                      <a:pt x="449" y="167"/>
                    </a:lnTo>
                    <a:lnTo>
                      <a:pt x="421" y="193"/>
                    </a:lnTo>
                    <a:lnTo>
                      <a:pt x="377" y="211"/>
                    </a:lnTo>
                    <a:lnTo>
                      <a:pt x="332" y="232"/>
                    </a:lnTo>
                    <a:lnTo>
                      <a:pt x="290" y="249"/>
                    </a:lnTo>
                    <a:lnTo>
                      <a:pt x="251" y="254"/>
                    </a:lnTo>
                    <a:lnTo>
                      <a:pt x="212" y="262"/>
                    </a:lnTo>
                    <a:lnTo>
                      <a:pt x="162" y="227"/>
                    </a:lnTo>
                    <a:lnTo>
                      <a:pt x="123" y="195"/>
                    </a:lnTo>
                    <a:lnTo>
                      <a:pt x="79" y="157"/>
                    </a:lnTo>
                    <a:lnTo>
                      <a:pt x="44" y="118"/>
                    </a:lnTo>
                    <a:lnTo>
                      <a:pt x="16" y="90"/>
                    </a:lnTo>
                    <a:lnTo>
                      <a:pt x="0" y="52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0" name="Freeform 106">
                <a:extLst>
                  <a:ext uri="{FF2B5EF4-FFF2-40B4-BE49-F238E27FC236}">
                    <a16:creationId xmlns:a16="http://schemas.microsoft.com/office/drawing/2014/main" id="{4B62AFED-D8AD-BC59-1D06-5E45175D1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" y="-96"/>
                <a:ext cx="513" cy="304"/>
              </a:xfrm>
              <a:custGeom>
                <a:avLst/>
                <a:gdLst>
                  <a:gd name="T0" fmla="*/ 251 w 513"/>
                  <a:gd name="T1" fmla="*/ 259 h 304"/>
                  <a:gd name="T2" fmla="*/ 332 w 513"/>
                  <a:gd name="T3" fmla="*/ 237 h 304"/>
                  <a:gd name="T4" fmla="*/ 398 w 513"/>
                  <a:gd name="T5" fmla="*/ 207 h 304"/>
                  <a:gd name="T6" fmla="*/ 445 w 513"/>
                  <a:gd name="T7" fmla="*/ 175 h 304"/>
                  <a:gd name="T8" fmla="*/ 463 w 513"/>
                  <a:gd name="T9" fmla="*/ 154 h 304"/>
                  <a:gd name="T10" fmla="*/ 396 w 513"/>
                  <a:gd name="T11" fmla="*/ 91 h 304"/>
                  <a:gd name="T12" fmla="*/ 341 w 513"/>
                  <a:gd name="T13" fmla="*/ 59 h 304"/>
                  <a:gd name="T14" fmla="*/ 288 w 513"/>
                  <a:gd name="T15" fmla="*/ 26 h 304"/>
                  <a:gd name="T16" fmla="*/ 277 w 513"/>
                  <a:gd name="T17" fmla="*/ 26 h 304"/>
                  <a:gd name="T18" fmla="*/ 245 w 513"/>
                  <a:gd name="T19" fmla="*/ 36 h 304"/>
                  <a:gd name="T20" fmla="*/ 201 w 513"/>
                  <a:gd name="T21" fmla="*/ 49 h 304"/>
                  <a:gd name="T22" fmla="*/ 123 w 513"/>
                  <a:gd name="T23" fmla="*/ 54 h 304"/>
                  <a:gd name="T24" fmla="*/ 47 w 513"/>
                  <a:gd name="T25" fmla="*/ 53 h 304"/>
                  <a:gd name="T26" fmla="*/ 26 w 513"/>
                  <a:gd name="T27" fmla="*/ 54 h 304"/>
                  <a:gd name="T28" fmla="*/ 26 w 513"/>
                  <a:gd name="T29" fmla="*/ 70 h 304"/>
                  <a:gd name="T30" fmla="*/ 43 w 513"/>
                  <a:gd name="T31" fmla="*/ 91 h 304"/>
                  <a:gd name="T32" fmla="*/ 74 w 513"/>
                  <a:gd name="T33" fmla="*/ 132 h 304"/>
                  <a:gd name="T34" fmla="*/ 114 w 513"/>
                  <a:gd name="T35" fmla="*/ 165 h 304"/>
                  <a:gd name="T36" fmla="*/ 164 w 513"/>
                  <a:gd name="T37" fmla="*/ 214 h 304"/>
                  <a:gd name="T38" fmla="*/ 210 w 513"/>
                  <a:gd name="T39" fmla="*/ 249 h 304"/>
                  <a:gd name="T40" fmla="*/ 240 w 513"/>
                  <a:gd name="T41" fmla="*/ 268 h 304"/>
                  <a:gd name="T42" fmla="*/ 249 w 513"/>
                  <a:gd name="T43" fmla="*/ 291 h 304"/>
                  <a:gd name="T44" fmla="*/ 238 w 513"/>
                  <a:gd name="T45" fmla="*/ 304 h 304"/>
                  <a:gd name="T46" fmla="*/ 221 w 513"/>
                  <a:gd name="T47" fmla="*/ 296 h 304"/>
                  <a:gd name="T48" fmla="*/ 174 w 513"/>
                  <a:gd name="T49" fmla="*/ 252 h 304"/>
                  <a:gd name="T50" fmla="*/ 114 w 513"/>
                  <a:gd name="T51" fmla="*/ 202 h 304"/>
                  <a:gd name="T52" fmla="*/ 70 w 513"/>
                  <a:gd name="T53" fmla="*/ 165 h 304"/>
                  <a:gd name="T54" fmla="*/ 42 w 513"/>
                  <a:gd name="T55" fmla="*/ 132 h 304"/>
                  <a:gd name="T56" fmla="*/ 16 w 513"/>
                  <a:gd name="T57" fmla="*/ 98 h 304"/>
                  <a:gd name="T58" fmla="*/ 5 w 513"/>
                  <a:gd name="T59" fmla="*/ 75 h 304"/>
                  <a:gd name="T60" fmla="*/ 0 w 513"/>
                  <a:gd name="T61" fmla="*/ 49 h 304"/>
                  <a:gd name="T62" fmla="*/ 7 w 513"/>
                  <a:gd name="T63" fmla="*/ 33 h 304"/>
                  <a:gd name="T64" fmla="*/ 25 w 513"/>
                  <a:gd name="T65" fmla="*/ 26 h 304"/>
                  <a:gd name="T66" fmla="*/ 58 w 513"/>
                  <a:gd name="T67" fmla="*/ 27 h 304"/>
                  <a:gd name="T68" fmla="*/ 120 w 513"/>
                  <a:gd name="T69" fmla="*/ 36 h 304"/>
                  <a:gd name="T70" fmla="*/ 173 w 513"/>
                  <a:gd name="T71" fmla="*/ 36 h 304"/>
                  <a:gd name="T72" fmla="*/ 210 w 513"/>
                  <a:gd name="T73" fmla="*/ 26 h 304"/>
                  <a:gd name="T74" fmla="*/ 254 w 513"/>
                  <a:gd name="T75" fmla="*/ 16 h 304"/>
                  <a:gd name="T76" fmla="*/ 272 w 513"/>
                  <a:gd name="T77" fmla="*/ 0 h 304"/>
                  <a:gd name="T78" fmla="*/ 293 w 513"/>
                  <a:gd name="T79" fmla="*/ 0 h 304"/>
                  <a:gd name="T80" fmla="*/ 338 w 513"/>
                  <a:gd name="T81" fmla="*/ 27 h 304"/>
                  <a:gd name="T82" fmla="*/ 387 w 513"/>
                  <a:gd name="T83" fmla="*/ 66 h 304"/>
                  <a:gd name="T84" fmla="*/ 440 w 513"/>
                  <a:gd name="T85" fmla="*/ 99 h 304"/>
                  <a:gd name="T86" fmla="*/ 469 w 513"/>
                  <a:gd name="T87" fmla="*/ 121 h 304"/>
                  <a:gd name="T88" fmla="*/ 500 w 513"/>
                  <a:gd name="T89" fmla="*/ 142 h 304"/>
                  <a:gd name="T90" fmla="*/ 513 w 513"/>
                  <a:gd name="T91" fmla="*/ 149 h 304"/>
                  <a:gd name="T92" fmla="*/ 505 w 513"/>
                  <a:gd name="T93" fmla="*/ 163 h 304"/>
                  <a:gd name="T94" fmla="*/ 484 w 513"/>
                  <a:gd name="T95" fmla="*/ 177 h 304"/>
                  <a:gd name="T96" fmla="*/ 458 w 513"/>
                  <a:gd name="T97" fmla="*/ 198 h 304"/>
                  <a:gd name="T98" fmla="*/ 434 w 513"/>
                  <a:gd name="T99" fmla="*/ 207 h 304"/>
                  <a:gd name="T100" fmla="*/ 391 w 513"/>
                  <a:gd name="T101" fmla="*/ 226 h 304"/>
                  <a:gd name="T102" fmla="*/ 360 w 513"/>
                  <a:gd name="T103" fmla="*/ 241 h 304"/>
                  <a:gd name="T104" fmla="*/ 325 w 513"/>
                  <a:gd name="T105" fmla="*/ 263 h 304"/>
                  <a:gd name="T106" fmla="*/ 288 w 513"/>
                  <a:gd name="T107" fmla="*/ 268 h 304"/>
                  <a:gd name="T108" fmla="*/ 260 w 513"/>
                  <a:gd name="T109" fmla="*/ 270 h 304"/>
                  <a:gd name="T110" fmla="*/ 251 w 513"/>
                  <a:gd name="T111" fmla="*/ 259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3" h="304">
                    <a:moveTo>
                      <a:pt x="251" y="259"/>
                    </a:moveTo>
                    <a:lnTo>
                      <a:pt x="332" y="237"/>
                    </a:lnTo>
                    <a:lnTo>
                      <a:pt x="398" y="207"/>
                    </a:lnTo>
                    <a:lnTo>
                      <a:pt x="445" y="175"/>
                    </a:lnTo>
                    <a:lnTo>
                      <a:pt x="463" y="154"/>
                    </a:lnTo>
                    <a:lnTo>
                      <a:pt x="396" y="91"/>
                    </a:lnTo>
                    <a:lnTo>
                      <a:pt x="341" y="59"/>
                    </a:lnTo>
                    <a:lnTo>
                      <a:pt x="288" y="26"/>
                    </a:lnTo>
                    <a:lnTo>
                      <a:pt x="277" y="26"/>
                    </a:lnTo>
                    <a:lnTo>
                      <a:pt x="245" y="36"/>
                    </a:lnTo>
                    <a:lnTo>
                      <a:pt x="201" y="49"/>
                    </a:lnTo>
                    <a:lnTo>
                      <a:pt x="123" y="54"/>
                    </a:lnTo>
                    <a:lnTo>
                      <a:pt x="47" y="53"/>
                    </a:lnTo>
                    <a:lnTo>
                      <a:pt x="26" y="54"/>
                    </a:lnTo>
                    <a:lnTo>
                      <a:pt x="26" y="70"/>
                    </a:lnTo>
                    <a:lnTo>
                      <a:pt x="43" y="91"/>
                    </a:lnTo>
                    <a:lnTo>
                      <a:pt x="74" y="132"/>
                    </a:lnTo>
                    <a:lnTo>
                      <a:pt x="114" y="165"/>
                    </a:lnTo>
                    <a:lnTo>
                      <a:pt x="164" y="214"/>
                    </a:lnTo>
                    <a:lnTo>
                      <a:pt x="210" y="249"/>
                    </a:lnTo>
                    <a:lnTo>
                      <a:pt x="240" y="268"/>
                    </a:lnTo>
                    <a:lnTo>
                      <a:pt x="249" y="291"/>
                    </a:lnTo>
                    <a:lnTo>
                      <a:pt x="238" y="304"/>
                    </a:lnTo>
                    <a:lnTo>
                      <a:pt x="221" y="296"/>
                    </a:lnTo>
                    <a:lnTo>
                      <a:pt x="174" y="252"/>
                    </a:lnTo>
                    <a:lnTo>
                      <a:pt x="114" y="202"/>
                    </a:lnTo>
                    <a:lnTo>
                      <a:pt x="70" y="165"/>
                    </a:lnTo>
                    <a:lnTo>
                      <a:pt x="42" y="132"/>
                    </a:lnTo>
                    <a:lnTo>
                      <a:pt x="16" y="98"/>
                    </a:lnTo>
                    <a:lnTo>
                      <a:pt x="5" y="75"/>
                    </a:lnTo>
                    <a:lnTo>
                      <a:pt x="0" y="49"/>
                    </a:lnTo>
                    <a:lnTo>
                      <a:pt x="7" y="33"/>
                    </a:lnTo>
                    <a:lnTo>
                      <a:pt x="25" y="26"/>
                    </a:lnTo>
                    <a:lnTo>
                      <a:pt x="58" y="27"/>
                    </a:lnTo>
                    <a:lnTo>
                      <a:pt x="120" y="36"/>
                    </a:lnTo>
                    <a:lnTo>
                      <a:pt x="173" y="36"/>
                    </a:lnTo>
                    <a:lnTo>
                      <a:pt x="210" y="26"/>
                    </a:lnTo>
                    <a:lnTo>
                      <a:pt x="254" y="16"/>
                    </a:lnTo>
                    <a:lnTo>
                      <a:pt x="272" y="0"/>
                    </a:lnTo>
                    <a:lnTo>
                      <a:pt x="293" y="0"/>
                    </a:lnTo>
                    <a:lnTo>
                      <a:pt x="338" y="27"/>
                    </a:lnTo>
                    <a:lnTo>
                      <a:pt x="387" y="66"/>
                    </a:lnTo>
                    <a:lnTo>
                      <a:pt x="440" y="99"/>
                    </a:lnTo>
                    <a:lnTo>
                      <a:pt x="469" y="121"/>
                    </a:lnTo>
                    <a:lnTo>
                      <a:pt x="500" y="142"/>
                    </a:lnTo>
                    <a:lnTo>
                      <a:pt x="513" y="149"/>
                    </a:lnTo>
                    <a:lnTo>
                      <a:pt x="505" y="163"/>
                    </a:lnTo>
                    <a:lnTo>
                      <a:pt x="484" y="177"/>
                    </a:lnTo>
                    <a:lnTo>
                      <a:pt x="458" y="198"/>
                    </a:lnTo>
                    <a:lnTo>
                      <a:pt x="434" y="207"/>
                    </a:lnTo>
                    <a:lnTo>
                      <a:pt x="391" y="226"/>
                    </a:lnTo>
                    <a:lnTo>
                      <a:pt x="360" y="241"/>
                    </a:lnTo>
                    <a:lnTo>
                      <a:pt x="325" y="263"/>
                    </a:lnTo>
                    <a:lnTo>
                      <a:pt x="288" y="268"/>
                    </a:lnTo>
                    <a:lnTo>
                      <a:pt x="260" y="270"/>
                    </a:lnTo>
                    <a:lnTo>
                      <a:pt x="251" y="2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" name="Freeform 107">
                <a:extLst>
                  <a:ext uri="{FF2B5EF4-FFF2-40B4-BE49-F238E27FC236}">
                    <a16:creationId xmlns:a16="http://schemas.microsoft.com/office/drawing/2014/main" id="{CF8B26D3-1D57-BA59-9400-1B670B87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8" y="128"/>
                <a:ext cx="168" cy="110"/>
              </a:xfrm>
              <a:custGeom>
                <a:avLst/>
                <a:gdLst>
                  <a:gd name="T0" fmla="*/ 141 w 168"/>
                  <a:gd name="T1" fmla="*/ 13 h 110"/>
                  <a:gd name="T2" fmla="*/ 105 w 168"/>
                  <a:gd name="T3" fmla="*/ 42 h 110"/>
                  <a:gd name="T4" fmla="*/ 74 w 168"/>
                  <a:gd name="T5" fmla="*/ 69 h 110"/>
                  <a:gd name="T6" fmla="*/ 26 w 168"/>
                  <a:gd name="T7" fmla="*/ 86 h 110"/>
                  <a:gd name="T8" fmla="*/ 0 w 168"/>
                  <a:gd name="T9" fmla="*/ 94 h 110"/>
                  <a:gd name="T10" fmla="*/ 20 w 168"/>
                  <a:gd name="T11" fmla="*/ 110 h 110"/>
                  <a:gd name="T12" fmla="*/ 55 w 168"/>
                  <a:gd name="T13" fmla="*/ 104 h 110"/>
                  <a:gd name="T14" fmla="*/ 107 w 168"/>
                  <a:gd name="T15" fmla="*/ 69 h 110"/>
                  <a:gd name="T16" fmla="*/ 168 w 168"/>
                  <a:gd name="T17" fmla="*/ 0 h 110"/>
                  <a:gd name="T18" fmla="*/ 141 w 168"/>
                  <a:gd name="T19" fmla="*/ 1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10">
                    <a:moveTo>
                      <a:pt x="141" y="13"/>
                    </a:moveTo>
                    <a:lnTo>
                      <a:pt x="105" y="42"/>
                    </a:lnTo>
                    <a:lnTo>
                      <a:pt x="74" y="69"/>
                    </a:lnTo>
                    <a:lnTo>
                      <a:pt x="26" y="86"/>
                    </a:lnTo>
                    <a:lnTo>
                      <a:pt x="0" y="94"/>
                    </a:lnTo>
                    <a:lnTo>
                      <a:pt x="20" y="110"/>
                    </a:lnTo>
                    <a:lnTo>
                      <a:pt x="55" y="104"/>
                    </a:lnTo>
                    <a:lnTo>
                      <a:pt x="107" y="69"/>
                    </a:lnTo>
                    <a:lnTo>
                      <a:pt x="168" y="0"/>
                    </a:lnTo>
                    <a:lnTo>
                      <a:pt x="14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212" name="Freeform 108">
              <a:extLst>
                <a:ext uri="{FF2B5EF4-FFF2-40B4-BE49-F238E27FC236}">
                  <a16:creationId xmlns:a16="http://schemas.microsoft.com/office/drawing/2014/main" id="{9F0D6A82-62C9-B534-B3A7-0B997A7C4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211"/>
              <a:ext cx="296" cy="256"/>
            </a:xfrm>
            <a:custGeom>
              <a:avLst/>
              <a:gdLst>
                <a:gd name="T0" fmla="*/ 512 w 571"/>
                <a:gd name="T1" fmla="*/ 8 h 494"/>
                <a:gd name="T2" fmla="*/ 536 w 571"/>
                <a:gd name="T3" fmla="*/ 0 h 494"/>
                <a:gd name="T4" fmla="*/ 564 w 571"/>
                <a:gd name="T5" fmla="*/ 20 h 494"/>
                <a:gd name="T6" fmla="*/ 571 w 571"/>
                <a:gd name="T7" fmla="*/ 61 h 494"/>
                <a:gd name="T8" fmla="*/ 562 w 571"/>
                <a:gd name="T9" fmla="*/ 100 h 494"/>
                <a:gd name="T10" fmla="*/ 512 w 571"/>
                <a:gd name="T11" fmla="*/ 179 h 494"/>
                <a:gd name="T12" fmla="*/ 441 w 571"/>
                <a:gd name="T13" fmla="*/ 259 h 494"/>
                <a:gd name="T14" fmla="*/ 362 w 571"/>
                <a:gd name="T15" fmla="*/ 320 h 494"/>
                <a:gd name="T16" fmla="*/ 332 w 571"/>
                <a:gd name="T17" fmla="*/ 343 h 494"/>
                <a:gd name="T18" fmla="*/ 304 w 571"/>
                <a:gd name="T19" fmla="*/ 347 h 494"/>
                <a:gd name="T20" fmla="*/ 252 w 571"/>
                <a:gd name="T21" fmla="*/ 362 h 494"/>
                <a:gd name="T22" fmla="*/ 184 w 571"/>
                <a:gd name="T23" fmla="*/ 375 h 494"/>
                <a:gd name="T24" fmla="*/ 125 w 571"/>
                <a:gd name="T25" fmla="*/ 405 h 494"/>
                <a:gd name="T26" fmla="*/ 90 w 571"/>
                <a:gd name="T27" fmla="*/ 423 h 494"/>
                <a:gd name="T28" fmla="*/ 74 w 571"/>
                <a:gd name="T29" fmla="*/ 444 h 494"/>
                <a:gd name="T30" fmla="*/ 62 w 571"/>
                <a:gd name="T31" fmla="*/ 466 h 494"/>
                <a:gd name="T32" fmla="*/ 44 w 571"/>
                <a:gd name="T33" fmla="*/ 489 h 494"/>
                <a:gd name="T34" fmla="*/ 23 w 571"/>
                <a:gd name="T35" fmla="*/ 494 h 494"/>
                <a:gd name="T36" fmla="*/ 12 w 571"/>
                <a:gd name="T37" fmla="*/ 475 h 494"/>
                <a:gd name="T38" fmla="*/ 12 w 571"/>
                <a:gd name="T39" fmla="*/ 450 h 494"/>
                <a:gd name="T40" fmla="*/ 0 w 571"/>
                <a:gd name="T41" fmla="*/ 439 h 494"/>
                <a:gd name="T42" fmla="*/ 1 w 571"/>
                <a:gd name="T43" fmla="*/ 413 h 494"/>
                <a:gd name="T44" fmla="*/ 28 w 571"/>
                <a:gd name="T45" fmla="*/ 392 h 494"/>
                <a:gd name="T46" fmla="*/ 40 w 571"/>
                <a:gd name="T47" fmla="*/ 385 h 494"/>
                <a:gd name="T48" fmla="*/ 64 w 571"/>
                <a:gd name="T49" fmla="*/ 378 h 494"/>
                <a:gd name="T50" fmla="*/ 75 w 571"/>
                <a:gd name="T51" fmla="*/ 355 h 494"/>
                <a:gd name="T52" fmla="*/ 66 w 571"/>
                <a:gd name="T53" fmla="*/ 321 h 494"/>
                <a:gd name="T54" fmla="*/ 50 w 571"/>
                <a:gd name="T55" fmla="*/ 295 h 494"/>
                <a:gd name="T56" fmla="*/ 62 w 571"/>
                <a:gd name="T57" fmla="*/ 274 h 494"/>
                <a:gd name="T58" fmla="*/ 92 w 571"/>
                <a:gd name="T59" fmla="*/ 279 h 494"/>
                <a:gd name="T60" fmla="*/ 93 w 571"/>
                <a:gd name="T61" fmla="*/ 301 h 494"/>
                <a:gd name="T62" fmla="*/ 93 w 571"/>
                <a:gd name="T63" fmla="*/ 331 h 494"/>
                <a:gd name="T64" fmla="*/ 99 w 571"/>
                <a:gd name="T65" fmla="*/ 359 h 494"/>
                <a:gd name="T66" fmla="*/ 110 w 571"/>
                <a:gd name="T67" fmla="*/ 368 h 494"/>
                <a:gd name="T68" fmla="*/ 141 w 571"/>
                <a:gd name="T69" fmla="*/ 362 h 494"/>
                <a:gd name="T70" fmla="*/ 172 w 571"/>
                <a:gd name="T71" fmla="*/ 345 h 494"/>
                <a:gd name="T72" fmla="*/ 233 w 571"/>
                <a:gd name="T73" fmla="*/ 321 h 494"/>
                <a:gd name="T74" fmla="*/ 280 w 571"/>
                <a:gd name="T75" fmla="*/ 303 h 494"/>
                <a:gd name="T76" fmla="*/ 313 w 571"/>
                <a:gd name="T77" fmla="*/ 296 h 494"/>
                <a:gd name="T78" fmla="*/ 362 w 571"/>
                <a:gd name="T79" fmla="*/ 249 h 494"/>
                <a:gd name="T80" fmla="*/ 417 w 571"/>
                <a:gd name="T81" fmla="*/ 188 h 494"/>
                <a:gd name="T82" fmla="*/ 452 w 571"/>
                <a:gd name="T83" fmla="*/ 143 h 494"/>
                <a:gd name="T84" fmla="*/ 485 w 571"/>
                <a:gd name="T85" fmla="*/ 73 h 494"/>
                <a:gd name="T86" fmla="*/ 512 w 571"/>
                <a:gd name="T87" fmla="*/ 8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1" h="494">
                  <a:moveTo>
                    <a:pt x="512" y="8"/>
                  </a:moveTo>
                  <a:lnTo>
                    <a:pt x="536" y="0"/>
                  </a:lnTo>
                  <a:lnTo>
                    <a:pt x="564" y="20"/>
                  </a:lnTo>
                  <a:lnTo>
                    <a:pt x="571" y="61"/>
                  </a:lnTo>
                  <a:lnTo>
                    <a:pt x="562" y="100"/>
                  </a:lnTo>
                  <a:lnTo>
                    <a:pt x="512" y="179"/>
                  </a:lnTo>
                  <a:lnTo>
                    <a:pt x="441" y="259"/>
                  </a:lnTo>
                  <a:lnTo>
                    <a:pt x="362" y="320"/>
                  </a:lnTo>
                  <a:lnTo>
                    <a:pt x="332" y="343"/>
                  </a:lnTo>
                  <a:lnTo>
                    <a:pt x="304" y="347"/>
                  </a:lnTo>
                  <a:lnTo>
                    <a:pt x="252" y="362"/>
                  </a:lnTo>
                  <a:lnTo>
                    <a:pt x="184" y="375"/>
                  </a:lnTo>
                  <a:lnTo>
                    <a:pt x="125" y="405"/>
                  </a:lnTo>
                  <a:lnTo>
                    <a:pt x="90" y="423"/>
                  </a:lnTo>
                  <a:lnTo>
                    <a:pt x="74" y="444"/>
                  </a:lnTo>
                  <a:lnTo>
                    <a:pt x="62" y="466"/>
                  </a:lnTo>
                  <a:lnTo>
                    <a:pt x="44" y="489"/>
                  </a:lnTo>
                  <a:lnTo>
                    <a:pt x="23" y="494"/>
                  </a:lnTo>
                  <a:lnTo>
                    <a:pt x="12" y="475"/>
                  </a:lnTo>
                  <a:lnTo>
                    <a:pt x="12" y="450"/>
                  </a:lnTo>
                  <a:lnTo>
                    <a:pt x="0" y="439"/>
                  </a:lnTo>
                  <a:lnTo>
                    <a:pt x="1" y="413"/>
                  </a:lnTo>
                  <a:lnTo>
                    <a:pt x="28" y="392"/>
                  </a:lnTo>
                  <a:lnTo>
                    <a:pt x="40" y="385"/>
                  </a:lnTo>
                  <a:lnTo>
                    <a:pt x="64" y="378"/>
                  </a:lnTo>
                  <a:lnTo>
                    <a:pt x="75" y="355"/>
                  </a:lnTo>
                  <a:lnTo>
                    <a:pt x="66" y="321"/>
                  </a:lnTo>
                  <a:lnTo>
                    <a:pt x="50" y="295"/>
                  </a:lnTo>
                  <a:lnTo>
                    <a:pt x="62" y="274"/>
                  </a:lnTo>
                  <a:lnTo>
                    <a:pt x="92" y="279"/>
                  </a:lnTo>
                  <a:lnTo>
                    <a:pt x="93" y="301"/>
                  </a:lnTo>
                  <a:lnTo>
                    <a:pt x="93" y="331"/>
                  </a:lnTo>
                  <a:lnTo>
                    <a:pt x="99" y="359"/>
                  </a:lnTo>
                  <a:lnTo>
                    <a:pt x="110" y="368"/>
                  </a:lnTo>
                  <a:lnTo>
                    <a:pt x="141" y="362"/>
                  </a:lnTo>
                  <a:lnTo>
                    <a:pt x="172" y="345"/>
                  </a:lnTo>
                  <a:lnTo>
                    <a:pt x="233" y="321"/>
                  </a:lnTo>
                  <a:lnTo>
                    <a:pt x="280" y="303"/>
                  </a:lnTo>
                  <a:lnTo>
                    <a:pt x="313" y="296"/>
                  </a:lnTo>
                  <a:lnTo>
                    <a:pt x="362" y="249"/>
                  </a:lnTo>
                  <a:lnTo>
                    <a:pt x="417" y="188"/>
                  </a:lnTo>
                  <a:lnTo>
                    <a:pt x="452" y="143"/>
                  </a:lnTo>
                  <a:lnTo>
                    <a:pt x="485" y="73"/>
                  </a:lnTo>
                  <a:lnTo>
                    <a:pt x="51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213" name="Group 109">
            <a:extLst>
              <a:ext uri="{FF2B5EF4-FFF2-40B4-BE49-F238E27FC236}">
                <a16:creationId xmlns:a16="http://schemas.microsoft.com/office/drawing/2014/main" id="{66760648-5CEC-398B-A127-C76E5B8F746A}"/>
              </a:ext>
            </a:extLst>
          </p:cNvPr>
          <p:cNvGrpSpPr>
            <a:grpSpLocks/>
          </p:cNvGrpSpPr>
          <p:nvPr/>
        </p:nvGrpSpPr>
        <p:grpSpPr bwMode="auto">
          <a:xfrm>
            <a:off x="6677025" y="2916238"/>
            <a:ext cx="1087438" cy="2055812"/>
            <a:chOff x="4206" y="1776"/>
            <a:chExt cx="685" cy="1252"/>
          </a:xfrm>
        </p:grpSpPr>
        <p:grpSp>
          <p:nvGrpSpPr>
            <p:cNvPr id="47214" name="Group 110">
              <a:extLst>
                <a:ext uri="{FF2B5EF4-FFF2-40B4-BE49-F238E27FC236}">
                  <a16:creationId xmlns:a16="http://schemas.microsoft.com/office/drawing/2014/main" id="{EAF3D1E1-D145-E927-134D-D82EFEF37E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6"/>
              <a:ext cx="310" cy="696"/>
              <a:chOff x="2962" y="173"/>
              <a:chExt cx="597" cy="1341"/>
            </a:xfrm>
          </p:grpSpPr>
          <p:sp>
            <p:nvSpPr>
              <p:cNvPr id="47215" name="Freeform 111">
                <a:extLst>
                  <a:ext uri="{FF2B5EF4-FFF2-40B4-BE49-F238E27FC236}">
                    <a16:creationId xmlns:a16="http://schemas.microsoft.com/office/drawing/2014/main" id="{FFC6E71A-AD38-F1B2-A654-5301777BC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2" y="232"/>
                <a:ext cx="318" cy="1264"/>
              </a:xfrm>
              <a:custGeom>
                <a:avLst/>
                <a:gdLst>
                  <a:gd name="T0" fmla="*/ 312 w 318"/>
                  <a:gd name="T1" fmla="*/ 226 h 1264"/>
                  <a:gd name="T2" fmla="*/ 318 w 318"/>
                  <a:gd name="T3" fmla="*/ 274 h 1264"/>
                  <a:gd name="T4" fmla="*/ 318 w 318"/>
                  <a:gd name="T5" fmla="*/ 524 h 1264"/>
                  <a:gd name="T6" fmla="*/ 295 w 318"/>
                  <a:gd name="T7" fmla="*/ 859 h 1264"/>
                  <a:gd name="T8" fmla="*/ 297 w 318"/>
                  <a:gd name="T9" fmla="*/ 1074 h 1264"/>
                  <a:gd name="T10" fmla="*/ 309 w 318"/>
                  <a:gd name="T11" fmla="*/ 1222 h 1264"/>
                  <a:gd name="T12" fmla="*/ 297 w 318"/>
                  <a:gd name="T13" fmla="*/ 1264 h 1264"/>
                  <a:gd name="T14" fmla="*/ 279 w 318"/>
                  <a:gd name="T15" fmla="*/ 1255 h 1264"/>
                  <a:gd name="T16" fmla="*/ 170 w 318"/>
                  <a:gd name="T17" fmla="*/ 1173 h 1264"/>
                  <a:gd name="T18" fmla="*/ 143 w 318"/>
                  <a:gd name="T19" fmla="*/ 1157 h 1264"/>
                  <a:gd name="T20" fmla="*/ 126 w 318"/>
                  <a:gd name="T21" fmla="*/ 1133 h 1264"/>
                  <a:gd name="T22" fmla="*/ 98 w 318"/>
                  <a:gd name="T23" fmla="*/ 1103 h 1264"/>
                  <a:gd name="T24" fmla="*/ 62 w 318"/>
                  <a:gd name="T25" fmla="*/ 1071 h 1264"/>
                  <a:gd name="T26" fmla="*/ 44 w 318"/>
                  <a:gd name="T27" fmla="*/ 1028 h 1264"/>
                  <a:gd name="T28" fmla="*/ 0 w 318"/>
                  <a:gd name="T29" fmla="*/ 989 h 1264"/>
                  <a:gd name="T30" fmla="*/ 0 w 318"/>
                  <a:gd name="T31" fmla="*/ 968 h 1264"/>
                  <a:gd name="T32" fmla="*/ 24 w 318"/>
                  <a:gd name="T33" fmla="*/ 939 h 1264"/>
                  <a:gd name="T34" fmla="*/ 33 w 318"/>
                  <a:gd name="T35" fmla="*/ 901 h 1264"/>
                  <a:gd name="T36" fmla="*/ 27 w 318"/>
                  <a:gd name="T37" fmla="*/ 882 h 1264"/>
                  <a:gd name="T38" fmla="*/ 16 w 318"/>
                  <a:gd name="T39" fmla="*/ 848 h 1264"/>
                  <a:gd name="T40" fmla="*/ 12 w 318"/>
                  <a:gd name="T41" fmla="*/ 825 h 1264"/>
                  <a:gd name="T42" fmla="*/ 29 w 318"/>
                  <a:gd name="T43" fmla="*/ 789 h 1264"/>
                  <a:gd name="T44" fmla="*/ 29 w 318"/>
                  <a:gd name="T45" fmla="*/ 766 h 1264"/>
                  <a:gd name="T46" fmla="*/ 10 w 318"/>
                  <a:gd name="T47" fmla="*/ 718 h 1264"/>
                  <a:gd name="T48" fmla="*/ 10 w 318"/>
                  <a:gd name="T49" fmla="*/ 690 h 1264"/>
                  <a:gd name="T50" fmla="*/ 22 w 318"/>
                  <a:gd name="T51" fmla="*/ 668 h 1264"/>
                  <a:gd name="T52" fmla="*/ 40 w 318"/>
                  <a:gd name="T53" fmla="*/ 643 h 1264"/>
                  <a:gd name="T54" fmla="*/ 38 w 318"/>
                  <a:gd name="T55" fmla="*/ 600 h 1264"/>
                  <a:gd name="T56" fmla="*/ 27 w 318"/>
                  <a:gd name="T57" fmla="*/ 566 h 1264"/>
                  <a:gd name="T58" fmla="*/ 38 w 318"/>
                  <a:gd name="T59" fmla="*/ 524 h 1264"/>
                  <a:gd name="T60" fmla="*/ 49 w 318"/>
                  <a:gd name="T61" fmla="*/ 513 h 1264"/>
                  <a:gd name="T62" fmla="*/ 40 w 318"/>
                  <a:gd name="T63" fmla="*/ 476 h 1264"/>
                  <a:gd name="T64" fmla="*/ 16 w 318"/>
                  <a:gd name="T65" fmla="*/ 436 h 1264"/>
                  <a:gd name="T66" fmla="*/ 10 w 318"/>
                  <a:gd name="T67" fmla="*/ 409 h 1264"/>
                  <a:gd name="T68" fmla="*/ 16 w 318"/>
                  <a:gd name="T69" fmla="*/ 383 h 1264"/>
                  <a:gd name="T70" fmla="*/ 45 w 318"/>
                  <a:gd name="T71" fmla="*/ 362 h 1264"/>
                  <a:gd name="T72" fmla="*/ 44 w 318"/>
                  <a:gd name="T73" fmla="*/ 344 h 1264"/>
                  <a:gd name="T74" fmla="*/ 12 w 318"/>
                  <a:gd name="T75" fmla="*/ 286 h 1264"/>
                  <a:gd name="T76" fmla="*/ 1 w 318"/>
                  <a:gd name="T77" fmla="*/ 242 h 1264"/>
                  <a:gd name="T78" fmla="*/ 10 w 318"/>
                  <a:gd name="T79" fmla="*/ 216 h 1264"/>
                  <a:gd name="T80" fmla="*/ 40 w 318"/>
                  <a:gd name="T81" fmla="*/ 192 h 1264"/>
                  <a:gd name="T82" fmla="*/ 33 w 318"/>
                  <a:gd name="T83" fmla="*/ 173 h 1264"/>
                  <a:gd name="T84" fmla="*/ 12 w 318"/>
                  <a:gd name="T85" fmla="*/ 149 h 1264"/>
                  <a:gd name="T86" fmla="*/ 12 w 318"/>
                  <a:gd name="T87" fmla="*/ 124 h 1264"/>
                  <a:gd name="T88" fmla="*/ 45 w 318"/>
                  <a:gd name="T89" fmla="*/ 108 h 1264"/>
                  <a:gd name="T90" fmla="*/ 61 w 318"/>
                  <a:gd name="T91" fmla="*/ 90 h 1264"/>
                  <a:gd name="T92" fmla="*/ 33 w 318"/>
                  <a:gd name="T93" fmla="*/ 51 h 1264"/>
                  <a:gd name="T94" fmla="*/ 33 w 318"/>
                  <a:gd name="T95" fmla="*/ 32 h 1264"/>
                  <a:gd name="T96" fmla="*/ 66 w 318"/>
                  <a:gd name="T97" fmla="*/ 19 h 1264"/>
                  <a:gd name="T98" fmla="*/ 68 w 318"/>
                  <a:gd name="T99" fmla="*/ 0 h 1264"/>
                  <a:gd name="T100" fmla="*/ 105 w 318"/>
                  <a:gd name="T101" fmla="*/ 51 h 1264"/>
                  <a:gd name="T102" fmla="*/ 149 w 318"/>
                  <a:gd name="T103" fmla="*/ 106 h 1264"/>
                  <a:gd name="T104" fmla="*/ 203 w 318"/>
                  <a:gd name="T105" fmla="*/ 149 h 1264"/>
                  <a:gd name="T106" fmla="*/ 247 w 318"/>
                  <a:gd name="T107" fmla="*/ 183 h 1264"/>
                  <a:gd name="T108" fmla="*/ 295 w 318"/>
                  <a:gd name="T109" fmla="*/ 210 h 1264"/>
                  <a:gd name="T110" fmla="*/ 312 w 318"/>
                  <a:gd name="T111" fmla="*/ 226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8" h="1264">
                    <a:moveTo>
                      <a:pt x="312" y="226"/>
                    </a:moveTo>
                    <a:lnTo>
                      <a:pt x="318" y="274"/>
                    </a:lnTo>
                    <a:lnTo>
                      <a:pt x="318" y="524"/>
                    </a:lnTo>
                    <a:lnTo>
                      <a:pt x="295" y="859"/>
                    </a:lnTo>
                    <a:lnTo>
                      <a:pt x="297" y="1074"/>
                    </a:lnTo>
                    <a:lnTo>
                      <a:pt x="309" y="1222"/>
                    </a:lnTo>
                    <a:lnTo>
                      <a:pt x="297" y="1264"/>
                    </a:lnTo>
                    <a:lnTo>
                      <a:pt x="279" y="1255"/>
                    </a:lnTo>
                    <a:lnTo>
                      <a:pt x="170" y="1173"/>
                    </a:lnTo>
                    <a:lnTo>
                      <a:pt x="143" y="1157"/>
                    </a:lnTo>
                    <a:lnTo>
                      <a:pt x="126" y="1133"/>
                    </a:lnTo>
                    <a:lnTo>
                      <a:pt x="98" y="1103"/>
                    </a:lnTo>
                    <a:lnTo>
                      <a:pt x="62" y="1071"/>
                    </a:lnTo>
                    <a:lnTo>
                      <a:pt x="44" y="1028"/>
                    </a:lnTo>
                    <a:lnTo>
                      <a:pt x="0" y="989"/>
                    </a:lnTo>
                    <a:lnTo>
                      <a:pt x="0" y="968"/>
                    </a:lnTo>
                    <a:lnTo>
                      <a:pt x="24" y="939"/>
                    </a:lnTo>
                    <a:lnTo>
                      <a:pt x="33" y="901"/>
                    </a:lnTo>
                    <a:lnTo>
                      <a:pt x="27" y="882"/>
                    </a:lnTo>
                    <a:lnTo>
                      <a:pt x="16" y="848"/>
                    </a:lnTo>
                    <a:lnTo>
                      <a:pt x="12" y="825"/>
                    </a:lnTo>
                    <a:lnTo>
                      <a:pt x="29" y="789"/>
                    </a:lnTo>
                    <a:lnTo>
                      <a:pt x="29" y="766"/>
                    </a:lnTo>
                    <a:lnTo>
                      <a:pt x="10" y="718"/>
                    </a:lnTo>
                    <a:lnTo>
                      <a:pt x="10" y="690"/>
                    </a:lnTo>
                    <a:lnTo>
                      <a:pt x="22" y="668"/>
                    </a:lnTo>
                    <a:lnTo>
                      <a:pt x="40" y="643"/>
                    </a:lnTo>
                    <a:lnTo>
                      <a:pt x="38" y="600"/>
                    </a:lnTo>
                    <a:lnTo>
                      <a:pt x="27" y="566"/>
                    </a:lnTo>
                    <a:lnTo>
                      <a:pt x="38" y="524"/>
                    </a:lnTo>
                    <a:lnTo>
                      <a:pt x="49" y="513"/>
                    </a:lnTo>
                    <a:lnTo>
                      <a:pt x="40" y="476"/>
                    </a:lnTo>
                    <a:lnTo>
                      <a:pt x="16" y="436"/>
                    </a:lnTo>
                    <a:lnTo>
                      <a:pt x="10" y="409"/>
                    </a:lnTo>
                    <a:lnTo>
                      <a:pt x="16" y="383"/>
                    </a:lnTo>
                    <a:lnTo>
                      <a:pt x="45" y="362"/>
                    </a:lnTo>
                    <a:lnTo>
                      <a:pt x="44" y="344"/>
                    </a:lnTo>
                    <a:lnTo>
                      <a:pt x="12" y="286"/>
                    </a:lnTo>
                    <a:lnTo>
                      <a:pt x="1" y="242"/>
                    </a:lnTo>
                    <a:lnTo>
                      <a:pt x="10" y="216"/>
                    </a:lnTo>
                    <a:lnTo>
                      <a:pt x="40" y="192"/>
                    </a:lnTo>
                    <a:lnTo>
                      <a:pt x="33" y="173"/>
                    </a:lnTo>
                    <a:lnTo>
                      <a:pt x="12" y="149"/>
                    </a:lnTo>
                    <a:lnTo>
                      <a:pt x="12" y="124"/>
                    </a:lnTo>
                    <a:lnTo>
                      <a:pt x="45" y="108"/>
                    </a:lnTo>
                    <a:lnTo>
                      <a:pt x="61" y="90"/>
                    </a:lnTo>
                    <a:lnTo>
                      <a:pt x="33" y="51"/>
                    </a:lnTo>
                    <a:lnTo>
                      <a:pt x="33" y="32"/>
                    </a:lnTo>
                    <a:lnTo>
                      <a:pt x="66" y="19"/>
                    </a:lnTo>
                    <a:lnTo>
                      <a:pt x="68" y="0"/>
                    </a:lnTo>
                    <a:lnTo>
                      <a:pt x="105" y="51"/>
                    </a:lnTo>
                    <a:lnTo>
                      <a:pt x="149" y="106"/>
                    </a:lnTo>
                    <a:lnTo>
                      <a:pt x="203" y="149"/>
                    </a:lnTo>
                    <a:lnTo>
                      <a:pt x="247" y="183"/>
                    </a:lnTo>
                    <a:lnTo>
                      <a:pt x="295" y="210"/>
                    </a:lnTo>
                    <a:lnTo>
                      <a:pt x="312" y="22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6" name="Freeform 112">
                <a:extLst>
                  <a:ext uri="{FF2B5EF4-FFF2-40B4-BE49-F238E27FC236}">
                    <a16:creationId xmlns:a16="http://schemas.microsoft.com/office/drawing/2014/main" id="{C6383D5E-4B7E-B406-371A-9E1DE96B6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" y="252"/>
                <a:ext cx="97" cy="965"/>
              </a:xfrm>
              <a:custGeom>
                <a:avLst/>
                <a:gdLst>
                  <a:gd name="T0" fmla="*/ 65 w 97"/>
                  <a:gd name="T1" fmla="*/ 32 h 965"/>
                  <a:gd name="T2" fmla="*/ 97 w 97"/>
                  <a:gd name="T3" fmla="*/ 67 h 965"/>
                  <a:gd name="T4" fmla="*/ 77 w 97"/>
                  <a:gd name="T5" fmla="*/ 94 h 965"/>
                  <a:gd name="T6" fmla="*/ 36 w 97"/>
                  <a:gd name="T7" fmla="*/ 113 h 965"/>
                  <a:gd name="T8" fmla="*/ 52 w 97"/>
                  <a:gd name="T9" fmla="*/ 140 h 965"/>
                  <a:gd name="T10" fmla="*/ 71 w 97"/>
                  <a:gd name="T11" fmla="*/ 174 h 965"/>
                  <a:gd name="T12" fmla="*/ 48 w 97"/>
                  <a:gd name="T13" fmla="*/ 197 h 965"/>
                  <a:gd name="T14" fmla="*/ 28 w 97"/>
                  <a:gd name="T15" fmla="*/ 224 h 965"/>
                  <a:gd name="T16" fmla="*/ 48 w 97"/>
                  <a:gd name="T17" fmla="*/ 272 h 965"/>
                  <a:gd name="T18" fmla="*/ 71 w 97"/>
                  <a:gd name="T19" fmla="*/ 316 h 965"/>
                  <a:gd name="T20" fmla="*/ 65 w 97"/>
                  <a:gd name="T21" fmla="*/ 354 h 965"/>
                  <a:gd name="T22" fmla="*/ 36 w 97"/>
                  <a:gd name="T23" fmla="*/ 386 h 965"/>
                  <a:gd name="T24" fmla="*/ 70 w 97"/>
                  <a:gd name="T25" fmla="*/ 455 h 965"/>
                  <a:gd name="T26" fmla="*/ 83 w 97"/>
                  <a:gd name="T27" fmla="*/ 498 h 965"/>
                  <a:gd name="T28" fmla="*/ 58 w 97"/>
                  <a:gd name="T29" fmla="*/ 530 h 965"/>
                  <a:gd name="T30" fmla="*/ 63 w 97"/>
                  <a:gd name="T31" fmla="*/ 580 h 965"/>
                  <a:gd name="T32" fmla="*/ 81 w 97"/>
                  <a:gd name="T33" fmla="*/ 628 h 965"/>
                  <a:gd name="T34" fmla="*/ 60 w 97"/>
                  <a:gd name="T35" fmla="*/ 655 h 965"/>
                  <a:gd name="T36" fmla="*/ 31 w 97"/>
                  <a:gd name="T37" fmla="*/ 688 h 965"/>
                  <a:gd name="T38" fmla="*/ 60 w 97"/>
                  <a:gd name="T39" fmla="*/ 747 h 965"/>
                  <a:gd name="T40" fmla="*/ 71 w 97"/>
                  <a:gd name="T41" fmla="*/ 788 h 965"/>
                  <a:gd name="T42" fmla="*/ 46 w 97"/>
                  <a:gd name="T43" fmla="*/ 797 h 965"/>
                  <a:gd name="T44" fmla="*/ 52 w 97"/>
                  <a:gd name="T45" fmla="*/ 861 h 965"/>
                  <a:gd name="T46" fmla="*/ 65 w 97"/>
                  <a:gd name="T47" fmla="*/ 895 h 965"/>
                  <a:gd name="T48" fmla="*/ 46 w 97"/>
                  <a:gd name="T49" fmla="*/ 934 h 965"/>
                  <a:gd name="T50" fmla="*/ 1 w 97"/>
                  <a:gd name="T51" fmla="*/ 954 h 965"/>
                  <a:gd name="T52" fmla="*/ 35 w 97"/>
                  <a:gd name="T53" fmla="*/ 888 h 965"/>
                  <a:gd name="T54" fmla="*/ 19 w 97"/>
                  <a:gd name="T55" fmla="*/ 834 h 965"/>
                  <a:gd name="T56" fmla="*/ 23 w 97"/>
                  <a:gd name="T57" fmla="*/ 788 h 965"/>
                  <a:gd name="T58" fmla="*/ 36 w 97"/>
                  <a:gd name="T59" fmla="*/ 764 h 965"/>
                  <a:gd name="T60" fmla="*/ 8 w 97"/>
                  <a:gd name="T61" fmla="*/ 706 h 965"/>
                  <a:gd name="T62" fmla="*/ 8 w 97"/>
                  <a:gd name="T63" fmla="*/ 646 h 965"/>
                  <a:gd name="T64" fmla="*/ 43 w 97"/>
                  <a:gd name="T65" fmla="*/ 619 h 965"/>
                  <a:gd name="T66" fmla="*/ 35 w 97"/>
                  <a:gd name="T67" fmla="*/ 576 h 965"/>
                  <a:gd name="T68" fmla="*/ 25 w 97"/>
                  <a:gd name="T69" fmla="*/ 525 h 965"/>
                  <a:gd name="T70" fmla="*/ 52 w 97"/>
                  <a:gd name="T71" fmla="*/ 493 h 965"/>
                  <a:gd name="T72" fmla="*/ 40 w 97"/>
                  <a:gd name="T73" fmla="*/ 457 h 965"/>
                  <a:gd name="T74" fmla="*/ 8 w 97"/>
                  <a:gd name="T75" fmla="*/ 400 h 965"/>
                  <a:gd name="T76" fmla="*/ 13 w 97"/>
                  <a:gd name="T77" fmla="*/ 363 h 965"/>
                  <a:gd name="T78" fmla="*/ 43 w 97"/>
                  <a:gd name="T79" fmla="*/ 332 h 965"/>
                  <a:gd name="T80" fmla="*/ 11 w 97"/>
                  <a:gd name="T81" fmla="*/ 260 h 965"/>
                  <a:gd name="T82" fmla="*/ 0 w 97"/>
                  <a:gd name="T83" fmla="*/ 218 h 965"/>
                  <a:gd name="T84" fmla="*/ 25 w 97"/>
                  <a:gd name="T85" fmla="*/ 186 h 965"/>
                  <a:gd name="T86" fmla="*/ 36 w 97"/>
                  <a:gd name="T87" fmla="*/ 164 h 965"/>
                  <a:gd name="T88" fmla="*/ 8 w 97"/>
                  <a:gd name="T89" fmla="*/ 130 h 965"/>
                  <a:gd name="T90" fmla="*/ 19 w 97"/>
                  <a:gd name="T91" fmla="*/ 97 h 965"/>
                  <a:gd name="T92" fmla="*/ 52 w 97"/>
                  <a:gd name="T93" fmla="*/ 76 h 965"/>
                  <a:gd name="T94" fmla="*/ 53 w 97"/>
                  <a:gd name="T95" fmla="*/ 50 h 965"/>
                  <a:gd name="T96" fmla="*/ 36 w 97"/>
                  <a:gd name="T97" fmla="*/ 17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" h="965">
                    <a:moveTo>
                      <a:pt x="48" y="0"/>
                    </a:moveTo>
                    <a:lnTo>
                      <a:pt x="65" y="32"/>
                    </a:lnTo>
                    <a:lnTo>
                      <a:pt x="81" y="53"/>
                    </a:lnTo>
                    <a:lnTo>
                      <a:pt x="97" y="67"/>
                    </a:lnTo>
                    <a:lnTo>
                      <a:pt x="93" y="83"/>
                    </a:lnTo>
                    <a:lnTo>
                      <a:pt x="77" y="94"/>
                    </a:lnTo>
                    <a:lnTo>
                      <a:pt x="53" y="99"/>
                    </a:lnTo>
                    <a:lnTo>
                      <a:pt x="36" y="113"/>
                    </a:lnTo>
                    <a:lnTo>
                      <a:pt x="40" y="130"/>
                    </a:lnTo>
                    <a:lnTo>
                      <a:pt x="52" y="140"/>
                    </a:lnTo>
                    <a:lnTo>
                      <a:pt x="71" y="162"/>
                    </a:lnTo>
                    <a:lnTo>
                      <a:pt x="71" y="174"/>
                    </a:lnTo>
                    <a:lnTo>
                      <a:pt x="65" y="186"/>
                    </a:lnTo>
                    <a:lnTo>
                      <a:pt x="48" y="197"/>
                    </a:lnTo>
                    <a:lnTo>
                      <a:pt x="31" y="208"/>
                    </a:lnTo>
                    <a:lnTo>
                      <a:pt x="28" y="224"/>
                    </a:lnTo>
                    <a:lnTo>
                      <a:pt x="35" y="240"/>
                    </a:lnTo>
                    <a:lnTo>
                      <a:pt x="48" y="272"/>
                    </a:lnTo>
                    <a:lnTo>
                      <a:pt x="60" y="297"/>
                    </a:lnTo>
                    <a:lnTo>
                      <a:pt x="71" y="316"/>
                    </a:lnTo>
                    <a:lnTo>
                      <a:pt x="71" y="336"/>
                    </a:lnTo>
                    <a:lnTo>
                      <a:pt x="65" y="354"/>
                    </a:lnTo>
                    <a:lnTo>
                      <a:pt x="48" y="370"/>
                    </a:lnTo>
                    <a:lnTo>
                      <a:pt x="36" y="386"/>
                    </a:lnTo>
                    <a:lnTo>
                      <a:pt x="40" y="413"/>
                    </a:lnTo>
                    <a:lnTo>
                      <a:pt x="70" y="455"/>
                    </a:lnTo>
                    <a:lnTo>
                      <a:pt x="81" y="477"/>
                    </a:lnTo>
                    <a:lnTo>
                      <a:pt x="83" y="498"/>
                    </a:lnTo>
                    <a:lnTo>
                      <a:pt x="71" y="514"/>
                    </a:lnTo>
                    <a:lnTo>
                      <a:pt x="58" y="530"/>
                    </a:lnTo>
                    <a:lnTo>
                      <a:pt x="53" y="553"/>
                    </a:lnTo>
                    <a:lnTo>
                      <a:pt x="63" y="580"/>
                    </a:lnTo>
                    <a:lnTo>
                      <a:pt x="75" y="608"/>
                    </a:lnTo>
                    <a:lnTo>
                      <a:pt x="81" y="628"/>
                    </a:lnTo>
                    <a:lnTo>
                      <a:pt x="75" y="641"/>
                    </a:lnTo>
                    <a:lnTo>
                      <a:pt x="60" y="655"/>
                    </a:lnTo>
                    <a:lnTo>
                      <a:pt x="40" y="672"/>
                    </a:lnTo>
                    <a:lnTo>
                      <a:pt x="31" y="688"/>
                    </a:lnTo>
                    <a:lnTo>
                      <a:pt x="40" y="717"/>
                    </a:lnTo>
                    <a:lnTo>
                      <a:pt x="60" y="747"/>
                    </a:lnTo>
                    <a:lnTo>
                      <a:pt x="70" y="769"/>
                    </a:lnTo>
                    <a:lnTo>
                      <a:pt x="71" y="788"/>
                    </a:lnTo>
                    <a:lnTo>
                      <a:pt x="65" y="797"/>
                    </a:lnTo>
                    <a:lnTo>
                      <a:pt x="46" y="797"/>
                    </a:lnTo>
                    <a:lnTo>
                      <a:pt x="40" y="836"/>
                    </a:lnTo>
                    <a:lnTo>
                      <a:pt x="52" y="861"/>
                    </a:lnTo>
                    <a:lnTo>
                      <a:pt x="63" y="879"/>
                    </a:lnTo>
                    <a:lnTo>
                      <a:pt x="65" y="895"/>
                    </a:lnTo>
                    <a:lnTo>
                      <a:pt x="65" y="911"/>
                    </a:lnTo>
                    <a:lnTo>
                      <a:pt x="46" y="934"/>
                    </a:lnTo>
                    <a:lnTo>
                      <a:pt x="19" y="965"/>
                    </a:lnTo>
                    <a:lnTo>
                      <a:pt x="1" y="954"/>
                    </a:lnTo>
                    <a:lnTo>
                      <a:pt x="8" y="929"/>
                    </a:lnTo>
                    <a:lnTo>
                      <a:pt x="35" y="888"/>
                    </a:lnTo>
                    <a:lnTo>
                      <a:pt x="31" y="863"/>
                    </a:lnTo>
                    <a:lnTo>
                      <a:pt x="19" y="834"/>
                    </a:lnTo>
                    <a:lnTo>
                      <a:pt x="11" y="809"/>
                    </a:lnTo>
                    <a:lnTo>
                      <a:pt x="23" y="788"/>
                    </a:lnTo>
                    <a:lnTo>
                      <a:pt x="35" y="780"/>
                    </a:lnTo>
                    <a:lnTo>
                      <a:pt x="36" y="764"/>
                    </a:lnTo>
                    <a:lnTo>
                      <a:pt x="23" y="733"/>
                    </a:lnTo>
                    <a:lnTo>
                      <a:pt x="8" y="706"/>
                    </a:lnTo>
                    <a:lnTo>
                      <a:pt x="0" y="679"/>
                    </a:lnTo>
                    <a:lnTo>
                      <a:pt x="8" y="646"/>
                    </a:lnTo>
                    <a:lnTo>
                      <a:pt x="35" y="634"/>
                    </a:lnTo>
                    <a:lnTo>
                      <a:pt x="43" y="619"/>
                    </a:lnTo>
                    <a:lnTo>
                      <a:pt x="40" y="598"/>
                    </a:lnTo>
                    <a:lnTo>
                      <a:pt x="35" y="576"/>
                    </a:lnTo>
                    <a:lnTo>
                      <a:pt x="25" y="548"/>
                    </a:lnTo>
                    <a:lnTo>
                      <a:pt x="25" y="525"/>
                    </a:lnTo>
                    <a:lnTo>
                      <a:pt x="36" y="511"/>
                    </a:lnTo>
                    <a:lnTo>
                      <a:pt x="52" y="493"/>
                    </a:lnTo>
                    <a:lnTo>
                      <a:pt x="52" y="482"/>
                    </a:lnTo>
                    <a:lnTo>
                      <a:pt x="40" y="457"/>
                    </a:lnTo>
                    <a:lnTo>
                      <a:pt x="17" y="425"/>
                    </a:lnTo>
                    <a:lnTo>
                      <a:pt x="8" y="400"/>
                    </a:lnTo>
                    <a:lnTo>
                      <a:pt x="8" y="381"/>
                    </a:lnTo>
                    <a:lnTo>
                      <a:pt x="13" y="363"/>
                    </a:lnTo>
                    <a:lnTo>
                      <a:pt x="28" y="348"/>
                    </a:lnTo>
                    <a:lnTo>
                      <a:pt x="43" y="332"/>
                    </a:lnTo>
                    <a:lnTo>
                      <a:pt x="43" y="320"/>
                    </a:lnTo>
                    <a:lnTo>
                      <a:pt x="11" y="260"/>
                    </a:lnTo>
                    <a:lnTo>
                      <a:pt x="5" y="238"/>
                    </a:lnTo>
                    <a:lnTo>
                      <a:pt x="0" y="218"/>
                    </a:lnTo>
                    <a:lnTo>
                      <a:pt x="11" y="200"/>
                    </a:lnTo>
                    <a:lnTo>
                      <a:pt x="25" y="186"/>
                    </a:lnTo>
                    <a:lnTo>
                      <a:pt x="36" y="174"/>
                    </a:lnTo>
                    <a:lnTo>
                      <a:pt x="36" y="164"/>
                    </a:lnTo>
                    <a:lnTo>
                      <a:pt x="25" y="147"/>
                    </a:lnTo>
                    <a:lnTo>
                      <a:pt x="8" y="130"/>
                    </a:lnTo>
                    <a:lnTo>
                      <a:pt x="8" y="113"/>
                    </a:lnTo>
                    <a:lnTo>
                      <a:pt x="19" y="97"/>
                    </a:lnTo>
                    <a:lnTo>
                      <a:pt x="36" y="83"/>
                    </a:lnTo>
                    <a:lnTo>
                      <a:pt x="52" y="76"/>
                    </a:lnTo>
                    <a:lnTo>
                      <a:pt x="60" y="65"/>
                    </a:lnTo>
                    <a:lnTo>
                      <a:pt x="53" y="50"/>
                    </a:lnTo>
                    <a:lnTo>
                      <a:pt x="43" y="34"/>
                    </a:lnTo>
                    <a:lnTo>
                      <a:pt x="36" y="1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7" name="Freeform 113">
                <a:extLst>
                  <a:ext uri="{FF2B5EF4-FFF2-40B4-BE49-F238E27FC236}">
                    <a16:creationId xmlns:a16="http://schemas.microsoft.com/office/drawing/2014/main" id="{817653CE-0AF7-B460-D00B-03103E979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3" y="485"/>
                <a:ext cx="93" cy="782"/>
              </a:xfrm>
              <a:custGeom>
                <a:avLst/>
                <a:gdLst>
                  <a:gd name="T0" fmla="*/ 82 w 93"/>
                  <a:gd name="T1" fmla="*/ 21 h 782"/>
                  <a:gd name="T2" fmla="*/ 86 w 93"/>
                  <a:gd name="T3" fmla="*/ 76 h 782"/>
                  <a:gd name="T4" fmla="*/ 47 w 93"/>
                  <a:gd name="T5" fmla="*/ 97 h 782"/>
                  <a:gd name="T6" fmla="*/ 59 w 93"/>
                  <a:gd name="T7" fmla="*/ 157 h 782"/>
                  <a:gd name="T8" fmla="*/ 77 w 93"/>
                  <a:gd name="T9" fmla="*/ 215 h 782"/>
                  <a:gd name="T10" fmla="*/ 53 w 93"/>
                  <a:gd name="T11" fmla="*/ 243 h 782"/>
                  <a:gd name="T12" fmla="*/ 59 w 93"/>
                  <a:gd name="T13" fmla="*/ 293 h 782"/>
                  <a:gd name="T14" fmla="*/ 77 w 93"/>
                  <a:gd name="T15" fmla="*/ 346 h 782"/>
                  <a:gd name="T16" fmla="*/ 65 w 93"/>
                  <a:gd name="T17" fmla="*/ 383 h 782"/>
                  <a:gd name="T18" fmla="*/ 45 w 93"/>
                  <a:gd name="T19" fmla="*/ 417 h 782"/>
                  <a:gd name="T20" fmla="*/ 71 w 93"/>
                  <a:gd name="T21" fmla="*/ 486 h 782"/>
                  <a:gd name="T22" fmla="*/ 77 w 93"/>
                  <a:gd name="T23" fmla="*/ 531 h 782"/>
                  <a:gd name="T24" fmla="*/ 33 w 93"/>
                  <a:gd name="T25" fmla="*/ 565 h 782"/>
                  <a:gd name="T26" fmla="*/ 45 w 93"/>
                  <a:gd name="T27" fmla="*/ 633 h 782"/>
                  <a:gd name="T28" fmla="*/ 57 w 93"/>
                  <a:gd name="T29" fmla="*/ 693 h 782"/>
                  <a:gd name="T30" fmla="*/ 33 w 93"/>
                  <a:gd name="T31" fmla="*/ 727 h 782"/>
                  <a:gd name="T32" fmla="*/ 21 w 93"/>
                  <a:gd name="T33" fmla="*/ 774 h 782"/>
                  <a:gd name="T34" fmla="*/ 10 w 93"/>
                  <a:gd name="T35" fmla="*/ 755 h 782"/>
                  <a:gd name="T36" fmla="*/ 33 w 93"/>
                  <a:gd name="T37" fmla="*/ 700 h 782"/>
                  <a:gd name="T38" fmla="*/ 21 w 93"/>
                  <a:gd name="T39" fmla="*/ 618 h 782"/>
                  <a:gd name="T40" fmla="*/ 15 w 93"/>
                  <a:gd name="T41" fmla="*/ 559 h 782"/>
                  <a:gd name="T42" fmla="*/ 47 w 93"/>
                  <a:gd name="T43" fmla="*/ 519 h 782"/>
                  <a:gd name="T44" fmla="*/ 21 w 93"/>
                  <a:gd name="T45" fmla="*/ 461 h 782"/>
                  <a:gd name="T46" fmla="*/ 15 w 93"/>
                  <a:gd name="T47" fmla="*/ 407 h 782"/>
                  <a:gd name="T48" fmla="*/ 39 w 93"/>
                  <a:gd name="T49" fmla="*/ 364 h 782"/>
                  <a:gd name="T50" fmla="*/ 51 w 93"/>
                  <a:gd name="T51" fmla="*/ 330 h 782"/>
                  <a:gd name="T52" fmla="*/ 27 w 93"/>
                  <a:gd name="T53" fmla="*/ 277 h 782"/>
                  <a:gd name="T54" fmla="*/ 33 w 93"/>
                  <a:gd name="T55" fmla="*/ 231 h 782"/>
                  <a:gd name="T56" fmla="*/ 47 w 93"/>
                  <a:gd name="T57" fmla="*/ 199 h 782"/>
                  <a:gd name="T58" fmla="*/ 30 w 93"/>
                  <a:gd name="T59" fmla="*/ 150 h 782"/>
                  <a:gd name="T60" fmla="*/ 23 w 93"/>
                  <a:gd name="T61" fmla="*/ 95 h 782"/>
                  <a:gd name="T62" fmla="*/ 51 w 93"/>
                  <a:gd name="T63" fmla="*/ 60 h 782"/>
                  <a:gd name="T64" fmla="*/ 53 w 93"/>
                  <a:gd name="T65" fmla="*/ 25 h 782"/>
                  <a:gd name="T66" fmla="*/ 71 w 93"/>
                  <a:gd name="T67" fmla="*/ 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782">
                    <a:moveTo>
                      <a:pt x="71" y="0"/>
                    </a:moveTo>
                    <a:lnTo>
                      <a:pt x="82" y="21"/>
                    </a:lnTo>
                    <a:lnTo>
                      <a:pt x="93" y="60"/>
                    </a:lnTo>
                    <a:lnTo>
                      <a:pt x="86" y="76"/>
                    </a:lnTo>
                    <a:lnTo>
                      <a:pt x="62" y="87"/>
                    </a:lnTo>
                    <a:lnTo>
                      <a:pt x="47" y="97"/>
                    </a:lnTo>
                    <a:lnTo>
                      <a:pt x="47" y="128"/>
                    </a:lnTo>
                    <a:lnTo>
                      <a:pt x="59" y="157"/>
                    </a:lnTo>
                    <a:lnTo>
                      <a:pt x="74" y="177"/>
                    </a:lnTo>
                    <a:lnTo>
                      <a:pt x="77" y="215"/>
                    </a:lnTo>
                    <a:lnTo>
                      <a:pt x="69" y="227"/>
                    </a:lnTo>
                    <a:lnTo>
                      <a:pt x="53" y="243"/>
                    </a:lnTo>
                    <a:lnTo>
                      <a:pt x="51" y="269"/>
                    </a:lnTo>
                    <a:lnTo>
                      <a:pt x="59" y="293"/>
                    </a:lnTo>
                    <a:lnTo>
                      <a:pt x="71" y="312"/>
                    </a:lnTo>
                    <a:lnTo>
                      <a:pt x="77" y="346"/>
                    </a:lnTo>
                    <a:lnTo>
                      <a:pt x="77" y="364"/>
                    </a:lnTo>
                    <a:lnTo>
                      <a:pt x="65" y="383"/>
                    </a:lnTo>
                    <a:lnTo>
                      <a:pt x="45" y="401"/>
                    </a:lnTo>
                    <a:lnTo>
                      <a:pt x="45" y="417"/>
                    </a:lnTo>
                    <a:lnTo>
                      <a:pt x="51" y="467"/>
                    </a:lnTo>
                    <a:lnTo>
                      <a:pt x="71" y="486"/>
                    </a:lnTo>
                    <a:lnTo>
                      <a:pt x="82" y="508"/>
                    </a:lnTo>
                    <a:lnTo>
                      <a:pt x="77" y="531"/>
                    </a:lnTo>
                    <a:lnTo>
                      <a:pt x="47" y="548"/>
                    </a:lnTo>
                    <a:lnTo>
                      <a:pt x="33" y="565"/>
                    </a:lnTo>
                    <a:lnTo>
                      <a:pt x="30" y="595"/>
                    </a:lnTo>
                    <a:lnTo>
                      <a:pt x="45" y="633"/>
                    </a:lnTo>
                    <a:lnTo>
                      <a:pt x="57" y="671"/>
                    </a:lnTo>
                    <a:lnTo>
                      <a:pt x="57" y="693"/>
                    </a:lnTo>
                    <a:lnTo>
                      <a:pt x="51" y="721"/>
                    </a:lnTo>
                    <a:lnTo>
                      <a:pt x="33" y="727"/>
                    </a:lnTo>
                    <a:lnTo>
                      <a:pt x="21" y="749"/>
                    </a:lnTo>
                    <a:lnTo>
                      <a:pt x="21" y="774"/>
                    </a:lnTo>
                    <a:lnTo>
                      <a:pt x="0" y="782"/>
                    </a:lnTo>
                    <a:lnTo>
                      <a:pt x="10" y="755"/>
                    </a:lnTo>
                    <a:lnTo>
                      <a:pt x="27" y="721"/>
                    </a:lnTo>
                    <a:lnTo>
                      <a:pt x="33" y="700"/>
                    </a:lnTo>
                    <a:lnTo>
                      <a:pt x="33" y="657"/>
                    </a:lnTo>
                    <a:lnTo>
                      <a:pt x="21" y="618"/>
                    </a:lnTo>
                    <a:lnTo>
                      <a:pt x="18" y="590"/>
                    </a:lnTo>
                    <a:lnTo>
                      <a:pt x="15" y="559"/>
                    </a:lnTo>
                    <a:lnTo>
                      <a:pt x="35" y="535"/>
                    </a:lnTo>
                    <a:lnTo>
                      <a:pt x="47" y="519"/>
                    </a:lnTo>
                    <a:lnTo>
                      <a:pt x="39" y="486"/>
                    </a:lnTo>
                    <a:lnTo>
                      <a:pt x="21" y="461"/>
                    </a:lnTo>
                    <a:lnTo>
                      <a:pt x="18" y="439"/>
                    </a:lnTo>
                    <a:lnTo>
                      <a:pt x="15" y="407"/>
                    </a:lnTo>
                    <a:lnTo>
                      <a:pt x="23" y="385"/>
                    </a:lnTo>
                    <a:lnTo>
                      <a:pt x="39" y="364"/>
                    </a:lnTo>
                    <a:lnTo>
                      <a:pt x="51" y="348"/>
                    </a:lnTo>
                    <a:lnTo>
                      <a:pt x="51" y="330"/>
                    </a:lnTo>
                    <a:lnTo>
                      <a:pt x="39" y="312"/>
                    </a:lnTo>
                    <a:lnTo>
                      <a:pt x="27" y="277"/>
                    </a:lnTo>
                    <a:lnTo>
                      <a:pt x="27" y="253"/>
                    </a:lnTo>
                    <a:lnTo>
                      <a:pt x="33" y="231"/>
                    </a:lnTo>
                    <a:lnTo>
                      <a:pt x="45" y="215"/>
                    </a:lnTo>
                    <a:lnTo>
                      <a:pt x="47" y="199"/>
                    </a:lnTo>
                    <a:lnTo>
                      <a:pt x="45" y="179"/>
                    </a:lnTo>
                    <a:lnTo>
                      <a:pt x="30" y="150"/>
                    </a:lnTo>
                    <a:lnTo>
                      <a:pt x="21" y="130"/>
                    </a:lnTo>
                    <a:lnTo>
                      <a:pt x="23" y="95"/>
                    </a:lnTo>
                    <a:lnTo>
                      <a:pt x="35" y="81"/>
                    </a:lnTo>
                    <a:lnTo>
                      <a:pt x="51" y="60"/>
                    </a:lnTo>
                    <a:lnTo>
                      <a:pt x="59" y="41"/>
                    </a:lnTo>
                    <a:lnTo>
                      <a:pt x="53" y="25"/>
                    </a:lnTo>
                    <a:lnTo>
                      <a:pt x="57" y="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8" name="Freeform 114">
                <a:extLst>
                  <a:ext uri="{FF2B5EF4-FFF2-40B4-BE49-F238E27FC236}">
                    <a16:creationId xmlns:a16="http://schemas.microsoft.com/office/drawing/2014/main" id="{52A93BEE-4940-14F3-C339-2DA7560CB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9" y="391"/>
                <a:ext cx="202" cy="175"/>
              </a:xfrm>
              <a:custGeom>
                <a:avLst/>
                <a:gdLst>
                  <a:gd name="T0" fmla="*/ 202 w 202"/>
                  <a:gd name="T1" fmla="*/ 140 h 175"/>
                  <a:gd name="T2" fmla="*/ 140 w 202"/>
                  <a:gd name="T3" fmla="*/ 90 h 175"/>
                  <a:gd name="T4" fmla="*/ 90 w 202"/>
                  <a:gd name="T5" fmla="*/ 45 h 175"/>
                  <a:gd name="T6" fmla="*/ 43 w 202"/>
                  <a:gd name="T7" fmla="*/ 0 h 175"/>
                  <a:gd name="T8" fmla="*/ 0 w 202"/>
                  <a:gd name="T9" fmla="*/ 0 h 175"/>
                  <a:gd name="T10" fmla="*/ 101 w 202"/>
                  <a:gd name="T11" fmla="*/ 73 h 175"/>
                  <a:gd name="T12" fmla="*/ 149 w 202"/>
                  <a:gd name="T13" fmla="*/ 118 h 175"/>
                  <a:gd name="T14" fmla="*/ 191 w 202"/>
                  <a:gd name="T15" fmla="*/ 175 h 175"/>
                  <a:gd name="T16" fmla="*/ 202 w 202"/>
                  <a:gd name="T17" fmla="*/ 14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2" h="175">
                    <a:moveTo>
                      <a:pt x="202" y="140"/>
                    </a:moveTo>
                    <a:lnTo>
                      <a:pt x="140" y="90"/>
                    </a:lnTo>
                    <a:lnTo>
                      <a:pt x="90" y="45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101" y="73"/>
                    </a:lnTo>
                    <a:lnTo>
                      <a:pt x="149" y="118"/>
                    </a:lnTo>
                    <a:lnTo>
                      <a:pt x="191" y="175"/>
                    </a:lnTo>
                    <a:lnTo>
                      <a:pt x="202" y="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9" name="Freeform 115">
                <a:extLst>
                  <a:ext uri="{FF2B5EF4-FFF2-40B4-BE49-F238E27FC236}">
                    <a16:creationId xmlns:a16="http://schemas.microsoft.com/office/drawing/2014/main" id="{84B4347C-0B74-1D8E-B106-47D01D6A6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7" y="488"/>
                <a:ext cx="175" cy="144"/>
              </a:xfrm>
              <a:custGeom>
                <a:avLst/>
                <a:gdLst>
                  <a:gd name="T0" fmla="*/ 175 w 175"/>
                  <a:gd name="T1" fmla="*/ 90 h 144"/>
                  <a:gd name="T2" fmla="*/ 129 w 175"/>
                  <a:gd name="T3" fmla="*/ 73 h 144"/>
                  <a:gd name="T4" fmla="*/ 95 w 175"/>
                  <a:gd name="T5" fmla="*/ 44 h 144"/>
                  <a:gd name="T6" fmla="*/ 34 w 175"/>
                  <a:gd name="T7" fmla="*/ 0 h 144"/>
                  <a:gd name="T8" fmla="*/ 0 w 175"/>
                  <a:gd name="T9" fmla="*/ 0 h 144"/>
                  <a:gd name="T10" fmla="*/ 79 w 175"/>
                  <a:gd name="T11" fmla="*/ 44 h 144"/>
                  <a:gd name="T12" fmla="*/ 109 w 175"/>
                  <a:gd name="T13" fmla="*/ 75 h 144"/>
                  <a:gd name="T14" fmla="*/ 175 w 175"/>
                  <a:gd name="T15" fmla="*/ 144 h 144"/>
                  <a:gd name="T16" fmla="*/ 171 w 175"/>
                  <a:gd name="T17" fmla="*/ 102 h 144"/>
                  <a:gd name="T18" fmla="*/ 175 w 175"/>
                  <a:gd name="T19" fmla="*/ 9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44">
                    <a:moveTo>
                      <a:pt x="175" y="90"/>
                    </a:moveTo>
                    <a:lnTo>
                      <a:pt x="129" y="73"/>
                    </a:lnTo>
                    <a:lnTo>
                      <a:pt x="95" y="44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79" y="44"/>
                    </a:lnTo>
                    <a:lnTo>
                      <a:pt x="109" y="75"/>
                    </a:lnTo>
                    <a:lnTo>
                      <a:pt x="175" y="144"/>
                    </a:lnTo>
                    <a:lnTo>
                      <a:pt x="171" y="102"/>
                    </a:lnTo>
                    <a:lnTo>
                      <a:pt x="175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0" name="Freeform 116">
                <a:extLst>
                  <a:ext uri="{FF2B5EF4-FFF2-40B4-BE49-F238E27FC236}">
                    <a16:creationId xmlns:a16="http://schemas.microsoft.com/office/drawing/2014/main" id="{EA3ED053-1426-5281-53CC-7A83786F9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2" y="569"/>
                <a:ext cx="205" cy="219"/>
              </a:xfrm>
              <a:custGeom>
                <a:avLst/>
                <a:gdLst>
                  <a:gd name="T0" fmla="*/ 201 w 205"/>
                  <a:gd name="T1" fmla="*/ 163 h 219"/>
                  <a:gd name="T2" fmla="*/ 145 w 205"/>
                  <a:gd name="T3" fmla="*/ 113 h 219"/>
                  <a:gd name="T4" fmla="*/ 123 w 205"/>
                  <a:gd name="T5" fmla="*/ 79 h 219"/>
                  <a:gd name="T6" fmla="*/ 78 w 205"/>
                  <a:gd name="T7" fmla="*/ 46 h 219"/>
                  <a:gd name="T8" fmla="*/ 39 w 205"/>
                  <a:gd name="T9" fmla="*/ 17 h 219"/>
                  <a:gd name="T10" fmla="*/ 10 w 205"/>
                  <a:gd name="T11" fmla="*/ 0 h 219"/>
                  <a:gd name="T12" fmla="*/ 0 w 205"/>
                  <a:gd name="T13" fmla="*/ 0 h 219"/>
                  <a:gd name="T14" fmla="*/ 0 w 205"/>
                  <a:gd name="T15" fmla="*/ 17 h 219"/>
                  <a:gd name="T16" fmla="*/ 33 w 205"/>
                  <a:gd name="T17" fmla="*/ 38 h 219"/>
                  <a:gd name="T18" fmla="*/ 95 w 205"/>
                  <a:gd name="T19" fmla="*/ 78 h 219"/>
                  <a:gd name="T20" fmla="*/ 139 w 205"/>
                  <a:gd name="T21" fmla="*/ 122 h 219"/>
                  <a:gd name="T22" fmla="*/ 171 w 205"/>
                  <a:gd name="T23" fmla="*/ 172 h 219"/>
                  <a:gd name="T24" fmla="*/ 205 w 205"/>
                  <a:gd name="T25" fmla="*/ 219 h 219"/>
                  <a:gd name="T26" fmla="*/ 201 w 205"/>
                  <a:gd name="T27" fmla="*/ 163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5" h="219">
                    <a:moveTo>
                      <a:pt x="201" y="163"/>
                    </a:moveTo>
                    <a:lnTo>
                      <a:pt x="145" y="113"/>
                    </a:lnTo>
                    <a:lnTo>
                      <a:pt x="123" y="79"/>
                    </a:lnTo>
                    <a:lnTo>
                      <a:pt x="78" y="46"/>
                    </a:lnTo>
                    <a:lnTo>
                      <a:pt x="39" y="1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33" y="38"/>
                    </a:lnTo>
                    <a:lnTo>
                      <a:pt x="95" y="78"/>
                    </a:lnTo>
                    <a:lnTo>
                      <a:pt x="139" y="122"/>
                    </a:lnTo>
                    <a:lnTo>
                      <a:pt x="171" y="172"/>
                    </a:lnTo>
                    <a:lnTo>
                      <a:pt x="205" y="219"/>
                    </a:lnTo>
                    <a:lnTo>
                      <a:pt x="201" y="1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1" name="Freeform 117">
                <a:extLst>
                  <a:ext uri="{FF2B5EF4-FFF2-40B4-BE49-F238E27FC236}">
                    <a16:creationId xmlns:a16="http://schemas.microsoft.com/office/drawing/2014/main" id="{E1D27C4C-5350-8B62-8580-6E3AAC463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741"/>
                <a:ext cx="160" cy="132"/>
              </a:xfrm>
              <a:custGeom>
                <a:avLst/>
                <a:gdLst>
                  <a:gd name="T0" fmla="*/ 160 w 160"/>
                  <a:gd name="T1" fmla="*/ 109 h 132"/>
                  <a:gd name="T2" fmla="*/ 115 w 160"/>
                  <a:gd name="T3" fmla="*/ 59 h 132"/>
                  <a:gd name="T4" fmla="*/ 67 w 160"/>
                  <a:gd name="T5" fmla="*/ 28 h 132"/>
                  <a:gd name="T6" fmla="*/ 27 w 160"/>
                  <a:gd name="T7" fmla="*/ 7 h 132"/>
                  <a:gd name="T8" fmla="*/ 0 w 160"/>
                  <a:gd name="T9" fmla="*/ 0 h 132"/>
                  <a:gd name="T10" fmla="*/ 17 w 160"/>
                  <a:gd name="T11" fmla="*/ 28 h 132"/>
                  <a:gd name="T12" fmla="*/ 67 w 160"/>
                  <a:gd name="T13" fmla="*/ 56 h 132"/>
                  <a:gd name="T14" fmla="*/ 106 w 160"/>
                  <a:gd name="T15" fmla="*/ 99 h 132"/>
                  <a:gd name="T16" fmla="*/ 125 w 160"/>
                  <a:gd name="T17" fmla="*/ 126 h 132"/>
                  <a:gd name="T18" fmla="*/ 142 w 160"/>
                  <a:gd name="T19" fmla="*/ 132 h 132"/>
                  <a:gd name="T20" fmla="*/ 158 w 160"/>
                  <a:gd name="T21" fmla="*/ 122 h 132"/>
                  <a:gd name="T22" fmla="*/ 160 w 160"/>
                  <a:gd name="T23" fmla="*/ 10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" h="132">
                    <a:moveTo>
                      <a:pt x="160" y="109"/>
                    </a:moveTo>
                    <a:lnTo>
                      <a:pt x="115" y="59"/>
                    </a:lnTo>
                    <a:lnTo>
                      <a:pt x="67" y="28"/>
                    </a:lnTo>
                    <a:lnTo>
                      <a:pt x="27" y="7"/>
                    </a:lnTo>
                    <a:lnTo>
                      <a:pt x="0" y="0"/>
                    </a:lnTo>
                    <a:lnTo>
                      <a:pt x="17" y="28"/>
                    </a:lnTo>
                    <a:lnTo>
                      <a:pt x="67" y="56"/>
                    </a:lnTo>
                    <a:lnTo>
                      <a:pt x="106" y="99"/>
                    </a:lnTo>
                    <a:lnTo>
                      <a:pt x="125" y="126"/>
                    </a:lnTo>
                    <a:lnTo>
                      <a:pt x="142" y="132"/>
                    </a:lnTo>
                    <a:lnTo>
                      <a:pt x="158" y="122"/>
                    </a:lnTo>
                    <a:lnTo>
                      <a:pt x="160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2" name="Freeform 118">
                <a:extLst>
                  <a:ext uri="{FF2B5EF4-FFF2-40B4-BE49-F238E27FC236}">
                    <a16:creationId xmlns:a16="http://schemas.microsoft.com/office/drawing/2014/main" id="{8A373A40-3676-7085-7932-18A91796F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829"/>
                <a:ext cx="176" cy="162"/>
              </a:xfrm>
              <a:custGeom>
                <a:avLst/>
                <a:gdLst>
                  <a:gd name="T0" fmla="*/ 176 w 176"/>
                  <a:gd name="T1" fmla="*/ 150 h 162"/>
                  <a:gd name="T2" fmla="*/ 131 w 176"/>
                  <a:gd name="T3" fmla="*/ 101 h 162"/>
                  <a:gd name="T4" fmla="*/ 74 w 176"/>
                  <a:gd name="T5" fmla="*/ 43 h 162"/>
                  <a:gd name="T6" fmla="*/ 41 w 176"/>
                  <a:gd name="T7" fmla="*/ 15 h 162"/>
                  <a:gd name="T8" fmla="*/ 15 w 176"/>
                  <a:gd name="T9" fmla="*/ 0 h 162"/>
                  <a:gd name="T10" fmla="*/ 0 w 176"/>
                  <a:gd name="T11" fmla="*/ 8 h 162"/>
                  <a:gd name="T12" fmla="*/ 29 w 176"/>
                  <a:gd name="T13" fmla="*/ 34 h 162"/>
                  <a:gd name="T14" fmla="*/ 80 w 176"/>
                  <a:gd name="T15" fmla="*/ 84 h 162"/>
                  <a:gd name="T16" fmla="*/ 127 w 176"/>
                  <a:gd name="T17" fmla="*/ 135 h 162"/>
                  <a:gd name="T18" fmla="*/ 158 w 176"/>
                  <a:gd name="T19" fmla="*/ 162 h 162"/>
                  <a:gd name="T20" fmla="*/ 167 w 176"/>
                  <a:gd name="T21" fmla="*/ 162 h 162"/>
                  <a:gd name="T22" fmla="*/ 176 w 176"/>
                  <a:gd name="T23" fmla="*/ 15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6" h="162">
                    <a:moveTo>
                      <a:pt x="176" y="150"/>
                    </a:moveTo>
                    <a:lnTo>
                      <a:pt x="131" y="101"/>
                    </a:lnTo>
                    <a:lnTo>
                      <a:pt x="74" y="43"/>
                    </a:lnTo>
                    <a:lnTo>
                      <a:pt x="41" y="15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29" y="34"/>
                    </a:lnTo>
                    <a:lnTo>
                      <a:pt x="80" y="84"/>
                    </a:lnTo>
                    <a:lnTo>
                      <a:pt x="127" y="135"/>
                    </a:lnTo>
                    <a:lnTo>
                      <a:pt x="158" y="162"/>
                    </a:lnTo>
                    <a:lnTo>
                      <a:pt x="167" y="162"/>
                    </a:lnTo>
                    <a:lnTo>
                      <a:pt x="176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3" name="Freeform 119">
                <a:extLst>
                  <a:ext uri="{FF2B5EF4-FFF2-40B4-BE49-F238E27FC236}">
                    <a16:creationId xmlns:a16="http://schemas.microsoft.com/office/drawing/2014/main" id="{A0EB86CF-14AF-C701-1F3B-1B1800AEB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4" y="958"/>
                <a:ext cx="126" cy="130"/>
              </a:xfrm>
              <a:custGeom>
                <a:avLst/>
                <a:gdLst>
                  <a:gd name="T0" fmla="*/ 124 w 126"/>
                  <a:gd name="T1" fmla="*/ 109 h 130"/>
                  <a:gd name="T2" fmla="*/ 72 w 126"/>
                  <a:gd name="T3" fmla="*/ 32 h 130"/>
                  <a:gd name="T4" fmla="*/ 22 w 126"/>
                  <a:gd name="T5" fmla="*/ 3 h 130"/>
                  <a:gd name="T6" fmla="*/ 0 w 126"/>
                  <a:gd name="T7" fmla="*/ 0 h 130"/>
                  <a:gd name="T8" fmla="*/ 5 w 126"/>
                  <a:gd name="T9" fmla="*/ 15 h 130"/>
                  <a:gd name="T10" fmla="*/ 63 w 126"/>
                  <a:gd name="T11" fmla="*/ 56 h 130"/>
                  <a:gd name="T12" fmla="*/ 117 w 126"/>
                  <a:gd name="T13" fmla="*/ 124 h 130"/>
                  <a:gd name="T14" fmla="*/ 126 w 126"/>
                  <a:gd name="T15" fmla="*/ 130 h 130"/>
                  <a:gd name="T16" fmla="*/ 124 w 126"/>
                  <a:gd name="T17" fmla="*/ 10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130">
                    <a:moveTo>
                      <a:pt x="124" y="109"/>
                    </a:moveTo>
                    <a:lnTo>
                      <a:pt x="72" y="32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63" y="56"/>
                    </a:lnTo>
                    <a:lnTo>
                      <a:pt x="117" y="124"/>
                    </a:lnTo>
                    <a:lnTo>
                      <a:pt x="126" y="130"/>
                    </a:lnTo>
                    <a:lnTo>
                      <a:pt x="124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4" name="Freeform 120">
                <a:extLst>
                  <a:ext uri="{FF2B5EF4-FFF2-40B4-BE49-F238E27FC236}">
                    <a16:creationId xmlns:a16="http://schemas.microsoft.com/office/drawing/2014/main" id="{E9A46CAE-D0C3-53E9-5DD7-643A66603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7" y="1076"/>
                <a:ext cx="89" cy="100"/>
              </a:xfrm>
              <a:custGeom>
                <a:avLst/>
                <a:gdLst>
                  <a:gd name="T0" fmla="*/ 85 w 89"/>
                  <a:gd name="T1" fmla="*/ 76 h 100"/>
                  <a:gd name="T2" fmla="*/ 41 w 89"/>
                  <a:gd name="T3" fmla="*/ 17 h 100"/>
                  <a:gd name="T4" fmla="*/ 1 w 89"/>
                  <a:gd name="T5" fmla="*/ 0 h 100"/>
                  <a:gd name="T6" fmla="*/ 0 w 89"/>
                  <a:gd name="T7" fmla="*/ 17 h 100"/>
                  <a:gd name="T8" fmla="*/ 18 w 89"/>
                  <a:gd name="T9" fmla="*/ 47 h 100"/>
                  <a:gd name="T10" fmla="*/ 65 w 89"/>
                  <a:gd name="T11" fmla="*/ 86 h 100"/>
                  <a:gd name="T12" fmla="*/ 79 w 89"/>
                  <a:gd name="T13" fmla="*/ 100 h 100"/>
                  <a:gd name="T14" fmla="*/ 89 w 89"/>
                  <a:gd name="T15" fmla="*/ 93 h 100"/>
                  <a:gd name="T16" fmla="*/ 85 w 89"/>
                  <a:gd name="T17" fmla="*/ 7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00">
                    <a:moveTo>
                      <a:pt x="85" y="76"/>
                    </a:moveTo>
                    <a:lnTo>
                      <a:pt x="41" y="1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18" y="47"/>
                    </a:lnTo>
                    <a:lnTo>
                      <a:pt x="65" y="86"/>
                    </a:lnTo>
                    <a:lnTo>
                      <a:pt x="79" y="100"/>
                    </a:lnTo>
                    <a:lnTo>
                      <a:pt x="89" y="93"/>
                    </a:lnTo>
                    <a:lnTo>
                      <a:pt x="85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5" name="Freeform 121">
                <a:extLst>
                  <a:ext uri="{FF2B5EF4-FFF2-40B4-BE49-F238E27FC236}">
                    <a16:creationId xmlns:a16="http://schemas.microsoft.com/office/drawing/2014/main" id="{581E4FC2-40AA-BBD8-A7DB-C6EA97D6A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1198"/>
                <a:ext cx="110" cy="112"/>
              </a:xfrm>
              <a:custGeom>
                <a:avLst/>
                <a:gdLst>
                  <a:gd name="T0" fmla="*/ 110 w 110"/>
                  <a:gd name="T1" fmla="*/ 112 h 112"/>
                  <a:gd name="T2" fmla="*/ 94 w 110"/>
                  <a:gd name="T3" fmla="*/ 94 h 112"/>
                  <a:gd name="T4" fmla="*/ 64 w 110"/>
                  <a:gd name="T5" fmla="*/ 47 h 112"/>
                  <a:gd name="T6" fmla="*/ 18 w 110"/>
                  <a:gd name="T7" fmla="*/ 0 h 112"/>
                  <a:gd name="T8" fmla="*/ 0 w 110"/>
                  <a:gd name="T9" fmla="*/ 0 h 112"/>
                  <a:gd name="T10" fmla="*/ 8 w 110"/>
                  <a:gd name="T11" fmla="*/ 17 h 112"/>
                  <a:gd name="T12" fmla="*/ 42 w 110"/>
                  <a:gd name="T13" fmla="*/ 64 h 112"/>
                  <a:gd name="T14" fmla="*/ 77 w 110"/>
                  <a:gd name="T15" fmla="*/ 110 h 112"/>
                  <a:gd name="T16" fmla="*/ 110 w 110"/>
                  <a:gd name="T1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112">
                    <a:moveTo>
                      <a:pt x="110" y="112"/>
                    </a:moveTo>
                    <a:lnTo>
                      <a:pt x="94" y="94"/>
                    </a:lnTo>
                    <a:lnTo>
                      <a:pt x="64" y="47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8" y="17"/>
                    </a:lnTo>
                    <a:lnTo>
                      <a:pt x="42" y="64"/>
                    </a:lnTo>
                    <a:lnTo>
                      <a:pt x="77" y="110"/>
                    </a:lnTo>
                    <a:lnTo>
                      <a:pt x="110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6" name="Freeform 122">
                <a:extLst>
                  <a:ext uri="{FF2B5EF4-FFF2-40B4-BE49-F238E27FC236}">
                    <a16:creationId xmlns:a16="http://schemas.microsoft.com/office/drawing/2014/main" id="{5CC378ED-16D6-2637-211C-FEBCEBDFE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2" y="332"/>
                <a:ext cx="320" cy="1166"/>
              </a:xfrm>
              <a:custGeom>
                <a:avLst/>
                <a:gdLst>
                  <a:gd name="T0" fmla="*/ 45 w 320"/>
                  <a:gd name="T1" fmla="*/ 142 h 1166"/>
                  <a:gd name="T2" fmla="*/ 56 w 320"/>
                  <a:gd name="T3" fmla="*/ 207 h 1166"/>
                  <a:gd name="T4" fmla="*/ 29 w 320"/>
                  <a:gd name="T5" fmla="*/ 251 h 1166"/>
                  <a:gd name="T6" fmla="*/ 33 w 320"/>
                  <a:gd name="T7" fmla="*/ 310 h 1166"/>
                  <a:gd name="T8" fmla="*/ 49 w 320"/>
                  <a:gd name="T9" fmla="*/ 358 h 1166"/>
                  <a:gd name="T10" fmla="*/ 24 w 320"/>
                  <a:gd name="T11" fmla="*/ 408 h 1166"/>
                  <a:gd name="T12" fmla="*/ 51 w 320"/>
                  <a:gd name="T13" fmla="*/ 492 h 1166"/>
                  <a:gd name="T14" fmla="*/ 17 w 320"/>
                  <a:gd name="T15" fmla="*/ 563 h 1166"/>
                  <a:gd name="T16" fmla="*/ 35 w 320"/>
                  <a:gd name="T17" fmla="*/ 633 h 1166"/>
                  <a:gd name="T18" fmla="*/ 44 w 320"/>
                  <a:gd name="T19" fmla="*/ 684 h 1166"/>
                  <a:gd name="T20" fmla="*/ 10 w 320"/>
                  <a:gd name="T21" fmla="*/ 727 h 1166"/>
                  <a:gd name="T22" fmla="*/ 29 w 320"/>
                  <a:gd name="T23" fmla="*/ 818 h 1166"/>
                  <a:gd name="T24" fmla="*/ 27 w 320"/>
                  <a:gd name="T25" fmla="*/ 866 h 1166"/>
                  <a:gd name="T26" fmla="*/ 0 w 320"/>
                  <a:gd name="T27" fmla="*/ 925 h 1166"/>
                  <a:gd name="T28" fmla="*/ 16 w 320"/>
                  <a:gd name="T29" fmla="*/ 976 h 1166"/>
                  <a:gd name="T30" fmla="*/ 17 w 320"/>
                  <a:gd name="T31" fmla="*/ 1023 h 1166"/>
                  <a:gd name="T32" fmla="*/ 24 w 320"/>
                  <a:gd name="T33" fmla="*/ 1071 h 1166"/>
                  <a:gd name="T34" fmla="*/ 45 w 320"/>
                  <a:gd name="T35" fmla="*/ 1115 h 1166"/>
                  <a:gd name="T36" fmla="*/ 49 w 320"/>
                  <a:gd name="T37" fmla="*/ 1166 h 1166"/>
                  <a:gd name="T38" fmla="*/ 121 w 320"/>
                  <a:gd name="T39" fmla="*/ 1122 h 1166"/>
                  <a:gd name="T40" fmla="*/ 205 w 320"/>
                  <a:gd name="T41" fmla="*/ 1112 h 1166"/>
                  <a:gd name="T42" fmla="*/ 265 w 320"/>
                  <a:gd name="T43" fmla="*/ 1087 h 1166"/>
                  <a:gd name="T44" fmla="*/ 283 w 320"/>
                  <a:gd name="T45" fmla="*/ 1055 h 1166"/>
                  <a:gd name="T46" fmla="*/ 288 w 320"/>
                  <a:gd name="T47" fmla="*/ 991 h 1166"/>
                  <a:gd name="T48" fmla="*/ 275 w 320"/>
                  <a:gd name="T49" fmla="*/ 905 h 1166"/>
                  <a:gd name="T50" fmla="*/ 261 w 320"/>
                  <a:gd name="T51" fmla="*/ 861 h 1166"/>
                  <a:gd name="T52" fmla="*/ 270 w 320"/>
                  <a:gd name="T53" fmla="*/ 807 h 1166"/>
                  <a:gd name="T54" fmla="*/ 244 w 320"/>
                  <a:gd name="T55" fmla="*/ 747 h 1166"/>
                  <a:gd name="T56" fmla="*/ 281 w 320"/>
                  <a:gd name="T57" fmla="*/ 700 h 1166"/>
                  <a:gd name="T58" fmla="*/ 253 w 320"/>
                  <a:gd name="T59" fmla="*/ 633 h 1166"/>
                  <a:gd name="T60" fmla="*/ 239 w 320"/>
                  <a:gd name="T61" fmla="*/ 570 h 1166"/>
                  <a:gd name="T62" fmla="*/ 293 w 320"/>
                  <a:gd name="T63" fmla="*/ 522 h 1166"/>
                  <a:gd name="T64" fmla="*/ 275 w 320"/>
                  <a:gd name="T65" fmla="*/ 486 h 1166"/>
                  <a:gd name="T66" fmla="*/ 275 w 320"/>
                  <a:gd name="T67" fmla="*/ 427 h 1166"/>
                  <a:gd name="T68" fmla="*/ 249 w 320"/>
                  <a:gd name="T69" fmla="*/ 390 h 1166"/>
                  <a:gd name="T70" fmla="*/ 270 w 320"/>
                  <a:gd name="T71" fmla="*/ 342 h 1166"/>
                  <a:gd name="T72" fmla="*/ 253 w 320"/>
                  <a:gd name="T73" fmla="*/ 304 h 1166"/>
                  <a:gd name="T74" fmla="*/ 253 w 320"/>
                  <a:gd name="T75" fmla="*/ 272 h 1166"/>
                  <a:gd name="T76" fmla="*/ 272 w 320"/>
                  <a:gd name="T77" fmla="*/ 243 h 1166"/>
                  <a:gd name="T78" fmla="*/ 248 w 320"/>
                  <a:gd name="T79" fmla="*/ 205 h 1166"/>
                  <a:gd name="T80" fmla="*/ 244 w 320"/>
                  <a:gd name="T81" fmla="*/ 151 h 1166"/>
                  <a:gd name="T82" fmla="*/ 305 w 320"/>
                  <a:gd name="T83" fmla="*/ 83 h 1166"/>
                  <a:gd name="T84" fmla="*/ 320 w 320"/>
                  <a:gd name="T85" fmla="*/ 10 h 1166"/>
                  <a:gd name="T86" fmla="*/ 283 w 320"/>
                  <a:gd name="T87" fmla="*/ 10 h 1166"/>
                  <a:gd name="T88" fmla="*/ 176 w 320"/>
                  <a:gd name="T89" fmla="*/ 66 h 1166"/>
                  <a:gd name="T90" fmla="*/ 88 w 320"/>
                  <a:gd name="T91" fmla="*/ 99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20" h="1166">
                    <a:moveTo>
                      <a:pt x="56" y="110"/>
                    </a:moveTo>
                    <a:lnTo>
                      <a:pt x="45" y="142"/>
                    </a:lnTo>
                    <a:lnTo>
                      <a:pt x="54" y="174"/>
                    </a:lnTo>
                    <a:lnTo>
                      <a:pt x="56" y="207"/>
                    </a:lnTo>
                    <a:lnTo>
                      <a:pt x="45" y="227"/>
                    </a:lnTo>
                    <a:lnTo>
                      <a:pt x="29" y="251"/>
                    </a:lnTo>
                    <a:lnTo>
                      <a:pt x="22" y="287"/>
                    </a:lnTo>
                    <a:lnTo>
                      <a:pt x="33" y="310"/>
                    </a:lnTo>
                    <a:lnTo>
                      <a:pt x="49" y="337"/>
                    </a:lnTo>
                    <a:lnTo>
                      <a:pt x="49" y="358"/>
                    </a:lnTo>
                    <a:lnTo>
                      <a:pt x="38" y="381"/>
                    </a:lnTo>
                    <a:lnTo>
                      <a:pt x="24" y="408"/>
                    </a:lnTo>
                    <a:lnTo>
                      <a:pt x="29" y="435"/>
                    </a:lnTo>
                    <a:lnTo>
                      <a:pt x="51" y="492"/>
                    </a:lnTo>
                    <a:lnTo>
                      <a:pt x="49" y="516"/>
                    </a:lnTo>
                    <a:lnTo>
                      <a:pt x="17" y="563"/>
                    </a:lnTo>
                    <a:lnTo>
                      <a:pt x="17" y="602"/>
                    </a:lnTo>
                    <a:lnTo>
                      <a:pt x="35" y="633"/>
                    </a:lnTo>
                    <a:lnTo>
                      <a:pt x="45" y="661"/>
                    </a:lnTo>
                    <a:lnTo>
                      <a:pt x="44" y="684"/>
                    </a:lnTo>
                    <a:lnTo>
                      <a:pt x="16" y="709"/>
                    </a:lnTo>
                    <a:lnTo>
                      <a:pt x="10" y="727"/>
                    </a:lnTo>
                    <a:lnTo>
                      <a:pt x="16" y="770"/>
                    </a:lnTo>
                    <a:lnTo>
                      <a:pt x="29" y="818"/>
                    </a:lnTo>
                    <a:lnTo>
                      <a:pt x="29" y="844"/>
                    </a:lnTo>
                    <a:lnTo>
                      <a:pt x="27" y="866"/>
                    </a:lnTo>
                    <a:lnTo>
                      <a:pt x="7" y="898"/>
                    </a:lnTo>
                    <a:lnTo>
                      <a:pt x="0" y="925"/>
                    </a:lnTo>
                    <a:lnTo>
                      <a:pt x="1" y="955"/>
                    </a:lnTo>
                    <a:lnTo>
                      <a:pt x="16" y="976"/>
                    </a:lnTo>
                    <a:lnTo>
                      <a:pt x="33" y="996"/>
                    </a:lnTo>
                    <a:lnTo>
                      <a:pt x="17" y="1023"/>
                    </a:lnTo>
                    <a:lnTo>
                      <a:pt x="10" y="1050"/>
                    </a:lnTo>
                    <a:lnTo>
                      <a:pt x="24" y="1071"/>
                    </a:lnTo>
                    <a:lnTo>
                      <a:pt x="44" y="1087"/>
                    </a:lnTo>
                    <a:lnTo>
                      <a:pt x="45" y="1115"/>
                    </a:lnTo>
                    <a:lnTo>
                      <a:pt x="45" y="1137"/>
                    </a:lnTo>
                    <a:lnTo>
                      <a:pt x="49" y="1166"/>
                    </a:lnTo>
                    <a:lnTo>
                      <a:pt x="84" y="1142"/>
                    </a:lnTo>
                    <a:lnTo>
                      <a:pt x="121" y="1122"/>
                    </a:lnTo>
                    <a:lnTo>
                      <a:pt x="154" y="1112"/>
                    </a:lnTo>
                    <a:lnTo>
                      <a:pt x="205" y="1112"/>
                    </a:lnTo>
                    <a:lnTo>
                      <a:pt x="242" y="1106"/>
                    </a:lnTo>
                    <a:lnTo>
                      <a:pt x="265" y="1087"/>
                    </a:lnTo>
                    <a:lnTo>
                      <a:pt x="303" y="1077"/>
                    </a:lnTo>
                    <a:lnTo>
                      <a:pt x="283" y="1055"/>
                    </a:lnTo>
                    <a:lnTo>
                      <a:pt x="275" y="1025"/>
                    </a:lnTo>
                    <a:lnTo>
                      <a:pt x="288" y="991"/>
                    </a:lnTo>
                    <a:lnTo>
                      <a:pt x="286" y="941"/>
                    </a:lnTo>
                    <a:lnTo>
                      <a:pt x="275" y="905"/>
                    </a:lnTo>
                    <a:lnTo>
                      <a:pt x="265" y="887"/>
                    </a:lnTo>
                    <a:lnTo>
                      <a:pt x="261" y="861"/>
                    </a:lnTo>
                    <a:lnTo>
                      <a:pt x="275" y="828"/>
                    </a:lnTo>
                    <a:lnTo>
                      <a:pt x="270" y="807"/>
                    </a:lnTo>
                    <a:lnTo>
                      <a:pt x="242" y="768"/>
                    </a:lnTo>
                    <a:lnTo>
                      <a:pt x="244" y="747"/>
                    </a:lnTo>
                    <a:lnTo>
                      <a:pt x="255" y="727"/>
                    </a:lnTo>
                    <a:lnTo>
                      <a:pt x="281" y="700"/>
                    </a:lnTo>
                    <a:lnTo>
                      <a:pt x="272" y="679"/>
                    </a:lnTo>
                    <a:lnTo>
                      <a:pt x="253" y="633"/>
                    </a:lnTo>
                    <a:lnTo>
                      <a:pt x="239" y="602"/>
                    </a:lnTo>
                    <a:lnTo>
                      <a:pt x="239" y="570"/>
                    </a:lnTo>
                    <a:lnTo>
                      <a:pt x="288" y="552"/>
                    </a:lnTo>
                    <a:lnTo>
                      <a:pt x="293" y="522"/>
                    </a:lnTo>
                    <a:lnTo>
                      <a:pt x="288" y="503"/>
                    </a:lnTo>
                    <a:lnTo>
                      <a:pt x="275" y="486"/>
                    </a:lnTo>
                    <a:lnTo>
                      <a:pt x="277" y="460"/>
                    </a:lnTo>
                    <a:lnTo>
                      <a:pt x="275" y="427"/>
                    </a:lnTo>
                    <a:lnTo>
                      <a:pt x="261" y="411"/>
                    </a:lnTo>
                    <a:lnTo>
                      <a:pt x="249" y="390"/>
                    </a:lnTo>
                    <a:lnTo>
                      <a:pt x="258" y="368"/>
                    </a:lnTo>
                    <a:lnTo>
                      <a:pt x="270" y="342"/>
                    </a:lnTo>
                    <a:lnTo>
                      <a:pt x="270" y="326"/>
                    </a:lnTo>
                    <a:lnTo>
                      <a:pt x="253" y="304"/>
                    </a:lnTo>
                    <a:lnTo>
                      <a:pt x="248" y="287"/>
                    </a:lnTo>
                    <a:lnTo>
                      <a:pt x="253" y="272"/>
                    </a:lnTo>
                    <a:lnTo>
                      <a:pt x="270" y="261"/>
                    </a:lnTo>
                    <a:lnTo>
                      <a:pt x="272" y="243"/>
                    </a:lnTo>
                    <a:lnTo>
                      <a:pt x="267" y="233"/>
                    </a:lnTo>
                    <a:lnTo>
                      <a:pt x="248" y="205"/>
                    </a:lnTo>
                    <a:lnTo>
                      <a:pt x="242" y="174"/>
                    </a:lnTo>
                    <a:lnTo>
                      <a:pt x="244" y="151"/>
                    </a:lnTo>
                    <a:lnTo>
                      <a:pt x="261" y="130"/>
                    </a:lnTo>
                    <a:lnTo>
                      <a:pt x="305" y="83"/>
                    </a:lnTo>
                    <a:lnTo>
                      <a:pt x="320" y="43"/>
                    </a:lnTo>
                    <a:lnTo>
                      <a:pt x="320" y="10"/>
                    </a:lnTo>
                    <a:lnTo>
                      <a:pt x="305" y="0"/>
                    </a:lnTo>
                    <a:lnTo>
                      <a:pt x="283" y="10"/>
                    </a:lnTo>
                    <a:lnTo>
                      <a:pt x="228" y="44"/>
                    </a:lnTo>
                    <a:lnTo>
                      <a:pt x="176" y="66"/>
                    </a:lnTo>
                    <a:lnTo>
                      <a:pt x="123" y="88"/>
                    </a:lnTo>
                    <a:lnTo>
                      <a:pt x="88" y="99"/>
                    </a:lnTo>
                    <a:lnTo>
                      <a:pt x="56" y="1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7" name="Freeform 123">
                <a:extLst>
                  <a:ext uri="{FF2B5EF4-FFF2-40B4-BE49-F238E27FC236}">
                    <a16:creationId xmlns:a16="http://schemas.microsoft.com/office/drawing/2014/main" id="{E8DC39D6-4ABD-5B5D-3B45-6DA3A2D6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" y="322"/>
                <a:ext cx="565" cy="1192"/>
              </a:xfrm>
              <a:custGeom>
                <a:avLst/>
                <a:gdLst>
                  <a:gd name="T0" fmla="*/ 368 w 565"/>
                  <a:gd name="T1" fmla="*/ 1120 h 1192"/>
                  <a:gd name="T2" fmla="*/ 260 w 565"/>
                  <a:gd name="T3" fmla="*/ 1157 h 1192"/>
                  <a:gd name="T4" fmla="*/ 45 w 565"/>
                  <a:gd name="T5" fmla="*/ 964 h 1192"/>
                  <a:gd name="T6" fmla="*/ 34 w 565"/>
                  <a:gd name="T7" fmla="*/ 997 h 1192"/>
                  <a:gd name="T8" fmla="*/ 267 w 565"/>
                  <a:gd name="T9" fmla="*/ 1192 h 1192"/>
                  <a:gd name="T10" fmla="*/ 379 w 565"/>
                  <a:gd name="T11" fmla="*/ 1132 h 1192"/>
                  <a:gd name="T12" fmla="*/ 534 w 565"/>
                  <a:gd name="T13" fmla="*/ 1081 h 1192"/>
                  <a:gd name="T14" fmla="*/ 526 w 565"/>
                  <a:gd name="T15" fmla="*/ 997 h 1192"/>
                  <a:gd name="T16" fmla="*/ 495 w 565"/>
                  <a:gd name="T17" fmla="*/ 903 h 1192"/>
                  <a:gd name="T18" fmla="*/ 510 w 565"/>
                  <a:gd name="T19" fmla="*/ 828 h 1192"/>
                  <a:gd name="T20" fmla="*/ 478 w 565"/>
                  <a:gd name="T21" fmla="*/ 753 h 1192"/>
                  <a:gd name="T22" fmla="*/ 494 w 565"/>
                  <a:gd name="T23" fmla="*/ 666 h 1192"/>
                  <a:gd name="T24" fmla="*/ 506 w 565"/>
                  <a:gd name="T25" fmla="*/ 580 h 1192"/>
                  <a:gd name="T26" fmla="*/ 510 w 565"/>
                  <a:gd name="T27" fmla="*/ 472 h 1192"/>
                  <a:gd name="T28" fmla="*/ 488 w 565"/>
                  <a:gd name="T29" fmla="*/ 380 h 1192"/>
                  <a:gd name="T30" fmla="*/ 478 w 565"/>
                  <a:gd name="T31" fmla="*/ 308 h 1192"/>
                  <a:gd name="T32" fmla="*/ 504 w 565"/>
                  <a:gd name="T33" fmla="*/ 245 h 1192"/>
                  <a:gd name="T34" fmla="*/ 490 w 565"/>
                  <a:gd name="T35" fmla="*/ 140 h 1192"/>
                  <a:gd name="T36" fmla="*/ 559 w 565"/>
                  <a:gd name="T37" fmla="*/ 12 h 1192"/>
                  <a:gd name="T38" fmla="*/ 528 w 565"/>
                  <a:gd name="T39" fmla="*/ 39 h 1192"/>
                  <a:gd name="T40" fmla="*/ 457 w 565"/>
                  <a:gd name="T41" fmla="*/ 156 h 1192"/>
                  <a:gd name="T42" fmla="*/ 354 w 565"/>
                  <a:gd name="T43" fmla="*/ 254 h 1192"/>
                  <a:gd name="T44" fmla="*/ 461 w 565"/>
                  <a:gd name="T45" fmla="*/ 217 h 1192"/>
                  <a:gd name="T46" fmla="*/ 451 w 565"/>
                  <a:gd name="T47" fmla="*/ 286 h 1192"/>
                  <a:gd name="T48" fmla="*/ 401 w 565"/>
                  <a:gd name="T49" fmla="*/ 358 h 1192"/>
                  <a:gd name="T50" fmla="*/ 474 w 565"/>
                  <a:gd name="T51" fmla="*/ 342 h 1192"/>
                  <a:gd name="T52" fmla="*/ 455 w 565"/>
                  <a:gd name="T53" fmla="*/ 397 h 1192"/>
                  <a:gd name="T54" fmla="*/ 450 w 565"/>
                  <a:gd name="T55" fmla="*/ 456 h 1192"/>
                  <a:gd name="T56" fmla="*/ 343 w 565"/>
                  <a:gd name="T57" fmla="*/ 535 h 1192"/>
                  <a:gd name="T58" fmla="*/ 463 w 565"/>
                  <a:gd name="T59" fmla="*/ 481 h 1192"/>
                  <a:gd name="T60" fmla="*/ 506 w 565"/>
                  <a:gd name="T61" fmla="*/ 535 h 1192"/>
                  <a:gd name="T62" fmla="*/ 434 w 565"/>
                  <a:gd name="T63" fmla="*/ 586 h 1192"/>
                  <a:gd name="T64" fmla="*/ 299 w 565"/>
                  <a:gd name="T65" fmla="*/ 650 h 1192"/>
                  <a:gd name="T66" fmla="*/ 451 w 565"/>
                  <a:gd name="T67" fmla="*/ 623 h 1192"/>
                  <a:gd name="T68" fmla="*/ 483 w 565"/>
                  <a:gd name="T69" fmla="*/ 725 h 1192"/>
                  <a:gd name="T70" fmla="*/ 303 w 565"/>
                  <a:gd name="T71" fmla="*/ 773 h 1192"/>
                  <a:gd name="T72" fmla="*/ 401 w 565"/>
                  <a:gd name="T73" fmla="*/ 769 h 1192"/>
                  <a:gd name="T74" fmla="*/ 463 w 565"/>
                  <a:gd name="T75" fmla="*/ 800 h 1192"/>
                  <a:gd name="T76" fmla="*/ 461 w 565"/>
                  <a:gd name="T77" fmla="*/ 860 h 1192"/>
                  <a:gd name="T78" fmla="*/ 288 w 565"/>
                  <a:gd name="T79" fmla="*/ 894 h 1192"/>
                  <a:gd name="T80" fmla="*/ 373 w 565"/>
                  <a:gd name="T81" fmla="*/ 894 h 1192"/>
                  <a:gd name="T82" fmla="*/ 472 w 565"/>
                  <a:gd name="T83" fmla="*/ 878 h 1192"/>
                  <a:gd name="T84" fmla="*/ 386 w 565"/>
                  <a:gd name="T85" fmla="*/ 958 h 1192"/>
                  <a:gd name="T86" fmla="*/ 288 w 565"/>
                  <a:gd name="T87" fmla="*/ 1006 h 1192"/>
                  <a:gd name="T88" fmla="*/ 412 w 565"/>
                  <a:gd name="T89" fmla="*/ 962 h 1192"/>
                  <a:gd name="T90" fmla="*/ 485 w 565"/>
                  <a:gd name="T91" fmla="*/ 946 h 1192"/>
                  <a:gd name="T92" fmla="*/ 483 w 565"/>
                  <a:gd name="T93" fmla="*/ 1017 h 1192"/>
                  <a:gd name="T94" fmla="*/ 494 w 565"/>
                  <a:gd name="T95" fmla="*/ 1076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65" h="1192">
                    <a:moveTo>
                      <a:pt x="479" y="1078"/>
                    </a:moveTo>
                    <a:lnTo>
                      <a:pt x="455" y="1105"/>
                    </a:lnTo>
                    <a:lnTo>
                      <a:pt x="417" y="1113"/>
                    </a:lnTo>
                    <a:lnTo>
                      <a:pt x="368" y="1120"/>
                    </a:lnTo>
                    <a:lnTo>
                      <a:pt x="315" y="1131"/>
                    </a:lnTo>
                    <a:lnTo>
                      <a:pt x="281" y="1152"/>
                    </a:lnTo>
                    <a:lnTo>
                      <a:pt x="270" y="1163"/>
                    </a:lnTo>
                    <a:lnTo>
                      <a:pt x="260" y="1157"/>
                    </a:lnTo>
                    <a:lnTo>
                      <a:pt x="196" y="1110"/>
                    </a:lnTo>
                    <a:lnTo>
                      <a:pt x="114" y="1045"/>
                    </a:lnTo>
                    <a:lnTo>
                      <a:pt x="86" y="1006"/>
                    </a:lnTo>
                    <a:lnTo>
                      <a:pt x="45" y="964"/>
                    </a:lnTo>
                    <a:lnTo>
                      <a:pt x="32" y="932"/>
                    </a:lnTo>
                    <a:lnTo>
                      <a:pt x="0" y="926"/>
                    </a:lnTo>
                    <a:lnTo>
                      <a:pt x="16" y="962"/>
                    </a:lnTo>
                    <a:lnTo>
                      <a:pt x="34" y="997"/>
                    </a:lnTo>
                    <a:lnTo>
                      <a:pt x="86" y="1035"/>
                    </a:lnTo>
                    <a:lnTo>
                      <a:pt x="123" y="1081"/>
                    </a:lnTo>
                    <a:lnTo>
                      <a:pt x="212" y="1138"/>
                    </a:lnTo>
                    <a:lnTo>
                      <a:pt x="267" y="1192"/>
                    </a:lnTo>
                    <a:lnTo>
                      <a:pt x="288" y="1186"/>
                    </a:lnTo>
                    <a:lnTo>
                      <a:pt x="310" y="1159"/>
                    </a:lnTo>
                    <a:lnTo>
                      <a:pt x="341" y="1143"/>
                    </a:lnTo>
                    <a:lnTo>
                      <a:pt x="379" y="1132"/>
                    </a:lnTo>
                    <a:lnTo>
                      <a:pt x="461" y="1125"/>
                    </a:lnTo>
                    <a:lnTo>
                      <a:pt x="485" y="1110"/>
                    </a:lnTo>
                    <a:lnTo>
                      <a:pt x="526" y="1099"/>
                    </a:lnTo>
                    <a:lnTo>
                      <a:pt x="534" y="1081"/>
                    </a:lnTo>
                    <a:lnTo>
                      <a:pt x="521" y="1060"/>
                    </a:lnTo>
                    <a:lnTo>
                      <a:pt x="506" y="1038"/>
                    </a:lnTo>
                    <a:lnTo>
                      <a:pt x="515" y="1011"/>
                    </a:lnTo>
                    <a:lnTo>
                      <a:pt x="526" y="997"/>
                    </a:lnTo>
                    <a:lnTo>
                      <a:pt x="526" y="974"/>
                    </a:lnTo>
                    <a:lnTo>
                      <a:pt x="515" y="937"/>
                    </a:lnTo>
                    <a:lnTo>
                      <a:pt x="510" y="919"/>
                    </a:lnTo>
                    <a:lnTo>
                      <a:pt x="495" y="903"/>
                    </a:lnTo>
                    <a:lnTo>
                      <a:pt x="488" y="883"/>
                    </a:lnTo>
                    <a:lnTo>
                      <a:pt x="495" y="865"/>
                    </a:lnTo>
                    <a:lnTo>
                      <a:pt x="512" y="851"/>
                    </a:lnTo>
                    <a:lnTo>
                      <a:pt x="510" y="828"/>
                    </a:lnTo>
                    <a:lnTo>
                      <a:pt x="501" y="811"/>
                    </a:lnTo>
                    <a:lnTo>
                      <a:pt x="483" y="785"/>
                    </a:lnTo>
                    <a:lnTo>
                      <a:pt x="472" y="773"/>
                    </a:lnTo>
                    <a:lnTo>
                      <a:pt x="478" y="753"/>
                    </a:lnTo>
                    <a:lnTo>
                      <a:pt x="504" y="737"/>
                    </a:lnTo>
                    <a:lnTo>
                      <a:pt x="515" y="716"/>
                    </a:lnTo>
                    <a:lnTo>
                      <a:pt x="512" y="698"/>
                    </a:lnTo>
                    <a:lnTo>
                      <a:pt x="494" y="666"/>
                    </a:lnTo>
                    <a:lnTo>
                      <a:pt x="474" y="629"/>
                    </a:lnTo>
                    <a:lnTo>
                      <a:pt x="467" y="602"/>
                    </a:lnTo>
                    <a:lnTo>
                      <a:pt x="478" y="591"/>
                    </a:lnTo>
                    <a:lnTo>
                      <a:pt x="506" y="580"/>
                    </a:lnTo>
                    <a:lnTo>
                      <a:pt x="522" y="570"/>
                    </a:lnTo>
                    <a:lnTo>
                      <a:pt x="526" y="535"/>
                    </a:lnTo>
                    <a:lnTo>
                      <a:pt x="506" y="497"/>
                    </a:lnTo>
                    <a:lnTo>
                      <a:pt x="510" y="472"/>
                    </a:lnTo>
                    <a:lnTo>
                      <a:pt x="517" y="449"/>
                    </a:lnTo>
                    <a:lnTo>
                      <a:pt x="499" y="422"/>
                    </a:lnTo>
                    <a:lnTo>
                      <a:pt x="483" y="397"/>
                    </a:lnTo>
                    <a:lnTo>
                      <a:pt x="488" y="380"/>
                    </a:lnTo>
                    <a:lnTo>
                      <a:pt x="499" y="363"/>
                    </a:lnTo>
                    <a:lnTo>
                      <a:pt x="499" y="336"/>
                    </a:lnTo>
                    <a:lnTo>
                      <a:pt x="488" y="320"/>
                    </a:lnTo>
                    <a:lnTo>
                      <a:pt x="478" y="308"/>
                    </a:lnTo>
                    <a:lnTo>
                      <a:pt x="479" y="288"/>
                    </a:lnTo>
                    <a:lnTo>
                      <a:pt x="499" y="277"/>
                    </a:lnTo>
                    <a:lnTo>
                      <a:pt x="510" y="267"/>
                    </a:lnTo>
                    <a:lnTo>
                      <a:pt x="504" y="245"/>
                    </a:lnTo>
                    <a:lnTo>
                      <a:pt x="483" y="217"/>
                    </a:lnTo>
                    <a:lnTo>
                      <a:pt x="474" y="194"/>
                    </a:lnTo>
                    <a:lnTo>
                      <a:pt x="472" y="167"/>
                    </a:lnTo>
                    <a:lnTo>
                      <a:pt x="490" y="140"/>
                    </a:lnTo>
                    <a:lnTo>
                      <a:pt x="528" y="99"/>
                    </a:lnTo>
                    <a:lnTo>
                      <a:pt x="548" y="66"/>
                    </a:lnTo>
                    <a:lnTo>
                      <a:pt x="565" y="39"/>
                    </a:lnTo>
                    <a:lnTo>
                      <a:pt x="559" y="12"/>
                    </a:lnTo>
                    <a:lnTo>
                      <a:pt x="545" y="0"/>
                    </a:lnTo>
                    <a:lnTo>
                      <a:pt x="534" y="1"/>
                    </a:lnTo>
                    <a:lnTo>
                      <a:pt x="515" y="23"/>
                    </a:lnTo>
                    <a:lnTo>
                      <a:pt x="528" y="39"/>
                    </a:lnTo>
                    <a:lnTo>
                      <a:pt x="526" y="66"/>
                    </a:lnTo>
                    <a:lnTo>
                      <a:pt x="501" y="113"/>
                    </a:lnTo>
                    <a:lnTo>
                      <a:pt x="469" y="140"/>
                    </a:lnTo>
                    <a:lnTo>
                      <a:pt x="457" y="156"/>
                    </a:lnTo>
                    <a:lnTo>
                      <a:pt x="450" y="178"/>
                    </a:lnTo>
                    <a:lnTo>
                      <a:pt x="446" y="190"/>
                    </a:lnTo>
                    <a:lnTo>
                      <a:pt x="398" y="229"/>
                    </a:lnTo>
                    <a:lnTo>
                      <a:pt x="354" y="254"/>
                    </a:lnTo>
                    <a:lnTo>
                      <a:pt x="348" y="272"/>
                    </a:lnTo>
                    <a:lnTo>
                      <a:pt x="363" y="276"/>
                    </a:lnTo>
                    <a:lnTo>
                      <a:pt x="428" y="229"/>
                    </a:lnTo>
                    <a:lnTo>
                      <a:pt x="461" y="217"/>
                    </a:lnTo>
                    <a:lnTo>
                      <a:pt x="478" y="249"/>
                    </a:lnTo>
                    <a:lnTo>
                      <a:pt x="483" y="261"/>
                    </a:lnTo>
                    <a:lnTo>
                      <a:pt x="467" y="276"/>
                    </a:lnTo>
                    <a:lnTo>
                      <a:pt x="451" y="286"/>
                    </a:lnTo>
                    <a:lnTo>
                      <a:pt x="450" y="304"/>
                    </a:lnTo>
                    <a:lnTo>
                      <a:pt x="455" y="324"/>
                    </a:lnTo>
                    <a:lnTo>
                      <a:pt x="441" y="340"/>
                    </a:lnTo>
                    <a:lnTo>
                      <a:pt x="401" y="358"/>
                    </a:lnTo>
                    <a:lnTo>
                      <a:pt x="341" y="384"/>
                    </a:lnTo>
                    <a:lnTo>
                      <a:pt x="363" y="391"/>
                    </a:lnTo>
                    <a:lnTo>
                      <a:pt x="425" y="367"/>
                    </a:lnTo>
                    <a:lnTo>
                      <a:pt x="474" y="342"/>
                    </a:lnTo>
                    <a:lnTo>
                      <a:pt x="483" y="347"/>
                    </a:lnTo>
                    <a:lnTo>
                      <a:pt x="478" y="363"/>
                    </a:lnTo>
                    <a:lnTo>
                      <a:pt x="461" y="380"/>
                    </a:lnTo>
                    <a:lnTo>
                      <a:pt x="455" y="397"/>
                    </a:lnTo>
                    <a:lnTo>
                      <a:pt x="463" y="418"/>
                    </a:lnTo>
                    <a:lnTo>
                      <a:pt x="483" y="434"/>
                    </a:lnTo>
                    <a:lnTo>
                      <a:pt x="483" y="449"/>
                    </a:lnTo>
                    <a:lnTo>
                      <a:pt x="450" y="456"/>
                    </a:lnTo>
                    <a:lnTo>
                      <a:pt x="423" y="492"/>
                    </a:lnTo>
                    <a:lnTo>
                      <a:pt x="391" y="513"/>
                    </a:lnTo>
                    <a:lnTo>
                      <a:pt x="347" y="525"/>
                    </a:lnTo>
                    <a:lnTo>
                      <a:pt x="343" y="535"/>
                    </a:lnTo>
                    <a:lnTo>
                      <a:pt x="370" y="532"/>
                    </a:lnTo>
                    <a:lnTo>
                      <a:pt x="428" y="513"/>
                    </a:lnTo>
                    <a:lnTo>
                      <a:pt x="450" y="497"/>
                    </a:lnTo>
                    <a:lnTo>
                      <a:pt x="463" y="481"/>
                    </a:lnTo>
                    <a:lnTo>
                      <a:pt x="483" y="477"/>
                    </a:lnTo>
                    <a:lnTo>
                      <a:pt x="483" y="497"/>
                    </a:lnTo>
                    <a:lnTo>
                      <a:pt x="495" y="515"/>
                    </a:lnTo>
                    <a:lnTo>
                      <a:pt x="506" y="535"/>
                    </a:lnTo>
                    <a:lnTo>
                      <a:pt x="499" y="552"/>
                    </a:lnTo>
                    <a:lnTo>
                      <a:pt x="474" y="562"/>
                    </a:lnTo>
                    <a:lnTo>
                      <a:pt x="450" y="570"/>
                    </a:lnTo>
                    <a:lnTo>
                      <a:pt x="434" y="586"/>
                    </a:lnTo>
                    <a:lnTo>
                      <a:pt x="359" y="607"/>
                    </a:lnTo>
                    <a:lnTo>
                      <a:pt x="304" y="627"/>
                    </a:lnTo>
                    <a:lnTo>
                      <a:pt x="283" y="638"/>
                    </a:lnTo>
                    <a:lnTo>
                      <a:pt x="299" y="650"/>
                    </a:lnTo>
                    <a:lnTo>
                      <a:pt x="332" y="643"/>
                    </a:lnTo>
                    <a:lnTo>
                      <a:pt x="398" y="618"/>
                    </a:lnTo>
                    <a:lnTo>
                      <a:pt x="441" y="605"/>
                    </a:lnTo>
                    <a:lnTo>
                      <a:pt x="451" y="623"/>
                    </a:lnTo>
                    <a:lnTo>
                      <a:pt x="463" y="656"/>
                    </a:lnTo>
                    <a:lnTo>
                      <a:pt x="483" y="683"/>
                    </a:lnTo>
                    <a:lnTo>
                      <a:pt x="485" y="705"/>
                    </a:lnTo>
                    <a:lnTo>
                      <a:pt x="483" y="725"/>
                    </a:lnTo>
                    <a:lnTo>
                      <a:pt x="461" y="732"/>
                    </a:lnTo>
                    <a:lnTo>
                      <a:pt x="423" y="741"/>
                    </a:lnTo>
                    <a:lnTo>
                      <a:pt x="373" y="762"/>
                    </a:lnTo>
                    <a:lnTo>
                      <a:pt x="303" y="773"/>
                    </a:lnTo>
                    <a:lnTo>
                      <a:pt x="276" y="785"/>
                    </a:lnTo>
                    <a:lnTo>
                      <a:pt x="294" y="794"/>
                    </a:lnTo>
                    <a:lnTo>
                      <a:pt x="357" y="785"/>
                    </a:lnTo>
                    <a:lnTo>
                      <a:pt x="401" y="769"/>
                    </a:lnTo>
                    <a:lnTo>
                      <a:pt x="430" y="759"/>
                    </a:lnTo>
                    <a:lnTo>
                      <a:pt x="455" y="753"/>
                    </a:lnTo>
                    <a:lnTo>
                      <a:pt x="451" y="773"/>
                    </a:lnTo>
                    <a:lnTo>
                      <a:pt x="463" y="800"/>
                    </a:lnTo>
                    <a:lnTo>
                      <a:pt x="479" y="816"/>
                    </a:lnTo>
                    <a:lnTo>
                      <a:pt x="483" y="835"/>
                    </a:lnTo>
                    <a:lnTo>
                      <a:pt x="483" y="851"/>
                    </a:lnTo>
                    <a:lnTo>
                      <a:pt x="461" y="860"/>
                    </a:lnTo>
                    <a:lnTo>
                      <a:pt x="419" y="862"/>
                    </a:lnTo>
                    <a:lnTo>
                      <a:pt x="391" y="871"/>
                    </a:lnTo>
                    <a:lnTo>
                      <a:pt x="325" y="892"/>
                    </a:lnTo>
                    <a:lnTo>
                      <a:pt x="288" y="894"/>
                    </a:lnTo>
                    <a:lnTo>
                      <a:pt x="276" y="910"/>
                    </a:lnTo>
                    <a:lnTo>
                      <a:pt x="292" y="915"/>
                    </a:lnTo>
                    <a:lnTo>
                      <a:pt x="325" y="908"/>
                    </a:lnTo>
                    <a:lnTo>
                      <a:pt x="373" y="894"/>
                    </a:lnTo>
                    <a:lnTo>
                      <a:pt x="401" y="883"/>
                    </a:lnTo>
                    <a:lnTo>
                      <a:pt x="435" y="876"/>
                    </a:lnTo>
                    <a:lnTo>
                      <a:pt x="463" y="878"/>
                    </a:lnTo>
                    <a:lnTo>
                      <a:pt x="472" y="878"/>
                    </a:lnTo>
                    <a:lnTo>
                      <a:pt x="472" y="903"/>
                    </a:lnTo>
                    <a:lnTo>
                      <a:pt x="479" y="915"/>
                    </a:lnTo>
                    <a:lnTo>
                      <a:pt x="430" y="926"/>
                    </a:lnTo>
                    <a:lnTo>
                      <a:pt x="386" y="958"/>
                    </a:lnTo>
                    <a:lnTo>
                      <a:pt x="338" y="976"/>
                    </a:lnTo>
                    <a:lnTo>
                      <a:pt x="304" y="981"/>
                    </a:lnTo>
                    <a:lnTo>
                      <a:pt x="278" y="995"/>
                    </a:lnTo>
                    <a:lnTo>
                      <a:pt x="288" y="1006"/>
                    </a:lnTo>
                    <a:lnTo>
                      <a:pt x="315" y="997"/>
                    </a:lnTo>
                    <a:lnTo>
                      <a:pt x="347" y="986"/>
                    </a:lnTo>
                    <a:lnTo>
                      <a:pt x="381" y="981"/>
                    </a:lnTo>
                    <a:lnTo>
                      <a:pt x="412" y="962"/>
                    </a:lnTo>
                    <a:lnTo>
                      <a:pt x="428" y="946"/>
                    </a:lnTo>
                    <a:lnTo>
                      <a:pt x="450" y="942"/>
                    </a:lnTo>
                    <a:lnTo>
                      <a:pt x="478" y="942"/>
                    </a:lnTo>
                    <a:lnTo>
                      <a:pt x="485" y="946"/>
                    </a:lnTo>
                    <a:lnTo>
                      <a:pt x="494" y="964"/>
                    </a:lnTo>
                    <a:lnTo>
                      <a:pt x="499" y="986"/>
                    </a:lnTo>
                    <a:lnTo>
                      <a:pt x="494" y="1006"/>
                    </a:lnTo>
                    <a:lnTo>
                      <a:pt x="483" y="1017"/>
                    </a:lnTo>
                    <a:lnTo>
                      <a:pt x="474" y="1044"/>
                    </a:lnTo>
                    <a:lnTo>
                      <a:pt x="483" y="1054"/>
                    </a:lnTo>
                    <a:lnTo>
                      <a:pt x="494" y="1065"/>
                    </a:lnTo>
                    <a:lnTo>
                      <a:pt x="494" y="1076"/>
                    </a:lnTo>
                    <a:lnTo>
                      <a:pt x="479" y="10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8" name="Freeform 124">
                <a:extLst>
                  <a:ext uri="{FF2B5EF4-FFF2-40B4-BE49-F238E27FC236}">
                    <a16:creationId xmlns:a16="http://schemas.microsoft.com/office/drawing/2014/main" id="{471E1BAD-3F8A-BDB8-69F8-CD45D76E1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0" y="1340"/>
                <a:ext cx="169" cy="61"/>
              </a:xfrm>
              <a:custGeom>
                <a:avLst/>
                <a:gdLst>
                  <a:gd name="T0" fmla="*/ 0 w 169"/>
                  <a:gd name="T1" fmla="*/ 48 h 61"/>
                  <a:gd name="T2" fmla="*/ 67 w 169"/>
                  <a:gd name="T3" fmla="*/ 46 h 61"/>
                  <a:gd name="T4" fmla="*/ 93 w 169"/>
                  <a:gd name="T5" fmla="*/ 30 h 61"/>
                  <a:gd name="T6" fmla="*/ 115 w 169"/>
                  <a:gd name="T7" fmla="*/ 12 h 61"/>
                  <a:gd name="T8" fmla="*/ 157 w 169"/>
                  <a:gd name="T9" fmla="*/ 0 h 61"/>
                  <a:gd name="T10" fmla="*/ 169 w 169"/>
                  <a:gd name="T11" fmla="*/ 12 h 61"/>
                  <a:gd name="T12" fmla="*/ 151 w 169"/>
                  <a:gd name="T13" fmla="*/ 17 h 61"/>
                  <a:gd name="T14" fmla="*/ 122 w 169"/>
                  <a:gd name="T15" fmla="*/ 35 h 61"/>
                  <a:gd name="T16" fmla="*/ 106 w 169"/>
                  <a:gd name="T17" fmla="*/ 46 h 61"/>
                  <a:gd name="T18" fmla="*/ 79 w 169"/>
                  <a:gd name="T19" fmla="*/ 54 h 61"/>
                  <a:gd name="T20" fmla="*/ 37 w 169"/>
                  <a:gd name="T21" fmla="*/ 59 h 61"/>
                  <a:gd name="T22" fmla="*/ 3 w 169"/>
                  <a:gd name="T23" fmla="*/ 61 h 61"/>
                  <a:gd name="T24" fmla="*/ 0 w 169"/>
                  <a:gd name="T25" fmla="*/ 4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61">
                    <a:moveTo>
                      <a:pt x="0" y="48"/>
                    </a:moveTo>
                    <a:lnTo>
                      <a:pt x="67" y="46"/>
                    </a:lnTo>
                    <a:lnTo>
                      <a:pt x="93" y="30"/>
                    </a:lnTo>
                    <a:lnTo>
                      <a:pt x="115" y="12"/>
                    </a:lnTo>
                    <a:lnTo>
                      <a:pt x="157" y="0"/>
                    </a:lnTo>
                    <a:lnTo>
                      <a:pt x="169" y="12"/>
                    </a:lnTo>
                    <a:lnTo>
                      <a:pt x="151" y="17"/>
                    </a:lnTo>
                    <a:lnTo>
                      <a:pt x="122" y="35"/>
                    </a:lnTo>
                    <a:lnTo>
                      <a:pt x="106" y="46"/>
                    </a:lnTo>
                    <a:lnTo>
                      <a:pt x="79" y="54"/>
                    </a:lnTo>
                    <a:lnTo>
                      <a:pt x="37" y="59"/>
                    </a:lnTo>
                    <a:lnTo>
                      <a:pt x="3" y="61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9" name="Freeform 125">
                <a:extLst>
                  <a:ext uri="{FF2B5EF4-FFF2-40B4-BE49-F238E27FC236}">
                    <a16:creationId xmlns:a16="http://schemas.microsoft.com/office/drawing/2014/main" id="{027F3D52-C9BB-E0F9-D6B0-A2BF6B84E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2" y="182"/>
                <a:ext cx="476" cy="262"/>
              </a:xfrm>
              <a:custGeom>
                <a:avLst/>
                <a:gdLst>
                  <a:gd name="T0" fmla="*/ 14 w 476"/>
                  <a:gd name="T1" fmla="*/ 29 h 262"/>
                  <a:gd name="T2" fmla="*/ 70 w 476"/>
                  <a:gd name="T3" fmla="*/ 33 h 262"/>
                  <a:gd name="T4" fmla="*/ 131 w 476"/>
                  <a:gd name="T5" fmla="*/ 34 h 262"/>
                  <a:gd name="T6" fmla="*/ 169 w 476"/>
                  <a:gd name="T7" fmla="*/ 34 h 262"/>
                  <a:gd name="T8" fmla="*/ 200 w 476"/>
                  <a:gd name="T9" fmla="*/ 27 h 262"/>
                  <a:gd name="T10" fmla="*/ 249 w 476"/>
                  <a:gd name="T11" fmla="*/ 12 h 262"/>
                  <a:gd name="T12" fmla="*/ 273 w 476"/>
                  <a:gd name="T13" fmla="*/ 0 h 262"/>
                  <a:gd name="T14" fmla="*/ 306 w 476"/>
                  <a:gd name="T15" fmla="*/ 18 h 262"/>
                  <a:gd name="T16" fmla="*/ 359 w 476"/>
                  <a:gd name="T17" fmla="*/ 55 h 262"/>
                  <a:gd name="T18" fmla="*/ 397 w 476"/>
                  <a:gd name="T19" fmla="*/ 83 h 262"/>
                  <a:gd name="T20" fmla="*/ 447 w 476"/>
                  <a:gd name="T21" fmla="*/ 118 h 262"/>
                  <a:gd name="T22" fmla="*/ 476 w 476"/>
                  <a:gd name="T23" fmla="*/ 143 h 262"/>
                  <a:gd name="T24" fmla="*/ 449 w 476"/>
                  <a:gd name="T25" fmla="*/ 167 h 262"/>
                  <a:gd name="T26" fmla="*/ 421 w 476"/>
                  <a:gd name="T27" fmla="*/ 193 h 262"/>
                  <a:gd name="T28" fmla="*/ 377 w 476"/>
                  <a:gd name="T29" fmla="*/ 211 h 262"/>
                  <a:gd name="T30" fmla="*/ 332 w 476"/>
                  <a:gd name="T31" fmla="*/ 232 h 262"/>
                  <a:gd name="T32" fmla="*/ 290 w 476"/>
                  <a:gd name="T33" fmla="*/ 249 h 262"/>
                  <a:gd name="T34" fmla="*/ 251 w 476"/>
                  <a:gd name="T35" fmla="*/ 254 h 262"/>
                  <a:gd name="T36" fmla="*/ 212 w 476"/>
                  <a:gd name="T37" fmla="*/ 262 h 262"/>
                  <a:gd name="T38" fmla="*/ 162 w 476"/>
                  <a:gd name="T39" fmla="*/ 227 h 262"/>
                  <a:gd name="T40" fmla="*/ 123 w 476"/>
                  <a:gd name="T41" fmla="*/ 195 h 262"/>
                  <a:gd name="T42" fmla="*/ 79 w 476"/>
                  <a:gd name="T43" fmla="*/ 157 h 262"/>
                  <a:gd name="T44" fmla="*/ 44 w 476"/>
                  <a:gd name="T45" fmla="*/ 118 h 262"/>
                  <a:gd name="T46" fmla="*/ 16 w 476"/>
                  <a:gd name="T47" fmla="*/ 90 h 262"/>
                  <a:gd name="T48" fmla="*/ 0 w 476"/>
                  <a:gd name="T49" fmla="*/ 52 h 262"/>
                  <a:gd name="T50" fmla="*/ 14 w 476"/>
                  <a:gd name="T51" fmla="*/ 2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6" h="262">
                    <a:moveTo>
                      <a:pt x="14" y="29"/>
                    </a:moveTo>
                    <a:lnTo>
                      <a:pt x="70" y="33"/>
                    </a:lnTo>
                    <a:lnTo>
                      <a:pt x="131" y="34"/>
                    </a:lnTo>
                    <a:lnTo>
                      <a:pt x="169" y="34"/>
                    </a:lnTo>
                    <a:lnTo>
                      <a:pt x="200" y="27"/>
                    </a:lnTo>
                    <a:lnTo>
                      <a:pt x="249" y="12"/>
                    </a:lnTo>
                    <a:lnTo>
                      <a:pt x="273" y="0"/>
                    </a:lnTo>
                    <a:lnTo>
                      <a:pt x="306" y="18"/>
                    </a:lnTo>
                    <a:lnTo>
                      <a:pt x="359" y="55"/>
                    </a:lnTo>
                    <a:lnTo>
                      <a:pt x="397" y="83"/>
                    </a:lnTo>
                    <a:lnTo>
                      <a:pt x="447" y="118"/>
                    </a:lnTo>
                    <a:lnTo>
                      <a:pt x="476" y="143"/>
                    </a:lnTo>
                    <a:lnTo>
                      <a:pt x="449" y="167"/>
                    </a:lnTo>
                    <a:lnTo>
                      <a:pt x="421" y="193"/>
                    </a:lnTo>
                    <a:lnTo>
                      <a:pt x="377" y="211"/>
                    </a:lnTo>
                    <a:lnTo>
                      <a:pt x="332" y="232"/>
                    </a:lnTo>
                    <a:lnTo>
                      <a:pt x="290" y="249"/>
                    </a:lnTo>
                    <a:lnTo>
                      <a:pt x="251" y="254"/>
                    </a:lnTo>
                    <a:lnTo>
                      <a:pt x="212" y="262"/>
                    </a:lnTo>
                    <a:lnTo>
                      <a:pt x="162" y="227"/>
                    </a:lnTo>
                    <a:lnTo>
                      <a:pt x="123" y="195"/>
                    </a:lnTo>
                    <a:lnTo>
                      <a:pt x="79" y="157"/>
                    </a:lnTo>
                    <a:lnTo>
                      <a:pt x="44" y="118"/>
                    </a:lnTo>
                    <a:lnTo>
                      <a:pt x="16" y="90"/>
                    </a:lnTo>
                    <a:lnTo>
                      <a:pt x="0" y="52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0" name="Freeform 126">
                <a:extLst>
                  <a:ext uri="{FF2B5EF4-FFF2-40B4-BE49-F238E27FC236}">
                    <a16:creationId xmlns:a16="http://schemas.microsoft.com/office/drawing/2014/main" id="{112E5A85-8B14-5EDF-8589-657C7529B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1" y="173"/>
                <a:ext cx="514" cy="304"/>
              </a:xfrm>
              <a:custGeom>
                <a:avLst/>
                <a:gdLst>
                  <a:gd name="T0" fmla="*/ 251 w 514"/>
                  <a:gd name="T1" fmla="*/ 259 h 304"/>
                  <a:gd name="T2" fmla="*/ 333 w 514"/>
                  <a:gd name="T3" fmla="*/ 237 h 304"/>
                  <a:gd name="T4" fmla="*/ 398 w 514"/>
                  <a:gd name="T5" fmla="*/ 207 h 304"/>
                  <a:gd name="T6" fmla="*/ 446 w 514"/>
                  <a:gd name="T7" fmla="*/ 175 h 304"/>
                  <a:gd name="T8" fmla="*/ 464 w 514"/>
                  <a:gd name="T9" fmla="*/ 154 h 304"/>
                  <a:gd name="T10" fmla="*/ 397 w 514"/>
                  <a:gd name="T11" fmla="*/ 91 h 304"/>
                  <a:gd name="T12" fmla="*/ 342 w 514"/>
                  <a:gd name="T13" fmla="*/ 59 h 304"/>
                  <a:gd name="T14" fmla="*/ 290 w 514"/>
                  <a:gd name="T15" fmla="*/ 26 h 304"/>
                  <a:gd name="T16" fmla="*/ 278 w 514"/>
                  <a:gd name="T17" fmla="*/ 26 h 304"/>
                  <a:gd name="T18" fmla="*/ 246 w 514"/>
                  <a:gd name="T19" fmla="*/ 36 h 304"/>
                  <a:gd name="T20" fmla="*/ 202 w 514"/>
                  <a:gd name="T21" fmla="*/ 49 h 304"/>
                  <a:gd name="T22" fmla="*/ 124 w 514"/>
                  <a:gd name="T23" fmla="*/ 54 h 304"/>
                  <a:gd name="T24" fmla="*/ 47 w 514"/>
                  <a:gd name="T25" fmla="*/ 53 h 304"/>
                  <a:gd name="T26" fmla="*/ 26 w 514"/>
                  <a:gd name="T27" fmla="*/ 54 h 304"/>
                  <a:gd name="T28" fmla="*/ 26 w 514"/>
                  <a:gd name="T29" fmla="*/ 70 h 304"/>
                  <a:gd name="T30" fmla="*/ 44 w 514"/>
                  <a:gd name="T31" fmla="*/ 91 h 304"/>
                  <a:gd name="T32" fmla="*/ 74 w 514"/>
                  <a:gd name="T33" fmla="*/ 132 h 304"/>
                  <a:gd name="T34" fmla="*/ 115 w 514"/>
                  <a:gd name="T35" fmla="*/ 165 h 304"/>
                  <a:gd name="T36" fmla="*/ 164 w 514"/>
                  <a:gd name="T37" fmla="*/ 214 h 304"/>
                  <a:gd name="T38" fmla="*/ 211 w 514"/>
                  <a:gd name="T39" fmla="*/ 249 h 304"/>
                  <a:gd name="T40" fmla="*/ 240 w 514"/>
                  <a:gd name="T41" fmla="*/ 268 h 304"/>
                  <a:gd name="T42" fmla="*/ 249 w 514"/>
                  <a:gd name="T43" fmla="*/ 291 h 304"/>
                  <a:gd name="T44" fmla="*/ 239 w 514"/>
                  <a:gd name="T45" fmla="*/ 304 h 304"/>
                  <a:gd name="T46" fmla="*/ 221 w 514"/>
                  <a:gd name="T47" fmla="*/ 296 h 304"/>
                  <a:gd name="T48" fmla="*/ 175 w 514"/>
                  <a:gd name="T49" fmla="*/ 252 h 304"/>
                  <a:gd name="T50" fmla="*/ 115 w 514"/>
                  <a:gd name="T51" fmla="*/ 202 h 304"/>
                  <a:gd name="T52" fmla="*/ 70 w 514"/>
                  <a:gd name="T53" fmla="*/ 165 h 304"/>
                  <a:gd name="T54" fmla="*/ 42 w 514"/>
                  <a:gd name="T55" fmla="*/ 132 h 304"/>
                  <a:gd name="T56" fmla="*/ 16 w 514"/>
                  <a:gd name="T57" fmla="*/ 98 h 304"/>
                  <a:gd name="T58" fmla="*/ 5 w 514"/>
                  <a:gd name="T59" fmla="*/ 75 h 304"/>
                  <a:gd name="T60" fmla="*/ 0 w 514"/>
                  <a:gd name="T61" fmla="*/ 49 h 304"/>
                  <a:gd name="T62" fmla="*/ 7 w 514"/>
                  <a:gd name="T63" fmla="*/ 33 h 304"/>
                  <a:gd name="T64" fmla="*/ 25 w 514"/>
                  <a:gd name="T65" fmla="*/ 26 h 304"/>
                  <a:gd name="T66" fmla="*/ 58 w 514"/>
                  <a:gd name="T67" fmla="*/ 27 h 304"/>
                  <a:gd name="T68" fmla="*/ 120 w 514"/>
                  <a:gd name="T69" fmla="*/ 36 h 304"/>
                  <a:gd name="T70" fmla="*/ 173 w 514"/>
                  <a:gd name="T71" fmla="*/ 36 h 304"/>
                  <a:gd name="T72" fmla="*/ 211 w 514"/>
                  <a:gd name="T73" fmla="*/ 26 h 304"/>
                  <a:gd name="T74" fmla="*/ 255 w 514"/>
                  <a:gd name="T75" fmla="*/ 16 h 304"/>
                  <a:gd name="T76" fmla="*/ 273 w 514"/>
                  <a:gd name="T77" fmla="*/ 0 h 304"/>
                  <a:gd name="T78" fmla="*/ 293 w 514"/>
                  <a:gd name="T79" fmla="*/ 0 h 304"/>
                  <a:gd name="T80" fmla="*/ 338 w 514"/>
                  <a:gd name="T81" fmla="*/ 27 h 304"/>
                  <a:gd name="T82" fmla="*/ 388 w 514"/>
                  <a:gd name="T83" fmla="*/ 66 h 304"/>
                  <a:gd name="T84" fmla="*/ 441 w 514"/>
                  <a:gd name="T85" fmla="*/ 99 h 304"/>
                  <a:gd name="T86" fmla="*/ 469 w 514"/>
                  <a:gd name="T87" fmla="*/ 121 h 304"/>
                  <a:gd name="T88" fmla="*/ 501 w 514"/>
                  <a:gd name="T89" fmla="*/ 142 h 304"/>
                  <a:gd name="T90" fmla="*/ 514 w 514"/>
                  <a:gd name="T91" fmla="*/ 149 h 304"/>
                  <a:gd name="T92" fmla="*/ 506 w 514"/>
                  <a:gd name="T93" fmla="*/ 163 h 304"/>
                  <a:gd name="T94" fmla="*/ 485 w 514"/>
                  <a:gd name="T95" fmla="*/ 177 h 304"/>
                  <a:gd name="T96" fmla="*/ 459 w 514"/>
                  <a:gd name="T97" fmla="*/ 198 h 304"/>
                  <a:gd name="T98" fmla="*/ 435 w 514"/>
                  <a:gd name="T99" fmla="*/ 207 h 304"/>
                  <a:gd name="T100" fmla="*/ 391 w 514"/>
                  <a:gd name="T101" fmla="*/ 226 h 304"/>
                  <a:gd name="T102" fmla="*/ 361 w 514"/>
                  <a:gd name="T103" fmla="*/ 241 h 304"/>
                  <a:gd name="T104" fmla="*/ 326 w 514"/>
                  <a:gd name="T105" fmla="*/ 263 h 304"/>
                  <a:gd name="T106" fmla="*/ 290 w 514"/>
                  <a:gd name="T107" fmla="*/ 268 h 304"/>
                  <a:gd name="T108" fmla="*/ 260 w 514"/>
                  <a:gd name="T109" fmla="*/ 270 h 304"/>
                  <a:gd name="T110" fmla="*/ 251 w 514"/>
                  <a:gd name="T111" fmla="*/ 259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4" h="304">
                    <a:moveTo>
                      <a:pt x="251" y="259"/>
                    </a:moveTo>
                    <a:lnTo>
                      <a:pt x="333" y="237"/>
                    </a:lnTo>
                    <a:lnTo>
                      <a:pt x="398" y="207"/>
                    </a:lnTo>
                    <a:lnTo>
                      <a:pt x="446" y="175"/>
                    </a:lnTo>
                    <a:lnTo>
                      <a:pt x="464" y="154"/>
                    </a:lnTo>
                    <a:lnTo>
                      <a:pt x="397" y="91"/>
                    </a:lnTo>
                    <a:lnTo>
                      <a:pt x="342" y="59"/>
                    </a:lnTo>
                    <a:lnTo>
                      <a:pt x="290" y="26"/>
                    </a:lnTo>
                    <a:lnTo>
                      <a:pt x="278" y="26"/>
                    </a:lnTo>
                    <a:lnTo>
                      <a:pt x="246" y="36"/>
                    </a:lnTo>
                    <a:lnTo>
                      <a:pt x="202" y="49"/>
                    </a:lnTo>
                    <a:lnTo>
                      <a:pt x="124" y="54"/>
                    </a:lnTo>
                    <a:lnTo>
                      <a:pt x="47" y="53"/>
                    </a:lnTo>
                    <a:lnTo>
                      <a:pt x="26" y="54"/>
                    </a:lnTo>
                    <a:lnTo>
                      <a:pt x="26" y="70"/>
                    </a:lnTo>
                    <a:lnTo>
                      <a:pt x="44" y="91"/>
                    </a:lnTo>
                    <a:lnTo>
                      <a:pt x="74" y="132"/>
                    </a:lnTo>
                    <a:lnTo>
                      <a:pt x="115" y="165"/>
                    </a:lnTo>
                    <a:lnTo>
                      <a:pt x="164" y="214"/>
                    </a:lnTo>
                    <a:lnTo>
                      <a:pt x="211" y="249"/>
                    </a:lnTo>
                    <a:lnTo>
                      <a:pt x="240" y="268"/>
                    </a:lnTo>
                    <a:lnTo>
                      <a:pt x="249" y="291"/>
                    </a:lnTo>
                    <a:lnTo>
                      <a:pt x="239" y="304"/>
                    </a:lnTo>
                    <a:lnTo>
                      <a:pt x="221" y="296"/>
                    </a:lnTo>
                    <a:lnTo>
                      <a:pt x="175" y="252"/>
                    </a:lnTo>
                    <a:lnTo>
                      <a:pt x="115" y="202"/>
                    </a:lnTo>
                    <a:lnTo>
                      <a:pt x="70" y="165"/>
                    </a:lnTo>
                    <a:lnTo>
                      <a:pt x="42" y="132"/>
                    </a:lnTo>
                    <a:lnTo>
                      <a:pt x="16" y="98"/>
                    </a:lnTo>
                    <a:lnTo>
                      <a:pt x="5" y="75"/>
                    </a:lnTo>
                    <a:lnTo>
                      <a:pt x="0" y="49"/>
                    </a:lnTo>
                    <a:lnTo>
                      <a:pt x="7" y="33"/>
                    </a:lnTo>
                    <a:lnTo>
                      <a:pt x="25" y="26"/>
                    </a:lnTo>
                    <a:lnTo>
                      <a:pt x="58" y="27"/>
                    </a:lnTo>
                    <a:lnTo>
                      <a:pt x="120" y="36"/>
                    </a:lnTo>
                    <a:lnTo>
                      <a:pt x="173" y="36"/>
                    </a:lnTo>
                    <a:lnTo>
                      <a:pt x="211" y="26"/>
                    </a:lnTo>
                    <a:lnTo>
                      <a:pt x="255" y="16"/>
                    </a:lnTo>
                    <a:lnTo>
                      <a:pt x="273" y="0"/>
                    </a:lnTo>
                    <a:lnTo>
                      <a:pt x="293" y="0"/>
                    </a:lnTo>
                    <a:lnTo>
                      <a:pt x="338" y="27"/>
                    </a:lnTo>
                    <a:lnTo>
                      <a:pt x="388" y="66"/>
                    </a:lnTo>
                    <a:lnTo>
                      <a:pt x="441" y="99"/>
                    </a:lnTo>
                    <a:lnTo>
                      <a:pt x="469" y="121"/>
                    </a:lnTo>
                    <a:lnTo>
                      <a:pt x="501" y="142"/>
                    </a:lnTo>
                    <a:lnTo>
                      <a:pt x="514" y="149"/>
                    </a:lnTo>
                    <a:lnTo>
                      <a:pt x="506" y="163"/>
                    </a:lnTo>
                    <a:lnTo>
                      <a:pt x="485" y="177"/>
                    </a:lnTo>
                    <a:lnTo>
                      <a:pt x="459" y="198"/>
                    </a:lnTo>
                    <a:lnTo>
                      <a:pt x="435" y="207"/>
                    </a:lnTo>
                    <a:lnTo>
                      <a:pt x="391" y="226"/>
                    </a:lnTo>
                    <a:lnTo>
                      <a:pt x="361" y="241"/>
                    </a:lnTo>
                    <a:lnTo>
                      <a:pt x="326" y="263"/>
                    </a:lnTo>
                    <a:lnTo>
                      <a:pt x="290" y="268"/>
                    </a:lnTo>
                    <a:lnTo>
                      <a:pt x="260" y="270"/>
                    </a:lnTo>
                    <a:lnTo>
                      <a:pt x="251" y="2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1" name="Freeform 127">
                <a:extLst>
                  <a:ext uri="{FF2B5EF4-FFF2-40B4-BE49-F238E27FC236}">
                    <a16:creationId xmlns:a16="http://schemas.microsoft.com/office/drawing/2014/main" id="{97DC38DC-9534-FDE6-08ED-4A2D27E39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6" y="397"/>
                <a:ext cx="168" cy="110"/>
              </a:xfrm>
              <a:custGeom>
                <a:avLst/>
                <a:gdLst>
                  <a:gd name="T0" fmla="*/ 141 w 168"/>
                  <a:gd name="T1" fmla="*/ 13 h 110"/>
                  <a:gd name="T2" fmla="*/ 105 w 168"/>
                  <a:gd name="T3" fmla="*/ 42 h 110"/>
                  <a:gd name="T4" fmla="*/ 74 w 168"/>
                  <a:gd name="T5" fmla="*/ 69 h 110"/>
                  <a:gd name="T6" fmla="*/ 26 w 168"/>
                  <a:gd name="T7" fmla="*/ 86 h 110"/>
                  <a:gd name="T8" fmla="*/ 0 w 168"/>
                  <a:gd name="T9" fmla="*/ 94 h 110"/>
                  <a:gd name="T10" fmla="*/ 20 w 168"/>
                  <a:gd name="T11" fmla="*/ 110 h 110"/>
                  <a:gd name="T12" fmla="*/ 55 w 168"/>
                  <a:gd name="T13" fmla="*/ 104 h 110"/>
                  <a:gd name="T14" fmla="*/ 107 w 168"/>
                  <a:gd name="T15" fmla="*/ 69 h 110"/>
                  <a:gd name="T16" fmla="*/ 168 w 168"/>
                  <a:gd name="T17" fmla="*/ 0 h 110"/>
                  <a:gd name="T18" fmla="*/ 141 w 168"/>
                  <a:gd name="T19" fmla="*/ 1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10">
                    <a:moveTo>
                      <a:pt x="141" y="13"/>
                    </a:moveTo>
                    <a:lnTo>
                      <a:pt x="105" y="42"/>
                    </a:lnTo>
                    <a:lnTo>
                      <a:pt x="74" y="69"/>
                    </a:lnTo>
                    <a:lnTo>
                      <a:pt x="26" y="86"/>
                    </a:lnTo>
                    <a:lnTo>
                      <a:pt x="0" y="94"/>
                    </a:lnTo>
                    <a:lnTo>
                      <a:pt x="20" y="110"/>
                    </a:lnTo>
                    <a:lnTo>
                      <a:pt x="55" y="104"/>
                    </a:lnTo>
                    <a:lnTo>
                      <a:pt x="107" y="69"/>
                    </a:lnTo>
                    <a:lnTo>
                      <a:pt x="168" y="0"/>
                    </a:lnTo>
                    <a:lnTo>
                      <a:pt x="14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232" name="Group 128">
              <a:extLst>
                <a:ext uri="{FF2B5EF4-FFF2-40B4-BE49-F238E27FC236}">
                  <a16:creationId xmlns:a16="http://schemas.microsoft.com/office/drawing/2014/main" id="{BE6958AE-9E18-A1A5-C4C1-D1927A9EE8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1950"/>
              <a:ext cx="309" cy="696"/>
              <a:chOff x="2962" y="173"/>
              <a:chExt cx="597" cy="1341"/>
            </a:xfrm>
          </p:grpSpPr>
          <p:sp>
            <p:nvSpPr>
              <p:cNvPr id="47233" name="Freeform 129">
                <a:extLst>
                  <a:ext uri="{FF2B5EF4-FFF2-40B4-BE49-F238E27FC236}">
                    <a16:creationId xmlns:a16="http://schemas.microsoft.com/office/drawing/2014/main" id="{87B58543-CB89-CC2D-B999-E7B30E8BC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2" y="232"/>
                <a:ext cx="318" cy="1264"/>
              </a:xfrm>
              <a:custGeom>
                <a:avLst/>
                <a:gdLst>
                  <a:gd name="T0" fmla="*/ 312 w 318"/>
                  <a:gd name="T1" fmla="*/ 226 h 1264"/>
                  <a:gd name="T2" fmla="*/ 318 w 318"/>
                  <a:gd name="T3" fmla="*/ 274 h 1264"/>
                  <a:gd name="T4" fmla="*/ 318 w 318"/>
                  <a:gd name="T5" fmla="*/ 524 h 1264"/>
                  <a:gd name="T6" fmla="*/ 295 w 318"/>
                  <a:gd name="T7" fmla="*/ 859 h 1264"/>
                  <a:gd name="T8" fmla="*/ 297 w 318"/>
                  <a:gd name="T9" fmla="*/ 1074 h 1264"/>
                  <a:gd name="T10" fmla="*/ 309 w 318"/>
                  <a:gd name="T11" fmla="*/ 1222 h 1264"/>
                  <a:gd name="T12" fmla="*/ 297 w 318"/>
                  <a:gd name="T13" fmla="*/ 1264 h 1264"/>
                  <a:gd name="T14" fmla="*/ 279 w 318"/>
                  <a:gd name="T15" fmla="*/ 1255 h 1264"/>
                  <a:gd name="T16" fmla="*/ 170 w 318"/>
                  <a:gd name="T17" fmla="*/ 1173 h 1264"/>
                  <a:gd name="T18" fmla="*/ 143 w 318"/>
                  <a:gd name="T19" fmla="*/ 1157 h 1264"/>
                  <a:gd name="T20" fmla="*/ 126 w 318"/>
                  <a:gd name="T21" fmla="*/ 1133 h 1264"/>
                  <a:gd name="T22" fmla="*/ 98 w 318"/>
                  <a:gd name="T23" fmla="*/ 1103 h 1264"/>
                  <a:gd name="T24" fmla="*/ 62 w 318"/>
                  <a:gd name="T25" fmla="*/ 1071 h 1264"/>
                  <a:gd name="T26" fmla="*/ 44 w 318"/>
                  <a:gd name="T27" fmla="*/ 1028 h 1264"/>
                  <a:gd name="T28" fmla="*/ 0 w 318"/>
                  <a:gd name="T29" fmla="*/ 989 h 1264"/>
                  <a:gd name="T30" fmla="*/ 0 w 318"/>
                  <a:gd name="T31" fmla="*/ 968 h 1264"/>
                  <a:gd name="T32" fmla="*/ 24 w 318"/>
                  <a:gd name="T33" fmla="*/ 939 h 1264"/>
                  <a:gd name="T34" fmla="*/ 33 w 318"/>
                  <a:gd name="T35" fmla="*/ 901 h 1264"/>
                  <a:gd name="T36" fmla="*/ 27 w 318"/>
                  <a:gd name="T37" fmla="*/ 882 h 1264"/>
                  <a:gd name="T38" fmla="*/ 16 w 318"/>
                  <a:gd name="T39" fmla="*/ 848 h 1264"/>
                  <a:gd name="T40" fmla="*/ 12 w 318"/>
                  <a:gd name="T41" fmla="*/ 825 h 1264"/>
                  <a:gd name="T42" fmla="*/ 29 w 318"/>
                  <a:gd name="T43" fmla="*/ 789 h 1264"/>
                  <a:gd name="T44" fmla="*/ 29 w 318"/>
                  <a:gd name="T45" fmla="*/ 766 h 1264"/>
                  <a:gd name="T46" fmla="*/ 10 w 318"/>
                  <a:gd name="T47" fmla="*/ 718 h 1264"/>
                  <a:gd name="T48" fmla="*/ 10 w 318"/>
                  <a:gd name="T49" fmla="*/ 690 h 1264"/>
                  <a:gd name="T50" fmla="*/ 22 w 318"/>
                  <a:gd name="T51" fmla="*/ 668 h 1264"/>
                  <a:gd name="T52" fmla="*/ 40 w 318"/>
                  <a:gd name="T53" fmla="*/ 643 h 1264"/>
                  <a:gd name="T54" fmla="*/ 38 w 318"/>
                  <a:gd name="T55" fmla="*/ 600 h 1264"/>
                  <a:gd name="T56" fmla="*/ 27 w 318"/>
                  <a:gd name="T57" fmla="*/ 566 h 1264"/>
                  <a:gd name="T58" fmla="*/ 38 w 318"/>
                  <a:gd name="T59" fmla="*/ 524 h 1264"/>
                  <a:gd name="T60" fmla="*/ 49 w 318"/>
                  <a:gd name="T61" fmla="*/ 513 h 1264"/>
                  <a:gd name="T62" fmla="*/ 40 w 318"/>
                  <a:gd name="T63" fmla="*/ 476 h 1264"/>
                  <a:gd name="T64" fmla="*/ 16 w 318"/>
                  <a:gd name="T65" fmla="*/ 436 h 1264"/>
                  <a:gd name="T66" fmla="*/ 10 w 318"/>
                  <a:gd name="T67" fmla="*/ 409 h 1264"/>
                  <a:gd name="T68" fmla="*/ 16 w 318"/>
                  <a:gd name="T69" fmla="*/ 383 h 1264"/>
                  <a:gd name="T70" fmla="*/ 45 w 318"/>
                  <a:gd name="T71" fmla="*/ 362 h 1264"/>
                  <a:gd name="T72" fmla="*/ 44 w 318"/>
                  <a:gd name="T73" fmla="*/ 344 h 1264"/>
                  <a:gd name="T74" fmla="*/ 12 w 318"/>
                  <a:gd name="T75" fmla="*/ 286 h 1264"/>
                  <a:gd name="T76" fmla="*/ 1 w 318"/>
                  <a:gd name="T77" fmla="*/ 242 h 1264"/>
                  <a:gd name="T78" fmla="*/ 10 w 318"/>
                  <a:gd name="T79" fmla="*/ 216 h 1264"/>
                  <a:gd name="T80" fmla="*/ 40 w 318"/>
                  <a:gd name="T81" fmla="*/ 192 h 1264"/>
                  <a:gd name="T82" fmla="*/ 33 w 318"/>
                  <a:gd name="T83" fmla="*/ 173 h 1264"/>
                  <a:gd name="T84" fmla="*/ 12 w 318"/>
                  <a:gd name="T85" fmla="*/ 149 h 1264"/>
                  <a:gd name="T86" fmla="*/ 12 w 318"/>
                  <a:gd name="T87" fmla="*/ 124 h 1264"/>
                  <a:gd name="T88" fmla="*/ 45 w 318"/>
                  <a:gd name="T89" fmla="*/ 108 h 1264"/>
                  <a:gd name="T90" fmla="*/ 61 w 318"/>
                  <a:gd name="T91" fmla="*/ 90 h 1264"/>
                  <a:gd name="T92" fmla="*/ 33 w 318"/>
                  <a:gd name="T93" fmla="*/ 51 h 1264"/>
                  <a:gd name="T94" fmla="*/ 33 w 318"/>
                  <a:gd name="T95" fmla="*/ 32 h 1264"/>
                  <a:gd name="T96" fmla="*/ 66 w 318"/>
                  <a:gd name="T97" fmla="*/ 19 h 1264"/>
                  <a:gd name="T98" fmla="*/ 68 w 318"/>
                  <a:gd name="T99" fmla="*/ 0 h 1264"/>
                  <a:gd name="T100" fmla="*/ 105 w 318"/>
                  <a:gd name="T101" fmla="*/ 51 h 1264"/>
                  <a:gd name="T102" fmla="*/ 149 w 318"/>
                  <a:gd name="T103" fmla="*/ 106 h 1264"/>
                  <a:gd name="T104" fmla="*/ 203 w 318"/>
                  <a:gd name="T105" fmla="*/ 149 h 1264"/>
                  <a:gd name="T106" fmla="*/ 247 w 318"/>
                  <a:gd name="T107" fmla="*/ 183 h 1264"/>
                  <a:gd name="T108" fmla="*/ 295 w 318"/>
                  <a:gd name="T109" fmla="*/ 210 h 1264"/>
                  <a:gd name="T110" fmla="*/ 312 w 318"/>
                  <a:gd name="T111" fmla="*/ 226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8" h="1264">
                    <a:moveTo>
                      <a:pt x="312" y="226"/>
                    </a:moveTo>
                    <a:lnTo>
                      <a:pt x="318" y="274"/>
                    </a:lnTo>
                    <a:lnTo>
                      <a:pt x="318" y="524"/>
                    </a:lnTo>
                    <a:lnTo>
                      <a:pt x="295" y="859"/>
                    </a:lnTo>
                    <a:lnTo>
                      <a:pt x="297" y="1074"/>
                    </a:lnTo>
                    <a:lnTo>
                      <a:pt x="309" y="1222"/>
                    </a:lnTo>
                    <a:lnTo>
                      <a:pt x="297" y="1264"/>
                    </a:lnTo>
                    <a:lnTo>
                      <a:pt x="279" y="1255"/>
                    </a:lnTo>
                    <a:lnTo>
                      <a:pt x="170" y="1173"/>
                    </a:lnTo>
                    <a:lnTo>
                      <a:pt x="143" y="1157"/>
                    </a:lnTo>
                    <a:lnTo>
                      <a:pt x="126" y="1133"/>
                    </a:lnTo>
                    <a:lnTo>
                      <a:pt x="98" y="1103"/>
                    </a:lnTo>
                    <a:lnTo>
                      <a:pt x="62" y="1071"/>
                    </a:lnTo>
                    <a:lnTo>
                      <a:pt x="44" y="1028"/>
                    </a:lnTo>
                    <a:lnTo>
                      <a:pt x="0" y="989"/>
                    </a:lnTo>
                    <a:lnTo>
                      <a:pt x="0" y="968"/>
                    </a:lnTo>
                    <a:lnTo>
                      <a:pt x="24" y="939"/>
                    </a:lnTo>
                    <a:lnTo>
                      <a:pt x="33" y="901"/>
                    </a:lnTo>
                    <a:lnTo>
                      <a:pt x="27" y="882"/>
                    </a:lnTo>
                    <a:lnTo>
                      <a:pt x="16" y="848"/>
                    </a:lnTo>
                    <a:lnTo>
                      <a:pt x="12" y="825"/>
                    </a:lnTo>
                    <a:lnTo>
                      <a:pt x="29" y="789"/>
                    </a:lnTo>
                    <a:lnTo>
                      <a:pt x="29" y="766"/>
                    </a:lnTo>
                    <a:lnTo>
                      <a:pt x="10" y="718"/>
                    </a:lnTo>
                    <a:lnTo>
                      <a:pt x="10" y="690"/>
                    </a:lnTo>
                    <a:lnTo>
                      <a:pt x="22" y="668"/>
                    </a:lnTo>
                    <a:lnTo>
                      <a:pt x="40" y="643"/>
                    </a:lnTo>
                    <a:lnTo>
                      <a:pt x="38" y="600"/>
                    </a:lnTo>
                    <a:lnTo>
                      <a:pt x="27" y="566"/>
                    </a:lnTo>
                    <a:lnTo>
                      <a:pt x="38" y="524"/>
                    </a:lnTo>
                    <a:lnTo>
                      <a:pt x="49" y="513"/>
                    </a:lnTo>
                    <a:lnTo>
                      <a:pt x="40" y="476"/>
                    </a:lnTo>
                    <a:lnTo>
                      <a:pt x="16" y="436"/>
                    </a:lnTo>
                    <a:lnTo>
                      <a:pt x="10" y="409"/>
                    </a:lnTo>
                    <a:lnTo>
                      <a:pt x="16" y="383"/>
                    </a:lnTo>
                    <a:lnTo>
                      <a:pt x="45" y="362"/>
                    </a:lnTo>
                    <a:lnTo>
                      <a:pt x="44" y="344"/>
                    </a:lnTo>
                    <a:lnTo>
                      <a:pt x="12" y="286"/>
                    </a:lnTo>
                    <a:lnTo>
                      <a:pt x="1" y="242"/>
                    </a:lnTo>
                    <a:lnTo>
                      <a:pt x="10" y="216"/>
                    </a:lnTo>
                    <a:lnTo>
                      <a:pt x="40" y="192"/>
                    </a:lnTo>
                    <a:lnTo>
                      <a:pt x="33" y="173"/>
                    </a:lnTo>
                    <a:lnTo>
                      <a:pt x="12" y="149"/>
                    </a:lnTo>
                    <a:lnTo>
                      <a:pt x="12" y="124"/>
                    </a:lnTo>
                    <a:lnTo>
                      <a:pt x="45" y="108"/>
                    </a:lnTo>
                    <a:lnTo>
                      <a:pt x="61" y="90"/>
                    </a:lnTo>
                    <a:lnTo>
                      <a:pt x="33" y="51"/>
                    </a:lnTo>
                    <a:lnTo>
                      <a:pt x="33" y="32"/>
                    </a:lnTo>
                    <a:lnTo>
                      <a:pt x="66" y="19"/>
                    </a:lnTo>
                    <a:lnTo>
                      <a:pt x="68" y="0"/>
                    </a:lnTo>
                    <a:lnTo>
                      <a:pt x="105" y="51"/>
                    </a:lnTo>
                    <a:lnTo>
                      <a:pt x="149" y="106"/>
                    </a:lnTo>
                    <a:lnTo>
                      <a:pt x="203" y="149"/>
                    </a:lnTo>
                    <a:lnTo>
                      <a:pt x="247" y="183"/>
                    </a:lnTo>
                    <a:lnTo>
                      <a:pt x="295" y="210"/>
                    </a:lnTo>
                    <a:lnTo>
                      <a:pt x="312" y="22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4" name="Freeform 130">
                <a:extLst>
                  <a:ext uri="{FF2B5EF4-FFF2-40B4-BE49-F238E27FC236}">
                    <a16:creationId xmlns:a16="http://schemas.microsoft.com/office/drawing/2014/main" id="{C065BA37-6836-F7D4-744D-41D6CC0AE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" y="252"/>
                <a:ext cx="97" cy="965"/>
              </a:xfrm>
              <a:custGeom>
                <a:avLst/>
                <a:gdLst>
                  <a:gd name="T0" fmla="*/ 65 w 97"/>
                  <a:gd name="T1" fmla="*/ 32 h 965"/>
                  <a:gd name="T2" fmla="*/ 97 w 97"/>
                  <a:gd name="T3" fmla="*/ 67 h 965"/>
                  <a:gd name="T4" fmla="*/ 77 w 97"/>
                  <a:gd name="T5" fmla="*/ 94 h 965"/>
                  <a:gd name="T6" fmla="*/ 36 w 97"/>
                  <a:gd name="T7" fmla="*/ 113 h 965"/>
                  <a:gd name="T8" fmla="*/ 52 w 97"/>
                  <a:gd name="T9" fmla="*/ 140 h 965"/>
                  <a:gd name="T10" fmla="*/ 71 w 97"/>
                  <a:gd name="T11" fmla="*/ 174 h 965"/>
                  <a:gd name="T12" fmla="*/ 48 w 97"/>
                  <a:gd name="T13" fmla="*/ 197 h 965"/>
                  <a:gd name="T14" fmla="*/ 28 w 97"/>
                  <a:gd name="T15" fmla="*/ 224 h 965"/>
                  <a:gd name="T16" fmla="*/ 48 w 97"/>
                  <a:gd name="T17" fmla="*/ 272 h 965"/>
                  <a:gd name="T18" fmla="*/ 71 w 97"/>
                  <a:gd name="T19" fmla="*/ 316 h 965"/>
                  <a:gd name="T20" fmla="*/ 65 w 97"/>
                  <a:gd name="T21" fmla="*/ 354 h 965"/>
                  <a:gd name="T22" fmla="*/ 36 w 97"/>
                  <a:gd name="T23" fmla="*/ 386 h 965"/>
                  <a:gd name="T24" fmla="*/ 70 w 97"/>
                  <a:gd name="T25" fmla="*/ 455 h 965"/>
                  <a:gd name="T26" fmla="*/ 83 w 97"/>
                  <a:gd name="T27" fmla="*/ 498 h 965"/>
                  <a:gd name="T28" fmla="*/ 58 w 97"/>
                  <a:gd name="T29" fmla="*/ 530 h 965"/>
                  <a:gd name="T30" fmla="*/ 63 w 97"/>
                  <a:gd name="T31" fmla="*/ 580 h 965"/>
                  <a:gd name="T32" fmla="*/ 81 w 97"/>
                  <a:gd name="T33" fmla="*/ 628 h 965"/>
                  <a:gd name="T34" fmla="*/ 60 w 97"/>
                  <a:gd name="T35" fmla="*/ 655 h 965"/>
                  <a:gd name="T36" fmla="*/ 31 w 97"/>
                  <a:gd name="T37" fmla="*/ 688 h 965"/>
                  <a:gd name="T38" fmla="*/ 60 w 97"/>
                  <a:gd name="T39" fmla="*/ 747 h 965"/>
                  <a:gd name="T40" fmla="*/ 71 w 97"/>
                  <a:gd name="T41" fmla="*/ 788 h 965"/>
                  <a:gd name="T42" fmla="*/ 46 w 97"/>
                  <a:gd name="T43" fmla="*/ 797 h 965"/>
                  <a:gd name="T44" fmla="*/ 52 w 97"/>
                  <a:gd name="T45" fmla="*/ 861 h 965"/>
                  <a:gd name="T46" fmla="*/ 65 w 97"/>
                  <a:gd name="T47" fmla="*/ 895 h 965"/>
                  <a:gd name="T48" fmla="*/ 46 w 97"/>
                  <a:gd name="T49" fmla="*/ 934 h 965"/>
                  <a:gd name="T50" fmla="*/ 1 w 97"/>
                  <a:gd name="T51" fmla="*/ 954 h 965"/>
                  <a:gd name="T52" fmla="*/ 35 w 97"/>
                  <a:gd name="T53" fmla="*/ 888 h 965"/>
                  <a:gd name="T54" fmla="*/ 19 w 97"/>
                  <a:gd name="T55" fmla="*/ 834 h 965"/>
                  <a:gd name="T56" fmla="*/ 23 w 97"/>
                  <a:gd name="T57" fmla="*/ 788 h 965"/>
                  <a:gd name="T58" fmla="*/ 36 w 97"/>
                  <a:gd name="T59" fmla="*/ 764 h 965"/>
                  <a:gd name="T60" fmla="*/ 8 w 97"/>
                  <a:gd name="T61" fmla="*/ 706 h 965"/>
                  <a:gd name="T62" fmla="*/ 8 w 97"/>
                  <a:gd name="T63" fmla="*/ 646 h 965"/>
                  <a:gd name="T64" fmla="*/ 43 w 97"/>
                  <a:gd name="T65" fmla="*/ 619 h 965"/>
                  <a:gd name="T66" fmla="*/ 35 w 97"/>
                  <a:gd name="T67" fmla="*/ 576 h 965"/>
                  <a:gd name="T68" fmla="*/ 25 w 97"/>
                  <a:gd name="T69" fmla="*/ 525 h 965"/>
                  <a:gd name="T70" fmla="*/ 52 w 97"/>
                  <a:gd name="T71" fmla="*/ 493 h 965"/>
                  <a:gd name="T72" fmla="*/ 40 w 97"/>
                  <a:gd name="T73" fmla="*/ 457 h 965"/>
                  <a:gd name="T74" fmla="*/ 8 w 97"/>
                  <a:gd name="T75" fmla="*/ 400 h 965"/>
                  <a:gd name="T76" fmla="*/ 13 w 97"/>
                  <a:gd name="T77" fmla="*/ 363 h 965"/>
                  <a:gd name="T78" fmla="*/ 43 w 97"/>
                  <a:gd name="T79" fmla="*/ 332 h 965"/>
                  <a:gd name="T80" fmla="*/ 11 w 97"/>
                  <a:gd name="T81" fmla="*/ 260 h 965"/>
                  <a:gd name="T82" fmla="*/ 0 w 97"/>
                  <a:gd name="T83" fmla="*/ 218 h 965"/>
                  <a:gd name="T84" fmla="*/ 25 w 97"/>
                  <a:gd name="T85" fmla="*/ 186 h 965"/>
                  <a:gd name="T86" fmla="*/ 36 w 97"/>
                  <a:gd name="T87" fmla="*/ 164 h 965"/>
                  <a:gd name="T88" fmla="*/ 8 w 97"/>
                  <a:gd name="T89" fmla="*/ 130 h 965"/>
                  <a:gd name="T90" fmla="*/ 19 w 97"/>
                  <a:gd name="T91" fmla="*/ 97 h 965"/>
                  <a:gd name="T92" fmla="*/ 52 w 97"/>
                  <a:gd name="T93" fmla="*/ 76 h 965"/>
                  <a:gd name="T94" fmla="*/ 53 w 97"/>
                  <a:gd name="T95" fmla="*/ 50 h 965"/>
                  <a:gd name="T96" fmla="*/ 36 w 97"/>
                  <a:gd name="T97" fmla="*/ 17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" h="965">
                    <a:moveTo>
                      <a:pt x="48" y="0"/>
                    </a:moveTo>
                    <a:lnTo>
                      <a:pt x="65" y="32"/>
                    </a:lnTo>
                    <a:lnTo>
                      <a:pt x="81" y="53"/>
                    </a:lnTo>
                    <a:lnTo>
                      <a:pt x="97" y="67"/>
                    </a:lnTo>
                    <a:lnTo>
                      <a:pt x="93" y="83"/>
                    </a:lnTo>
                    <a:lnTo>
                      <a:pt x="77" y="94"/>
                    </a:lnTo>
                    <a:lnTo>
                      <a:pt x="53" y="99"/>
                    </a:lnTo>
                    <a:lnTo>
                      <a:pt x="36" y="113"/>
                    </a:lnTo>
                    <a:lnTo>
                      <a:pt x="40" y="130"/>
                    </a:lnTo>
                    <a:lnTo>
                      <a:pt x="52" y="140"/>
                    </a:lnTo>
                    <a:lnTo>
                      <a:pt x="71" y="162"/>
                    </a:lnTo>
                    <a:lnTo>
                      <a:pt x="71" y="174"/>
                    </a:lnTo>
                    <a:lnTo>
                      <a:pt x="65" y="186"/>
                    </a:lnTo>
                    <a:lnTo>
                      <a:pt x="48" y="197"/>
                    </a:lnTo>
                    <a:lnTo>
                      <a:pt x="31" y="208"/>
                    </a:lnTo>
                    <a:lnTo>
                      <a:pt x="28" y="224"/>
                    </a:lnTo>
                    <a:lnTo>
                      <a:pt x="35" y="240"/>
                    </a:lnTo>
                    <a:lnTo>
                      <a:pt x="48" y="272"/>
                    </a:lnTo>
                    <a:lnTo>
                      <a:pt x="60" y="297"/>
                    </a:lnTo>
                    <a:lnTo>
                      <a:pt x="71" y="316"/>
                    </a:lnTo>
                    <a:lnTo>
                      <a:pt x="71" y="336"/>
                    </a:lnTo>
                    <a:lnTo>
                      <a:pt x="65" y="354"/>
                    </a:lnTo>
                    <a:lnTo>
                      <a:pt x="48" y="370"/>
                    </a:lnTo>
                    <a:lnTo>
                      <a:pt x="36" y="386"/>
                    </a:lnTo>
                    <a:lnTo>
                      <a:pt x="40" y="413"/>
                    </a:lnTo>
                    <a:lnTo>
                      <a:pt x="70" y="455"/>
                    </a:lnTo>
                    <a:lnTo>
                      <a:pt x="81" y="477"/>
                    </a:lnTo>
                    <a:lnTo>
                      <a:pt x="83" y="498"/>
                    </a:lnTo>
                    <a:lnTo>
                      <a:pt x="71" y="514"/>
                    </a:lnTo>
                    <a:lnTo>
                      <a:pt x="58" y="530"/>
                    </a:lnTo>
                    <a:lnTo>
                      <a:pt x="53" y="553"/>
                    </a:lnTo>
                    <a:lnTo>
                      <a:pt x="63" y="580"/>
                    </a:lnTo>
                    <a:lnTo>
                      <a:pt x="75" y="608"/>
                    </a:lnTo>
                    <a:lnTo>
                      <a:pt x="81" y="628"/>
                    </a:lnTo>
                    <a:lnTo>
                      <a:pt x="75" y="641"/>
                    </a:lnTo>
                    <a:lnTo>
                      <a:pt x="60" y="655"/>
                    </a:lnTo>
                    <a:lnTo>
                      <a:pt x="40" y="672"/>
                    </a:lnTo>
                    <a:lnTo>
                      <a:pt x="31" y="688"/>
                    </a:lnTo>
                    <a:lnTo>
                      <a:pt x="40" y="717"/>
                    </a:lnTo>
                    <a:lnTo>
                      <a:pt x="60" y="747"/>
                    </a:lnTo>
                    <a:lnTo>
                      <a:pt x="70" y="769"/>
                    </a:lnTo>
                    <a:lnTo>
                      <a:pt x="71" y="788"/>
                    </a:lnTo>
                    <a:lnTo>
                      <a:pt x="65" y="797"/>
                    </a:lnTo>
                    <a:lnTo>
                      <a:pt x="46" y="797"/>
                    </a:lnTo>
                    <a:lnTo>
                      <a:pt x="40" y="836"/>
                    </a:lnTo>
                    <a:lnTo>
                      <a:pt x="52" y="861"/>
                    </a:lnTo>
                    <a:lnTo>
                      <a:pt x="63" y="879"/>
                    </a:lnTo>
                    <a:lnTo>
                      <a:pt x="65" y="895"/>
                    </a:lnTo>
                    <a:lnTo>
                      <a:pt x="65" y="911"/>
                    </a:lnTo>
                    <a:lnTo>
                      <a:pt x="46" y="934"/>
                    </a:lnTo>
                    <a:lnTo>
                      <a:pt x="19" y="965"/>
                    </a:lnTo>
                    <a:lnTo>
                      <a:pt x="1" y="954"/>
                    </a:lnTo>
                    <a:lnTo>
                      <a:pt x="8" y="929"/>
                    </a:lnTo>
                    <a:lnTo>
                      <a:pt x="35" y="888"/>
                    </a:lnTo>
                    <a:lnTo>
                      <a:pt x="31" y="863"/>
                    </a:lnTo>
                    <a:lnTo>
                      <a:pt x="19" y="834"/>
                    </a:lnTo>
                    <a:lnTo>
                      <a:pt x="11" y="809"/>
                    </a:lnTo>
                    <a:lnTo>
                      <a:pt x="23" y="788"/>
                    </a:lnTo>
                    <a:lnTo>
                      <a:pt x="35" y="780"/>
                    </a:lnTo>
                    <a:lnTo>
                      <a:pt x="36" y="764"/>
                    </a:lnTo>
                    <a:lnTo>
                      <a:pt x="23" y="733"/>
                    </a:lnTo>
                    <a:lnTo>
                      <a:pt x="8" y="706"/>
                    </a:lnTo>
                    <a:lnTo>
                      <a:pt x="0" y="679"/>
                    </a:lnTo>
                    <a:lnTo>
                      <a:pt x="8" y="646"/>
                    </a:lnTo>
                    <a:lnTo>
                      <a:pt x="35" y="634"/>
                    </a:lnTo>
                    <a:lnTo>
                      <a:pt x="43" y="619"/>
                    </a:lnTo>
                    <a:lnTo>
                      <a:pt x="40" y="598"/>
                    </a:lnTo>
                    <a:lnTo>
                      <a:pt x="35" y="576"/>
                    </a:lnTo>
                    <a:lnTo>
                      <a:pt x="25" y="548"/>
                    </a:lnTo>
                    <a:lnTo>
                      <a:pt x="25" y="525"/>
                    </a:lnTo>
                    <a:lnTo>
                      <a:pt x="36" y="511"/>
                    </a:lnTo>
                    <a:lnTo>
                      <a:pt x="52" y="493"/>
                    </a:lnTo>
                    <a:lnTo>
                      <a:pt x="52" y="482"/>
                    </a:lnTo>
                    <a:lnTo>
                      <a:pt x="40" y="457"/>
                    </a:lnTo>
                    <a:lnTo>
                      <a:pt x="17" y="425"/>
                    </a:lnTo>
                    <a:lnTo>
                      <a:pt x="8" y="400"/>
                    </a:lnTo>
                    <a:lnTo>
                      <a:pt x="8" y="381"/>
                    </a:lnTo>
                    <a:lnTo>
                      <a:pt x="13" y="363"/>
                    </a:lnTo>
                    <a:lnTo>
                      <a:pt x="28" y="348"/>
                    </a:lnTo>
                    <a:lnTo>
                      <a:pt x="43" y="332"/>
                    </a:lnTo>
                    <a:lnTo>
                      <a:pt x="43" y="320"/>
                    </a:lnTo>
                    <a:lnTo>
                      <a:pt x="11" y="260"/>
                    </a:lnTo>
                    <a:lnTo>
                      <a:pt x="5" y="238"/>
                    </a:lnTo>
                    <a:lnTo>
                      <a:pt x="0" y="218"/>
                    </a:lnTo>
                    <a:lnTo>
                      <a:pt x="11" y="200"/>
                    </a:lnTo>
                    <a:lnTo>
                      <a:pt x="25" y="186"/>
                    </a:lnTo>
                    <a:lnTo>
                      <a:pt x="36" y="174"/>
                    </a:lnTo>
                    <a:lnTo>
                      <a:pt x="36" y="164"/>
                    </a:lnTo>
                    <a:lnTo>
                      <a:pt x="25" y="147"/>
                    </a:lnTo>
                    <a:lnTo>
                      <a:pt x="8" y="130"/>
                    </a:lnTo>
                    <a:lnTo>
                      <a:pt x="8" y="113"/>
                    </a:lnTo>
                    <a:lnTo>
                      <a:pt x="19" y="97"/>
                    </a:lnTo>
                    <a:lnTo>
                      <a:pt x="36" y="83"/>
                    </a:lnTo>
                    <a:lnTo>
                      <a:pt x="52" y="76"/>
                    </a:lnTo>
                    <a:lnTo>
                      <a:pt x="60" y="65"/>
                    </a:lnTo>
                    <a:lnTo>
                      <a:pt x="53" y="50"/>
                    </a:lnTo>
                    <a:lnTo>
                      <a:pt x="43" y="34"/>
                    </a:lnTo>
                    <a:lnTo>
                      <a:pt x="36" y="1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5" name="Freeform 131">
                <a:extLst>
                  <a:ext uri="{FF2B5EF4-FFF2-40B4-BE49-F238E27FC236}">
                    <a16:creationId xmlns:a16="http://schemas.microsoft.com/office/drawing/2014/main" id="{BB5483F8-4ECD-FE81-9512-2C764ECAA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3" y="485"/>
                <a:ext cx="93" cy="782"/>
              </a:xfrm>
              <a:custGeom>
                <a:avLst/>
                <a:gdLst>
                  <a:gd name="T0" fmla="*/ 82 w 93"/>
                  <a:gd name="T1" fmla="*/ 21 h 782"/>
                  <a:gd name="T2" fmla="*/ 86 w 93"/>
                  <a:gd name="T3" fmla="*/ 76 h 782"/>
                  <a:gd name="T4" fmla="*/ 47 w 93"/>
                  <a:gd name="T5" fmla="*/ 97 h 782"/>
                  <a:gd name="T6" fmla="*/ 59 w 93"/>
                  <a:gd name="T7" fmla="*/ 157 h 782"/>
                  <a:gd name="T8" fmla="*/ 77 w 93"/>
                  <a:gd name="T9" fmla="*/ 215 h 782"/>
                  <a:gd name="T10" fmla="*/ 53 w 93"/>
                  <a:gd name="T11" fmla="*/ 243 h 782"/>
                  <a:gd name="T12" fmla="*/ 59 w 93"/>
                  <a:gd name="T13" fmla="*/ 293 h 782"/>
                  <a:gd name="T14" fmla="*/ 77 w 93"/>
                  <a:gd name="T15" fmla="*/ 346 h 782"/>
                  <a:gd name="T16" fmla="*/ 65 w 93"/>
                  <a:gd name="T17" fmla="*/ 383 h 782"/>
                  <a:gd name="T18" fmla="*/ 45 w 93"/>
                  <a:gd name="T19" fmla="*/ 417 h 782"/>
                  <a:gd name="T20" fmla="*/ 71 w 93"/>
                  <a:gd name="T21" fmla="*/ 486 h 782"/>
                  <a:gd name="T22" fmla="*/ 77 w 93"/>
                  <a:gd name="T23" fmla="*/ 531 h 782"/>
                  <a:gd name="T24" fmla="*/ 33 w 93"/>
                  <a:gd name="T25" fmla="*/ 565 h 782"/>
                  <a:gd name="T26" fmla="*/ 45 w 93"/>
                  <a:gd name="T27" fmla="*/ 633 h 782"/>
                  <a:gd name="T28" fmla="*/ 57 w 93"/>
                  <a:gd name="T29" fmla="*/ 693 h 782"/>
                  <a:gd name="T30" fmla="*/ 33 w 93"/>
                  <a:gd name="T31" fmla="*/ 727 h 782"/>
                  <a:gd name="T32" fmla="*/ 21 w 93"/>
                  <a:gd name="T33" fmla="*/ 774 h 782"/>
                  <a:gd name="T34" fmla="*/ 10 w 93"/>
                  <a:gd name="T35" fmla="*/ 755 h 782"/>
                  <a:gd name="T36" fmla="*/ 33 w 93"/>
                  <a:gd name="T37" fmla="*/ 700 h 782"/>
                  <a:gd name="T38" fmla="*/ 21 w 93"/>
                  <a:gd name="T39" fmla="*/ 618 h 782"/>
                  <a:gd name="T40" fmla="*/ 15 w 93"/>
                  <a:gd name="T41" fmla="*/ 559 h 782"/>
                  <a:gd name="T42" fmla="*/ 47 w 93"/>
                  <a:gd name="T43" fmla="*/ 519 h 782"/>
                  <a:gd name="T44" fmla="*/ 21 w 93"/>
                  <a:gd name="T45" fmla="*/ 461 h 782"/>
                  <a:gd name="T46" fmla="*/ 15 w 93"/>
                  <a:gd name="T47" fmla="*/ 407 h 782"/>
                  <a:gd name="T48" fmla="*/ 39 w 93"/>
                  <a:gd name="T49" fmla="*/ 364 h 782"/>
                  <a:gd name="T50" fmla="*/ 51 w 93"/>
                  <a:gd name="T51" fmla="*/ 330 h 782"/>
                  <a:gd name="T52" fmla="*/ 27 w 93"/>
                  <a:gd name="T53" fmla="*/ 277 h 782"/>
                  <a:gd name="T54" fmla="*/ 33 w 93"/>
                  <a:gd name="T55" fmla="*/ 231 h 782"/>
                  <a:gd name="T56" fmla="*/ 47 w 93"/>
                  <a:gd name="T57" fmla="*/ 199 h 782"/>
                  <a:gd name="T58" fmla="*/ 30 w 93"/>
                  <a:gd name="T59" fmla="*/ 150 h 782"/>
                  <a:gd name="T60" fmla="*/ 23 w 93"/>
                  <a:gd name="T61" fmla="*/ 95 h 782"/>
                  <a:gd name="T62" fmla="*/ 51 w 93"/>
                  <a:gd name="T63" fmla="*/ 60 h 782"/>
                  <a:gd name="T64" fmla="*/ 53 w 93"/>
                  <a:gd name="T65" fmla="*/ 25 h 782"/>
                  <a:gd name="T66" fmla="*/ 71 w 93"/>
                  <a:gd name="T67" fmla="*/ 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782">
                    <a:moveTo>
                      <a:pt x="71" y="0"/>
                    </a:moveTo>
                    <a:lnTo>
                      <a:pt x="82" y="21"/>
                    </a:lnTo>
                    <a:lnTo>
                      <a:pt x="93" y="60"/>
                    </a:lnTo>
                    <a:lnTo>
                      <a:pt x="86" y="76"/>
                    </a:lnTo>
                    <a:lnTo>
                      <a:pt x="62" y="87"/>
                    </a:lnTo>
                    <a:lnTo>
                      <a:pt x="47" y="97"/>
                    </a:lnTo>
                    <a:lnTo>
                      <a:pt x="47" y="128"/>
                    </a:lnTo>
                    <a:lnTo>
                      <a:pt x="59" y="157"/>
                    </a:lnTo>
                    <a:lnTo>
                      <a:pt x="74" y="177"/>
                    </a:lnTo>
                    <a:lnTo>
                      <a:pt x="77" y="215"/>
                    </a:lnTo>
                    <a:lnTo>
                      <a:pt x="69" y="227"/>
                    </a:lnTo>
                    <a:lnTo>
                      <a:pt x="53" y="243"/>
                    </a:lnTo>
                    <a:lnTo>
                      <a:pt x="51" y="269"/>
                    </a:lnTo>
                    <a:lnTo>
                      <a:pt x="59" y="293"/>
                    </a:lnTo>
                    <a:lnTo>
                      <a:pt x="71" y="312"/>
                    </a:lnTo>
                    <a:lnTo>
                      <a:pt x="77" y="346"/>
                    </a:lnTo>
                    <a:lnTo>
                      <a:pt x="77" y="364"/>
                    </a:lnTo>
                    <a:lnTo>
                      <a:pt x="65" y="383"/>
                    </a:lnTo>
                    <a:lnTo>
                      <a:pt x="45" y="401"/>
                    </a:lnTo>
                    <a:lnTo>
                      <a:pt x="45" y="417"/>
                    </a:lnTo>
                    <a:lnTo>
                      <a:pt x="51" y="467"/>
                    </a:lnTo>
                    <a:lnTo>
                      <a:pt x="71" y="486"/>
                    </a:lnTo>
                    <a:lnTo>
                      <a:pt x="82" y="508"/>
                    </a:lnTo>
                    <a:lnTo>
                      <a:pt x="77" y="531"/>
                    </a:lnTo>
                    <a:lnTo>
                      <a:pt x="47" y="548"/>
                    </a:lnTo>
                    <a:lnTo>
                      <a:pt x="33" y="565"/>
                    </a:lnTo>
                    <a:lnTo>
                      <a:pt x="30" y="595"/>
                    </a:lnTo>
                    <a:lnTo>
                      <a:pt x="45" y="633"/>
                    </a:lnTo>
                    <a:lnTo>
                      <a:pt x="57" y="671"/>
                    </a:lnTo>
                    <a:lnTo>
                      <a:pt x="57" y="693"/>
                    </a:lnTo>
                    <a:lnTo>
                      <a:pt x="51" y="721"/>
                    </a:lnTo>
                    <a:lnTo>
                      <a:pt x="33" y="727"/>
                    </a:lnTo>
                    <a:lnTo>
                      <a:pt x="21" y="749"/>
                    </a:lnTo>
                    <a:lnTo>
                      <a:pt x="21" y="774"/>
                    </a:lnTo>
                    <a:lnTo>
                      <a:pt x="0" y="782"/>
                    </a:lnTo>
                    <a:lnTo>
                      <a:pt x="10" y="755"/>
                    </a:lnTo>
                    <a:lnTo>
                      <a:pt x="27" y="721"/>
                    </a:lnTo>
                    <a:lnTo>
                      <a:pt x="33" y="700"/>
                    </a:lnTo>
                    <a:lnTo>
                      <a:pt x="33" y="657"/>
                    </a:lnTo>
                    <a:lnTo>
                      <a:pt x="21" y="618"/>
                    </a:lnTo>
                    <a:lnTo>
                      <a:pt x="18" y="590"/>
                    </a:lnTo>
                    <a:lnTo>
                      <a:pt x="15" y="559"/>
                    </a:lnTo>
                    <a:lnTo>
                      <a:pt x="35" y="535"/>
                    </a:lnTo>
                    <a:lnTo>
                      <a:pt x="47" y="519"/>
                    </a:lnTo>
                    <a:lnTo>
                      <a:pt x="39" y="486"/>
                    </a:lnTo>
                    <a:lnTo>
                      <a:pt x="21" y="461"/>
                    </a:lnTo>
                    <a:lnTo>
                      <a:pt x="18" y="439"/>
                    </a:lnTo>
                    <a:lnTo>
                      <a:pt x="15" y="407"/>
                    </a:lnTo>
                    <a:lnTo>
                      <a:pt x="23" y="385"/>
                    </a:lnTo>
                    <a:lnTo>
                      <a:pt x="39" y="364"/>
                    </a:lnTo>
                    <a:lnTo>
                      <a:pt x="51" y="348"/>
                    </a:lnTo>
                    <a:lnTo>
                      <a:pt x="51" y="330"/>
                    </a:lnTo>
                    <a:lnTo>
                      <a:pt x="39" y="312"/>
                    </a:lnTo>
                    <a:lnTo>
                      <a:pt x="27" y="277"/>
                    </a:lnTo>
                    <a:lnTo>
                      <a:pt x="27" y="253"/>
                    </a:lnTo>
                    <a:lnTo>
                      <a:pt x="33" y="231"/>
                    </a:lnTo>
                    <a:lnTo>
                      <a:pt x="45" y="215"/>
                    </a:lnTo>
                    <a:lnTo>
                      <a:pt x="47" y="199"/>
                    </a:lnTo>
                    <a:lnTo>
                      <a:pt x="45" y="179"/>
                    </a:lnTo>
                    <a:lnTo>
                      <a:pt x="30" y="150"/>
                    </a:lnTo>
                    <a:lnTo>
                      <a:pt x="21" y="130"/>
                    </a:lnTo>
                    <a:lnTo>
                      <a:pt x="23" y="95"/>
                    </a:lnTo>
                    <a:lnTo>
                      <a:pt x="35" y="81"/>
                    </a:lnTo>
                    <a:lnTo>
                      <a:pt x="51" y="60"/>
                    </a:lnTo>
                    <a:lnTo>
                      <a:pt x="59" y="41"/>
                    </a:lnTo>
                    <a:lnTo>
                      <a:pt x="53" y="25"/>
                    </a:lnTo>
                    <a:lnTo>
                      <a:pt x="57" y="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6" name="Freeform 132">
                <a:extLst>
                  <a:ext uri="{FF2B5EF4-FFF2-40B4-BE49-F238E27FC236}">
                    <a16:creationId xmlns:a16="http://schemas.microsoft.com/office/drawing/2014/main" id="{4944775A-BC26-A7F7-24A2-41AA28096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9" y="391"/>
                <a:ext cx="202" cy="175"/>
              </a:xfrm>
              <a:custGeom>
                <a:avLst/>
                <a:gdLst>
                  <a:gd name="T0" fmla="*/ 202 w 202"/>
                  <a:gd name="T1" fmla="*/ 140 h 175"/>
                  <a:gd name="T2" fmla="*/ 140 w 202"/>
                  <a:gd name="T3" fmla="*/ 90 h 175"/>
                  <a:gd name="T4" fmla="*/ 90 w 202"/>
                  <a:gd name="T5" fmla="*/ 45 h 175"/>
                  <a:gd name="T6" fmla="*/ 43 w 202"/>
                  <a:gd name="T7" fmla="*/ 0 h 175"/>
                  <a:gd name="T8" fmla="*/ 0 w 202"/>
                  <a:gd name="T9" fmla="*/ 0 h 175"/>
                  <a:gd name="T10" fmla="*/ 101 w 202"/>
                  <a:gd name="T11" fmla="*/ 73 h 175"/>
                  <a:gd name="T12" fmla="*/ 149 w 202"/>
                  <a:gd name="T13" fmla="*/ 118 h 175"/>
                  <a:gd name="T14" fmla="*/ 191 w 202"/>
                  <a:gd name="T15" fmla="*/ 175 h 175"/>
                  <a:gd name="T16" fmla="*/ 202 w 202"/>
                  <a:gd name="T17" fmla="*/ 14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2" h="175">
                    <a:moveTo>
                      <a:pt x="202" y="140"/>
                    </a:moveTo>
                    <a:lnTo>
                      <a:pt x="140" y="90"/>
                    </a:lnTo>
                    <a:lnTo>
                      <a:pt x="90" y="45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101" y="73"/>
                    </a:lnTo>
                    <a:lnTo>
                      <a:pt x="149" y="118"/>
                    </a:lnTo>
                    <a:lnTo>
                      <a:pt x="191" y="175"/>
                    </a:lnTo>
                    <a:lnTo>
                      <a:pt x="202" y="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7" name="Freeform 133">
                <a:extLst>
                  <a:ext uri="{FF2B5EF4-FFF2-40B4-BE49-F238E27FC236}">
                    <a16:creationId xmlns:a16="http://schemas.microsoft.com/office/drawing/2014/main" id="{52D70867-74D5-C41E-5341-35BE49CDA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7" y="488"/>
                <a:ext cx="175" cy="144"/>
              </a:xfrm>
              <a:custGeom>
                <a:avLst/>
                <a:gdLst>
                  <a:gd name="T0" fmla="*/ 175 w 175"/>
                  <a:gd name="T1" fmla="*/ 90 h 144"/>
                  <a:gd name="T2" fmla="*/ 129 w 175"/>
                  <a:gd name="T3" fmla="*/ 73 h 144"/>
                  <a:gd name="T4" fmla="*/ 95 w 175"/>
                  <a:gd name="T5" fmla="*/ 44 h 144"/>
                  <a:gd name="T6" fmla="*/ 34 w 175"/>
                  <a:gd name="T7" fmla="*/ 0 h 144"/>
                  <a:gd name="T8" fmla="*/ 0 w 175"/>
                  <a:gd name="T9" fmla="*/ 0 h 144"/>
                  <a:gd name="T10" fmla="*/ 79 w 175"/>
                  <a:gd name="T11" fmla="*/ 44 h 144"/>
                  <a:gd name="T12" fmla="*/ 109 w 175"/>
                  <a:gd name="T13" fmla="*/ 75 h 144"/>
                  <a:gd name="T14" fmla="*/ 175 w 175"/>
                  <a:gd name="T15" fmla="*/ 144 h 144"/>
                  <a:gd name="T16" fmla="*/ 171 w 175"/>
                  <a:gd name="T17" fmla="*/ 102 h 144"/>
                  <a:gd name="T18" fmla="*/ 175 w 175"/>
                  <a:gd name="T19" fmla="*/ 9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44">
                    <a:moveTo>
                      <a:pt x="175" y="90"/>
                    </a:moveTo>
                    <a:lnTo>
                      <a:pt x="129" y="73"/>
                    </a:lnTo>
                    <a:lnTo>
                      <a:pt x="95" y="44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79" y="44"/>
                    </a:lnTo>
                    <a:lnTo>
                      <a:pt x="109" y="75"/>
                    </a:lnTo>
                    <a:lnTo>
                      <a:pt x="175" y="144"/>
                    </a:lnTo>
                    <a:lnTo>
                      <a:pt x="171" y="102"/>
                    </a:lnTo>
                    <a:lnTo>
                      <a:pt x="175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8" name="Freeform 134">
                <a:extLst>
                  <a:ext uri="{FF2B5EF4-FFF2-40B4-BE49-F238E27FC236}">
                    <a16:creationId xmlns:a16="http://schemas.microsoft.com/office/drawing/2014/main" id="{60184459-A8D2-7D3C-8E44-4709ECB0C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2" y="569"/>
                <a:ext cx="205" cy="219"/>
              </a:xfrm>
              <a:custGeom>
                <a:avLst/>
                <a:gdLst>
                  <a:gd name="T0" fmla="*/ 201 w 205"/>
                  <a:gd name="T1" fmla="*/ 163 h 219"/>
                  <a:gd name="T2" fmla="*/ 145 w 205"/>
                  <a:gd name="T3" fmla="*/ 113 h 219"/>
                  <a:gd name="T4" fmla="*/ 123 w 205"/>
                  <a:gd name="T5" fmla="*/ 79 h 219"/>
                  <a:gd name="T6" fmla="*/ 78 w 205"/>
                  <a:gd name="T7" fmla="*/ 46 h 219"/>
                  <a:gd name="T8" fmla="*/ 39 w 205"/>
                  <a:gd name="T9" fmla="*/ 17 h 219"/>
                  <a:gd name="T10" fmla="*/ 10 w 205"/>
                  <a:gd name="T11" fmla="*/ 0 h 219"/>
                  <a:gd name="T12" fmla="*/ 0 w 205"/>
                  <a:gd name="T13" fmla="*/ 0 h 219"/>
                  <a:gd name="T14" fmla="*/ 0 w 205"/>
                  <a:gd name="T15" fmla="*/ 17 h 219"/>
                  <a:gd name="T16" fmla="*/ 33 w 205"/>
                  <a:gd name="T17" fmla="*/ 38 h 219"/>
                  <a:gd name="T18" fmla="*/ 95 w 205"/>
                  <a:gd name="T19" fmla="*/ 78 h 219"/>
                  <a:gd name="T20" fmla="*/ 139 w 205"/>
                  <a:gd name="T21" fmla="*/ 122 h 219"/>
                  <a:gd name="T22" fmla="*/ 171 w 205"/>
                  <a:gd name="T23" fmla="*/ 172 h 219"/>
                  <a:gd name="T24" fmla="*/ 205 w 205"/>
                  <a:gd name="T25" fmla="*/ 219 h 219"/>
                  <a:gd name="T26" fmla="*/ 201 w 205"/>
                  <a:gd name="T27" fmla="*/ 163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5" h="219">
                    <a:moveTo>
                      <a:pt x="201" y="163"/>
                    </a:moveTo>
                    <a:lnTo>
                      <a:pt x="145" y="113"/>
                    </a:lnTo>
                    <a:lnTo>
                      <a:pt x="123" y="79"/>
                    </a:lnTo>
                    <a:lnTo>
                      <a:pt x="78" y="46"/>
                    </a:lnTo>
                    <a:lnTo>
                      <a:pt x="39" y="1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33" y="38"/>
                    </a:lnTo>
                    <a:lnTo>
                      <a:pt x="95" y="78"/>
                    </a:lnTo>
                    <a:lnTo>
                      <a:pt x="139" y="122"/>
                    </a:lnTo>
                    <a:lnTo>
                      <a:pt x="171" y="172"/>
                    </a:lnTo>
                    <a:lnTo>
                      <a:pt x="205" y="219"/>
                    </a:lnTo>
                    <a:lnTo>
                      <a:pt x="201" y="1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9" name="Freeform 135">
                <a:extLst>
                  <a:ext uri="{FF2B5EF4-FFF2-40B4-BE49-F238E27FC236}">
                    <a16:creationId xmlns:a16="http://schemas.microsoft.com/office/drawing/2014/main" id="{34881B13-C1FE-7647-7C09-290A96532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741"/>
                <a:ext cx="160" cy="132"/>
              </a:xfrm>
              <a:custGeom>
                <a:avLst/>
                <a:gdLst>
                  <a:gd name="T0" fmla="*/ 160 w 160"/>
                  <a:gd name="T1" fmla="*/ 109 h 132"/>
                  <a:gd name="T2" fmla="*/ 115 w 160"/>
                  <a:gd name="T3" fmla="*/ 59 h 132"/>
                  <a:gd name="T4" fmla="*/ 67 w 160"/>
                  <a:gd name="T5" fmla="*/ 28 h 132"/>
                  <a:gd name="T6" fmla="*/ 27 w 160"/>
                  <a:gd name="T7" fmla="*/ 7 h 132"/>
                  <a:gd name="T8" fmla="*/ 0 w 160"/>
                  <a:gd name="T9" fmla="*/ 0 h 132"/>
                  <a:gd name="T10" fmla="*/ 17 w 160"/>
                  <a:gd name="T11" fmla="*/ 28 h 132"/>
                  <a:gd name="T12" fmla="*/ 67 w 160"/>
                  <a:gd name="T13" fmla="*/ 56 h 132"/>
                  <a:gd name="T14" fmla="*/ 106 w 160"/>
                  <a:gd name="T15" fmla="*/ 99 h 132"/>
                  <a:gd name="T16" fmla="*/ 125 w 160"/>
                  <a:gd name="T17" fmla="*/ 126 h 132"/>
                  <a:gd name="T18" fmla="*/ 142 w 160"/>
                  <a:gd name="T19" fmla="*/ 132 h 132"/>
                  <a:gd name="T20" fmla="*/ 158 w 160"/>
                  <a:gd name="T21" fmla="*/ 122 h 132"/>
                  <a:gd name="T22" fmla="*/ 160 w 160"/>
                  <a:gd name="T23" fmla="*/ 10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" h="132">
                    <a:moveTo>
                      <a:pt x="160" y="109"/>
                    </a:moveTo>
                    <a:lnTo>
                      <a:pt x="115" y="59"/>
                    </a:lnTo>
                    <a:lnTo>
                      <a:pt x="67" y="28"/>
                    </a:lnTo>
                    <a:lnTo>
                      <a:pt x="27" y="7"/>
                    </a:lnTo>
                    <a:lnTo>
                      <a:pt x="0" y="0"/>
                    </a:lnTo>
                    <a:lnTo>
                      <a:pt x="17" y="28"/>
                    </a:lnTo>
                    <a:lnTo>
                      <a:pt x="67" y="56"/>
                    </a:lnTo>
                    <a:lnTo>
                      <a:pt x="106" y="99"/>
                    </a:lnTo>
                    <a:lnTo>
                      <a:pt x="125" y="126"/>
                    </a:lnTo>
                    <a:lnTo>
                      <a:pt x="142" y="132"/>
                    </a:lnTo>
                    <a:lnTo>
                      <a:pt x="158" y="122"/>
                    </a:lnTo>
                    <a:lnTo>
                      <a:pt x="160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0" name="Freeform 136">
                <a:extLst>
                  <a:ext uri="{FF2B5EF4-FFF2-40B4-BE49-F238E27FC236}">
                    <a16:creationId xmlns:a16="http://schemas.microsoft.com/office/drawing/2014/main" id="{8CB82588-930E-0239-05A5-5C4B3D29A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829"/>
                <a:ext cx="176" cy="162"/>
              </a:xfrm>
              <a:custGeom>
                <a:avLst/>
                <a:gdLst>
                  <a:gd name="T0" fmla="*/ 176 w 176"/>
                  <a:gd name="T1" fmla="*/ 150 h 162"/>
                  <a:gd name="T2" fmla="*/ 131 w 176"/>
                  <a:gd name="T3" fmla="*/ 101 h 162"/>
                  <a:gd name="T4" fmla="*/ 74 w 176"/>
                  <a:gd name="T5" fmla="*/ 43 h 162"/>
                  <a:gd name="T6" fmla="*/ 41 w 176"/>
                  <a:gd name="T7" fmla="*/ 15 h 162"/>
                  <a:gd name="T8" fmla="*/ 15 w 176"/>
                  <a:gd name="T9" fmla="*/ 0 h 162"/>
                  <a:gd name="T10" fmla="*/ 0 w 176"/>
                  <a:gd name="T11" fmla="*/ 8 h 162"/>
                  <a:gd name="T12" fmla="*/ 29 w 176"/>
                  <a:gd name="T13" fmla="*/ 34 h 162"/>
                  <a:gd name="T14" fmla="*/ 80 w 176"/>
                  <a:gd name="T15" fmla="*/ 84 h 162"/>
                  <a:gd name="T16" fmla="*/ 127 w 176"/>
                  <a:gd name="T17" fmla="*/ 135 h 162"/>
                  <a:gd name="T18" fmla="*/ 158 w 176"/>
                  <a:gd name="T19" fmla="*/ 162 h 162"/>
                  <a:gd name="T20" fmla="*/ 167 w 176"/>
                  <a:gd name="T21" fmla="*/ 162 h 162"/>
                  <a:gd name="T22" fmla="*/ 176 w 176"/>
                  <a:gd name="T23" fmla="*/ 15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6" h="162">
                    <a:moveTo>
                      <a:pt x="176" y="150"/>
                    </a:moveTo>
                    <a:lnTo>
                      <a:pt x="131" y="101"/>
                    </a:lnTo>
                    <a:lnTo>
                      <a:pt x="74" y="43"/>
                    </a:lnTo>
                    <a:lnTo>
                      <a:pt x="41" y="15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29" y="34"/>
                    </a:lnTo>
                    <a:lnTo>
                      <a:pt x="80" y="84"/>
                    </a:lnTo>
                    <a:lnTo>
                      <a:pt x="127" y="135"/>
                    </a:lnTo>
                    <a:lnTo>
                      <a:pt x="158" y="162"/>
                    </a:lnTo>
                    <a:lnTo>
                      <a:pt x="167" y="162"/>
                    </a:lnTo>
                    <a:lnTo>
                      <a:pt x="176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1" name="Freeform 137">
                <a:extLst>
                  <a:ext uri="{FF2B5EF4-FFF2-40B4-BE49-F238E27FC236}">
                    <a16:creationId xmlns:a16="http://schemas.microsoft.com/office/drawing/2014/main" id="{47F500DC-5F78-2E66-D0E5-0C2DE400B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4" y="958"/>
                <a:ext cx="126" cy="130"/>
              </a:xfrm>
              <a:custGeom>
                <a:avLst/>
                <a:gdLst>
                  <a:gd name="T0" fmla="*/ 124 w 126"/>
                  <a:gd name="T1" fmla="*/ 109 h 130"/>
                  <a:gd name="T2" fmla="*/ 72 w 126"/>
                  <a:gd name="T3" fmla="*/ 32 h 130"/>
                  <a:gd name="T4" fmla="*/ 22 w 126"/>
                  <a:gd name="T5" fmla="*/ 3 h 130"/>
                  <a:gd name="T6" fmla="*/ 0 w 126"/>
                  <a:gd name="T7" fmla="*/ 0 h 130"/>
                  <a:gd name="T8" fmla="*/ 5 w 126"/>
                  <a:gd name="T9" fmla="*/ 15 h 130"/>
                  <a:gd name="T10" fmla="*/ 63 w 126"/>
                  <a:gd name="T11" fmla="*/ 56 h 130"/>
                  <a:gd name="T12" fmla="*/ 117 w 126"/>
                  <a:gd name="T13" fmla="*/ 124 h 130"/>
                  <a:gd name="T14" fmla="*/ 126 w 126"/>
                  <a:gd name="T15" fmla="*/ 130 h 130"/>
                  <a:gd name="T16" fmla="*/ 124 w 126"/>
                  <a:gd name="T17" fmla="*/ 10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130">
                    <a:moveTo>
                      <a:pt x="124" y="109"/>
                    </a:moveTo>
                    <a:lnTo>
                      <a:pt x="72" y="32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63" y="56"/>
                    </a:lnTo>
                    <a:lnTo>
                      <a:pt x="117" y="124"/>
                    </a:lnTo>
                    <a:lnTo>
                      <a:pt x="126" y="130"/>
                    </a:lnTo>
                    <a:lnTo>
                      <a:pt x="124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2" name="Freeform 138">
                <a:extLst>
                  <a:ext uri="{FF2B5EF4-FFF2-40B4-BE49-F238E27FC236}">
                    <a16:creationId xmlns:a16="http://schemas.microsoft.com/office/drawing/2014/main" id="{16155BA7-D4AF-5FB8-DFC0-17301BA17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7" y="1076"/>
                <a:ext cx="89" cy="100"/>
              </a:xfrm>
              <a:custGeom>
                <a:avLst/>
                <a:gdLst>
                  <a:gd name="T0" fmla="*/ 85 w 89"/>
                  <a:gd name="T1" fmla="*/ 76 h 100"/>
                  <a:gd name="T2" fmla="*/ 41 w 89"/>
                  <a:gd name="T3" fmla="*/ 17 h 100"/>
                  <a:gd name="T4" fmla="*/ 1 w 89"/>
                  <a:gd name="T5" fmla="*/ 0 h 100"/>
                  <a:gd name="T6" fmla="*/ 0 w 89"/>
                  <a:gd name="T7" fmla="*/ 17 h 100"/>
                  <a:gd name="T8" fmla="*/ 18 w 89"/>
                  <a:gd name="T9" fmla="*/ 47 h 100"/>
                  <a:gd name="T10" fmla="*/ 65 w 89"/>
                  <a:gd name="T11" fmla="*/ 86 h 100"/>
                  <a:gd name="T12" fmla="*/ 79 w 89"/>
                  <a:gd name="T13" fmla="*/ 100 h 100"/>
                  <a:gd name="T14" fmla="*/ 89 w 89"/>
                  <a:gd name="T15" fmla="*/ 93 h 100"/>
                  <a:gd name="T16" fmla="*/ 85 w 89"/>
                  <a:gd name="T17" fmla="*/ 7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00">
                    <a:moveTo>
                      <a:pt x="85" y="76"/>
                    </a:moveTo>
                    <a:lnTo>
                      <a:pt x="41" y="1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18" y="47"/>
                    </a:lnTo>
                    <a:lnTo>
                      <a:pt x="65" y="86"/>
                    </a:lnTo>
                    <a:lnTo>
                      <a:pt x="79" y="100"/>
                    </a:lnTo>
                    <a:lnTo>
                      <a:pt x="89" y="93"/>
                    </a:lnTo>
                    <a:lnTo>
                      <a:pt x="85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3" name="Freeform 139">
                <a:extLst>
                  <a:ext uri="{FF2B5EF4-FFF2-40B4-BE49-F238E27FC236}">
                    <a16:creationId xmlns:a16="http://schemas.microsoft.com/office/drawing/2014/main" id="{FD61F8D2-5645-8814-C12D-76076A0C4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1198"/>
                <a:ext cx="110" cy="112"/>
              </a:xfrm>
              <a:custGeom>
                <a:avLst/>
                <a:gdLst>
                  <a:gd name="T0" fmla="*/ 110 w 110"/>
                  <a:gd name="T1" fmla="*/ 112 h 112"/>
                  <a:gd name="T2" fmla="*/ 94 w 110"/>
                  <a:gd name="T3" fmla="*/ 94 h 112"/>
                  <a:gd name="T4" fmla="*/ 64 w 110"/>
                  <a:gd name="T5" fmla="*/ 47 h 112"/>
                  <a:gd name="T6" fmla="*/ 18 w 110"/>
                  <a:gd name="T7" fmla="*/ 0 h 112"/>
                  <a:gd name="T8" fmla="*/ 0 w 110"/>
                  <a:gd name="T9" fmla="*/ 0 h 112"/>
                  <a:gd name="T10" fmla="*/ 8 w 110"/>
                  <a:gd name="T11" fmla="*/ 17 h 112"/>
                  <a:gd name="T12" fmla="*/ 42 w 110"/>
                  <a:gd name="T13" fmla="*/ 64 h 112"/>
                  <a:gd name="T14" fmla="*/ 77 w 110"/>
                  <a:gd name="T15" fmla="*/ 110 h 112"/>
                  <a:gd name="T16" fmla="*/ 110 w 110"/>
                  <a:gd name="T1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112">
                    <a:moveTo>
                      <a:pt x="110" y="112"/>
                    </a:moveTo>
                    <a:lnTo>
                      <a:pt x="94" y="94"/>
                    </a:lnTo>
                    <a:lnTo>
                      <a:pt x="64" y="47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8" y="17"/>
                    </a:lnTo>
                    <a:lnTo>
                      <a:pt x="42" y="64"/>
                    </a:lnTo>
                    <a:lnTo>
                      <a:pt x="77" y="110"/>
                    </a:lnTo>
                    <a:lnTo>
                      <a:pt x="110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4" name="Freeform 140">
                <a:extLst>
                  <a:ext uri="{FF2B5EF4-FFF2-40B4-BE49-F238E27FC236}">
                    <a16:creationId xmlns:a16="http://schemas.microsoft.com/office/drawing/2014/main" id="{253282A7-8109-4E3F-D536-2010FC177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2" y="332"/>
                <a:ext cx="320" cy="1166"/>
              </a:xfrm>
              <a:custGeom>
                <a:avLst/>
                <a:gdLst>
                  <a:gd name="T0" fmla="*/ 45 w 320"/>
                  <a:gd name="T1" fmla="*/ 142 h 1166"/>
                  <a:gd name="T2" fmla="*/ 56 w 320"/>
                  <a:gd name="T3" fmla="*/ 207 h 1166"/>
                  <a:gd name="T4" fmla="*/ 29 w 320"/>
                  <a:gd name="T5" fmla="*/ 251 h 1166"/>
                  <a:gd name="T6" fmla="*/ 33 w 320"/>
                  <a:gd name="T7" fmla="*/ 310 h 1166"/>
                  <a:gd name="T8" fmla="*/ 49 w 320"/>
                  <a:gd name="T9" fmla="*/ 358 h 1166"/>
                  <a:gd name="T10" fmla="*/ 24 w 320"/>
                  <a:gd name="T11" fmla="*/ 408 h 1166"/>
                  <a:gd name="T12" fmla="*/ 51 w 320"/>
                  <a:gd name="T13" fmla="*/ 492 h 1166"/>
                  <a:gd name="T14" fmla="*/ 17 w 320"/>
                  <a:gd name="T15" fmla="*/ 563 h 1166"/>
                  <a:gd name="T16" fmla="*/ 35 w 320"/>
                  <a:gd name="T17" fmla="*/ 633 h 1166"/>
                  <a:gd name="T18" fmla="*/ 44 w 320"/>
                  <a:gd name="T19" fmla="*/ 684 h 1166"/>
                  <a:gd name="T20" fmla="*/ 10 w 320"/>
                  <a:gd name="T21" fmla="*/ 727 h 1166"/>
                  <a:gd name="T22" fmla="*/ 29 w 320"/>
                  <a:gd name="T23" fmla="*/ 818 h 1166"/>
                  <a:gd name="T24" fmla="*/ 27 w 320"/>
                  <a:gd name="T25" fmla="*/ 866 h 1166"/>
                  <a:gd name="T26" fmla="*/ 0 w 320"/>
                  <a:gd name="T27" fmla="*/ 925 h 1166"/>
                  <a:gd name="T28" fmla="*/ 16 w 320"/>
                  <a:gd name="T29" fmla="*/ 976 h 1166"/>
                  <a:gd name="T30" fmla="*/ 17 w 320"/>
                  <a:gd name="T31" fmla="*/ 1023 h 1166"/>
                  <a:gd name="T32" fmla="*/ 24 w 320"/>
                  <a:gd name="T33" fmla="*/ 1071 h 1166"/>
                  <a:gd name="T34" fmla="*/ 45 w 320"/>
                  <a:gd name="T35" fmla="*/ 1115 h 1166"/>
                  <a:gd name="T36" fmla="*/ 49 w 320"/>
                  <a:gd name="T37" fmla="*/ 1166 h 1166"/>
                  <a:gd name="T38" fmla="*/ 121 w 320"/>
                  <a:gd name="T39" fmla="*/ 1122 h 1166"/>
                  <a:gd name="T40" fmla="*/ 205 w 320"/>
                  <a:gd name="T41" fmla="*/ 1112 h 1166"/>
                  <a:gd name="T42" fmla="*/ 265 w 320"/>
                  <a:gd name="T43" fmla="*/ 1087 h 1166"/>
                  <a:gd name="T44" fmla="*/ 283 w 320"/>
                  <a:gd name="T45" fmla="*/ 1055 h 1166"/>
                  <a:gd name="T46" fmla="*/ 288 w 320"/>
                  <a:gd name="T47" fmla="*/ 991 h 1166"/>
                  <a:gd name="T48" fmla="*/ 275 w 320"/>
                  <a:gd name="T49" fmla="*/ 905 h 1166"/>
                  <a:gd name="T50" fmla="*/ 261 w 320"/>
                  <a:gd name="T51" fmla="*/ 861 h 1166"/>
                  <a:gd name="T52" fmla="*/ 270 w 320"/>
                  <a:gd name="T53" fmla="*/ 807 h 1166"/>
                  <a:gd name="T54" fmla="*/ 244 w 320"/>
                  <a:gd name="T55" fmla="*/ 747 h 1166"/>
                  <a:gd name="T56" fmla="*/ 281 w 320"/>
                  <a:gd name="T57" fmla="*/ 700 h 1166"/>
                  <a:gd name="T58" fmla="*/ 253 w 320"/>
                  <a:gd name="T59" fmla="*/ 633 h 1166"/>
                  <a:gd name="T60" fmla="*/ 239 w 320"/>
                  <a:gd name="T61" fmla="*/ 570 h 1166"/>
                  <a:gd name="T62" fmla="*/ 293 w 320"/>
                  <a:gd name="T63" fmla="*/ 522 h 1166"/>
                  <a:gd name="T64" fmla="*/ 275 w 320"/>
                  <a:gd name="T65" fmla="*/ 486 h 1166"/>
                  <a:gd name="T66" fmla="*/ 275 w 320"/>
                  <a:gd name="T67" fmla="*/ 427 h 1166"/>
                  <a:gd name="T68" fmla="*/ 249 w 320"/>
                  <a:gd name="T69" fmla="*/ 390 h 1166"/>
                  <a:gd name="T70" fmla="*/ 270 w 320"/>
                  <a:gd name="T71" fmla="*/ 342 h 1166"/>
                  <a:gd name="T72" fmla="*/ 253 w 320"/>
                  <a:gd name="T73" fmla="*/ 304 h 1166"/>
                  <a:gd name="T74" fmla="*/ 253 w 320"/>
                  <a:gd name="T75" fmla="*/ 272 h 1166"/>
                  <a:gd name="T76" fmla="*/ 272 w 320"/>
                  <a:gd name="T77" fmla="*/ 243 h 1166"/>
                  <a:gd name="T78" fmla="*/ 248 w 320"/>
                  <a:gd name="T79" fmla="*/ 205 h 1166"/>
                  <a:gd name="T80" fmla="*/ 244 w 320"/>
                  <a:gd name="T81" fmla="*/ 151 h 1166"/>
                  <a:gd name="T82" fmla="*/ 305 w 320"/>
                  <a:gd name="T83" fmla="*/ 83 h 1166"/>
                  <a:gd name="T84" fmla="*/ 320 w 320"/>
                  <a:gd name="T85" fmla="*/ 10 h 1166"/>
                  <a:gd name="T86" fmla="*/ 283 w 320"/>
                  <a:gd name="T87" fmla="*/ 10 h 1166"/>
                  <a:gd name="T88" fmla="*/ 176 w 320"/>
                  <a:gd name="T89" fmla="*/ 66 h 1166"/>
                  <a:gd name="T90" fmla="*/ 88 w 320"/>
                  <a:gd name="T91" fmla="*/ 99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20" h="1166">
                    <a:moveTo>
                      <a:pt x="56" y="110"/>
                    </a:moveTo>
                    <a:lnTo>
                      <a:pt x="45" y="142"/>
                    </a:lnTo>
                    <a:lnTo>
                      <a:pt x="54" y="174"/>
                    </a:lnTo>
                    <a:lnTo>
                      <a:pt x="56" y="207"/>
                    </a:lnTo>
                    <a:lnTo>
                      <a:pt x="45" y="227"/>
                    </a:lnTo>
                    <a:lnTo>
                      <a:pt x="29" y="251"/>
                    </a:lnTo>
                    <a:lnTo>
                      <a:pt x="22" y="287"/>
                    </a:lnTo>
                    <a:lnTo>
                      <a:pt x="33" y="310"/>
                    </a:lnTo>
                    <a:lnTo>
                      <a:pt x="49" y="337"/>
                    </a:lnTo>
                    <a:lnTo>
                      <a:pt x="49" y="358"/>
                    </a:lnTo>
                    <a:lnTo>
                      <a:pt x="38" y="381"/>
                    </a:lnTo>
                    <a:lnTo>
                      <a:pt x="24" y="408"/>
                    </a:lnTo>
                    <a:lnTo>
                      <a:pt x="29" y="435"/>
                    </a:lnTo>
                    <a:lnTo>
                      <a:pt x="51" y="492"/>
                    </a:lnTo>
                    <a:lnTo>
                      <a:pt x="49" y="516"/>
                    </a:lnTo>
                    <a:lnTo>
                      <a:pt x="17" y="563"/>
                    </a:lnTo>
                    <a:lnTo>
                      <a:pt x="17" y="602"/>
                    </a:lnTo>
                    <a:lnTo>
                      <a:pt x="35" y="633"/>
                    </a:lnTo>
                    <a:lnTo>
                      <a:pt x="45" y="661"/>
                    </a:lnTo>
                    <a:lnTo>
                      <a:pt x="44" y="684"/>
                    </a:lnTo>
                    <a:lnTo>
                      <a:pt x="16" y="709"/>
                    </a:lnTo>
                    <a:lnTo>
                      <a:pt x="10" y="727"/>
                    </a:lnTo>
                    <a:lnTo>
                      <a:pt x="16" y="770"/>
                    </a:lnTo>
                    <a:lnTo>
                      <a:pt x="29" y="818"/>
                    </a:lnTo>
                    <a:lnTo>
                      <a:pt x="29" y="844"/>
                    </a:lnTo>
                    <a:lnTo>
                      <a:pt x="27" y="866"/>
                    </a:lnTo>
                    <a:lnTo>
                      <a:pt x="7" y="898"/>
                    </a:lnTo>
                    <a:lnTo>
                      <a:pt x="0" y="925"/>
                    </a:lnTo>
                    <a:lnTo>
                      <a:pt x="1" y="955"/>
                    </a:lnTo>
                    <a:lnTo>
                      <a:pt x="16" y="976"/>
                    </a:lnTo>
                    <a:lnTo>
                      <a:pt x="33" y="996"/>
                    </a:lnTo>
                    <a:lnTo>
                      <a:pt x="17" y="1023"/>
                    </a:lnTo>
                    <a:lnTo>
                      <a:pt x="10" y="1050"/>
                    </a:lnTo>
                    <a:lnTo>
                      <a:pt x="24" y="1071"/>
                    </a:lnTo>
                    <a:lnTo>
                      <a:pt x="44" y="1087"/>
                    </a:lnTo>
                    <a:lnTo>
                      <a:pt x="45" y="1115"/>
                    </a:lnTo>
                    <a:lnTo>
                      <a:pt x="45" y="1137"/>
                    </a:lnTo>
                    <a:lnTo>
                      <a:pt x="49" y="1166"/>
                    </a:lnTo>
                    <a:lnTo>
                      <a:pt x="84" y="1142"/>
                    </a:lnTo>
                    <a:lnTo>
                      <a:pt x="121" y="1122"/>
                    </a:lnTo>
                    <a:lnTo>
                      <a:pt x="154" y="1112"/>
                    </a:lnTo>
                    <a:lnTo>
                      <a:pt x="205" y="1112"/>
                    </a:lnTo>
                    <a:lnTo>
                      <a:pt x="242" y="1106"/>
                    </a:lnTo>
                    <a:lnTo>
                      <a:pt x="265" y="1087"/>
                    </a:lnTo>
                    <a:lnTo>
                      <a:pt x="303" y="1077"/>
                    </a:lnTo>
                    <a:lnTo>
                      <a:pt x="283" y="1055"/>
                    </a:lnTo>
                    <a:lnTo>
                      <a:pt x="275" y="1025"/>
                    </a:lnTo>
                    <a:lnTo>
                      <a:pt x="288" y="991"/>
                    </a:lnTo>
                    <a:lnTo>
                      <a:pt x="286" y="941"/>
                    </a:lnTo>
                    <a:lnTo>
                      <a:pt x="275" y="905"/>
                    </a:lnTo>
                    <a:lnTo>
                      <a:pt x="265" y="887"/>
                    </a:lnTo>
                    <a:lnTo>
                      <a:pt x="261" y="861"/>
                    </a:lnTo>
                    <a:lnTo>
                      <a:pt x="275" y="828"/>
                    </a:lnTo>
                    <a:lnTo>
                      <a:pt x="270" y="807"/>
                    </a:lnTo>
                    <a:lnTo>
                      <a:pt x="242" y="768"/>
                    </a:lnTo>
                    <a:lnTo>
                      <a:pt x="244" y="747"/>
                    </a:lnTo>
                    <a:lnTo>
                      <a:pt x="255" y="727"/>
                    </a:lnTo>
                    <a:lnTo>
                      <a:pt x="281" y="700"/>
                    </a:lnTo>
                    <a:lnTo>
                      <a:pt x="272" y="679"/>
                    </a:lnTo>
                    <a:lnTo>
                      <a:pt x="253" y="633"/>
                    </a:lnTo>
                    <a:lnTo>
                      <a:pt x="239" y="602"/>
                    </a:lnTo>
                    <a:lnTo>
                      <a:pt x="239" y="570"/>
                    </a:lnTo>
                    <a:lnTo>
                      <a:pt x="288" y="552"/>
                    </a:lnTo>
                    <a:lnTo>
                      <a:pt x="293" y="522"/>
                    </a:lnTo>
                    <a:lnTo>
                      <a:pt x="288" y="503"/>
                    </a:lnTo>
                    <a:lnTo>
                      <a:pt x="275" y="486"/>
                    </a:lnTo>
                    <a:lnTo>
                      <a:pt x="277" y="460"/>
                    </a:lnTo>
                    <a:lnTo>
                      <a:pt x="275" y="427"/>
                    </a:lnTo>
                    <a:lnTo>
                      <a:pt x="261" y="411"/>
                    </a:lnTo>
                    <a:lnTo>
                      <a:pt x="249" y="390"/>
                    </a:lnTo>
                    <a:lnTo>
                      <a:pt x="258" y="368"/>
                    </a:lnTo>
                    <a:lnTo>
                      <a:pt x="270" y="342"/>
                    </a:lnTo>
                    <a:lnTo>
                      <a:pt x="270" y="326"/>
                    </a:lnTo>
                    <a:lnTo>
                      <a:pt x="253" y="304"/>
                    </a:lnTo>
                    <a:lnTo>
                      <a:pt x="248" y="287"/>
                    </a:lnTo>
                    <a:lnTo>
                      <a:pt x="253" y="272"/>
                    </a:lnTo>
                    <a:lnTo>
                      <a:pt x="270" y="261"/>
                    </a:lnTo>
                    <a:lnTo>
                      <a:pt x="272" y="243"/>
                    </a:lnTo>
                    <a:lnTo>
                      <a:pt x="267" y="233"/>
                    </a:lnTo>
                    <a:lnTo>
                      <a:pt x="248" y="205"/>
                    </a:lnTo>
                    <a:lnTo>
                      <a:pt x="242" y="174"/>
                    </a:lnTo>
                    <a:lnTo>
                      <a:pt x="244" y="151"/>
                    </a:lnTo>
                    <a:lnTo>
                      <a:pt x="261" y="130"/>
                    </a:lnTo>
                    <a:lnTo>
                      <a:pt x="305" y="83"/>
                    </a:lnTo>
                    <a:lnTo>
                      <a:pt x="320" y="43"/>
                    </a:lnTo>
                    <a:lnTo>
                      <a:pt x="320" y="10"/>
                    </a:lnTo>
                    <a:lnTo>
                      <a:pt x="305" y="0"/>
                    </a:lnTo>
                    <a:lnTo>
                      <a:pt x="283" y="10"/>
                    </a:lnTo>
                    <a:lnTo>
                      <a:pt x="228" y="44"/>
                    </a:lnTo>
                    <a:lnTo>
                      <a:pt x="176" y="66"/>
                    </a:lnTo>
                    <a:lnTo>
                      <a:pt x="123" y="88"/>
                    </a:lnTo>
                    <a:lnTo>
                      <a:pt x="88" y="99"/>
                    </a:lnTo>
                    <a:lnTo>
                      <a:pt x="56" y="1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5" name="Freeform 141">
                <a:extLst>
                  <a:ext uri="{FF2B5EF4-FFF2-40B4-BE49-F238E27FC236}">
                    <a16:creationId xmlns:a16="http://schemas.microsoft.com/office/drawing/2014/main" id="{E3FAA698-DEE0-2C20-4B73-86BDEA944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" y="322"/>
                <a:ext cx="565" cy="1192"/>
              </a:xfrm>
              <a:custGeom>
                <a:avLst/>
                <a:gdLst>
                  <a:gd name="T0" fmla="*/ 368 w 565"/>
                  <a:gd name="T1" fmla="*/ 1120 h 1192"/>
                  <a:gd name="T2" fmla="*/ 260 w 565"/>
                  <a:gd name="T3" fmla="*/ 1157 h 1192"/>
                  <a:gd name="T4" fmla="*/ 45 w 565"/>
                  <a:gd name="T5" fmla="*/ 964 h 1192"/>
                  <a:gd name="T6" fmla="*/ 34 w 565"/>
                  <a:gd name="T7" fmla="*/ 997 h 1192"/>
                  <a:gd name="T8" fmla="*/ 267 w 565"/>
                  <a:gd name="T9" fmla="*/ 1192 h 1192"/>
                  <a:gd name="T10" fmla="*/ 379 w 565"/>
                  <a:gd name="T11" fmla="*/ 1132 h 1192"/>
                  <a:gd name="T12" fmla="*/ 534 w 565"/>
                  <a:gd name="T13" fmla="*/ 1081 h 1192"/>
                  <a:gd name="T14" fmla="*/ 526 w 565"/>
                  <a:gd name="T15" fmla="*/ 997 h 1192"/>
                  <a:gd name="T16" fmla="*/ 495 w 565"/>
                  <a:gd name="T17" fmla="*/ 903 h 1192"/>
                  <a:gd name="T18" fmla="*/ 510 w 565"/>
                  <a:gd name="T19" fmla="*/ 828 h 1192"/>
                  <a:gd name="T20" fmla="*/ 478 w 565"/>
                  <a:gd name="T21" fmla="*/ 753 h 1192"/>
                  <a:gd name="T22" fmla="*/ 494 w 565"/>
                  <a:gd name="T23" fmla="*/ 666 h 1192"/>
                  <a:gd name="T24" fmla="*/ 506 w 565"/>
                  <a:gd name="T25" fmla="*/ 580 h 1192"/>
                  <a:gd name="T26" fmla="*/ 510 w 565"/>
                  <a:gd name="T27" fmla="*/ 472 h 1192"/>
                  <a:gd name="T28" fmla="*/ 488 w 565"/>
                  <a:gd name="T29" fmla="*/ 380 h 1192"/>
                  <a:gd name="T30" fmla="*/ 478 w 565"/>
                  <a:gd name="T31" fmla="*/ 308 h 1192"/>
                  <a:gd name="T32" fmla="*/ 504 w 565"/>
                  <a:gd name="T33" fmla="*/ 245 h 1192"/>
                  <a:gd name="T34" fmla="*/ 490 w 565"/>
                  <a:gd name="T35" fmla="*/ 140 h 1192"/>
                  <a:gd name="T36" fmla="*/ 559 w 565"/>
                  <a:gd name="T37" fmla="*/ 12 h 1192"/>
                  <a:gd name="T38" fmla="*/ 528 w 565"/>
                  <a:gd name="T39" fmla="*/ 39 h 1192"/>
                  <a:gd name="T40" fmla="*/ 457 w 565"/>
                  <a:gd name="T41" fmla="*/ 156 h 1192"/>
                  <a:gd name="T42" fmla="*/ 354 w 565"/>
                  <a:gd name="T43" fmla="*/ 254 h 1192"/>
                  <a:gd name="T44" fmla="*/ 461 w 565"/>
                  <a:gd name="T45" fmla="*/ 217 h 1192"/>
                  <a:gd name="T46" fmla="*/ 451 w 565"/>
                  <a:gd name="T47" fmla="*/ 286 h 1192"/>
                  <a:gd name="T48" fmla="*/ 401 w 565"/>
                  <a:gd name="T49" fmla="*/ 358 h 1192"/>
                  <a:gd name="T50" fmla="*/ 474 w 565"/>
                  <a:gd name="T51" fmla="*/ 342 h 1192"/>
                  <a:gd name="T52" fmla="*/ 455 w 565"/>
                  <a:gd name="T53" fmla="*/ 397 h 1192"/>
                  <a:gd name="T54" fmla="*/ 450 w 565"/>
                  <a:gd name="T55" fmla="*/ 456 h 1192"/>
                  <a:gd name="T56" fmla="*/ 343 w 565"/>
                  <a:gd name="T57" fmla="*/ 535 h 1192"/>
                  <a:gd name="T58" fmla="*/ 463 w 565"/>
                  <a:gd name="T59" fmla="*/ 481 h 1192"/>
                  <a:gd name="T60" fmla="*/ 506 w 565"/>
                  <a:gd name="T61" fmla="*/ 535 h 1192"/>
                  <a:gd name="T62" fmla="*/ 434 w 565"/>
                  <a:gd name="T63" fmla="*/ 586 h 1192"/>
                  <a:gd name="T64" fmla="*/ 299 w 565"/>
                  <a:gd name="T65" fmla="*/ 650 h 1192"/>
                  <a:gd name="T66" fmla="*/ 451 w 565"/>
                  <a:gd name="T67" fmla="*/ 623 h 1192"/>
                  <a:gd name="T68" fmla="*/ 483 w 565"/>
                  <a:gd name="T69" fmla="*/ 725 h 1192"/>
                  <a:gd name="T70" fmla="*/ 303 w 565"/>
                  <a:gd name="T71" fmla="*/ 773 h 1192"/>
                  <a:gd name="T72" fmla="*/ 401 w 565"/>
                  <a:gd name="T73" fmla="*/ 769 h 1192"/>
                  <a:gd name="T74" fmla="*/ 463 w 565"/>
                  <a:gd name="T75" fmla="*/ 800 h 1192"/>
                  <a:gd name="T76" fmla="*/ 461 w 565"/>
                  <a:gd name="T77" fmla="*/ 860 h 1192"/>
                  <a:gd name="T78" fmla="*/ 288 w 565"/>
                  <a:gd name="T79" fmla="*/ 894 h 1192"/>
                  <a:gd name="T80" fmla="*/ 373 w 565"/>
                  <a:gd name="T81" fmla="*/ 894 h 1192"/>
                  <a:gd name="T82" fmla="*/ 472 w 565"/>
                  <a:gd name="T83" fmla="*/ 878 h 1192"/>
                  <a:gd name="T84" fmla="*/ 386 w 565"/>
                  <a:gd name="T85" fmla="*/ 958 h 1192"/>
                  <a:gd name="T86" fmla="*/ 288 w 565"/>
                  <a:gd name="T87" fmla="*/ 1006 h 1192"/>
                  <a:gd name="T88" fmla="*/ 412 w 565"/>
                  <a:gd name="T89" fmla="*/ 962 h 1192"/>
                  <a:gd name="T90" fmla="*/ 485 w 565"/>
                  <a:gd name="T91" fmla="*/ 946 h 1192"/>
                  <a:gd name="T92" fmla="*/ 483 w 565"/>
                  <a:gd name="T93" fmla="*/ 1017 h 1192"/>
                  <a:gd name="T94" fmla="*/ 494 w 565"/>
                  <a:gd name="T95" fmla="*/ 1076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65" h="1192">
                    <a:moveTo>
                      <a:pt x="479" y="1078"/>
                    </a:moveTo>
                    <a:lnTo>
                      <a:pt x="455" y="1105"/>
                    </a:lnTo>
                    <a:lnTo>
                      <a:pt x="417" y="1113"/>
                    </a:lnTo>
                    <a:lnTo>
                      <a:pt x="368" y="1120"/>
                    </a:lnTo>
                    <a:lnTo>
                      <a:pt x="315" y="1131"/>
                    </a:lnTo>
                    <a:lnTo>
                      <a:pt x="281" y="1152"/>
                    </a:lnTo>
                    <a:lnTo>
                      <a:pt x="270" y="1163"/>
                    </a:lnTo>
                    <a:lnTo>
                      <a:pt x="260" y="1157"/>
                    </a:lnTo>
                    <a:lnTo>
                      <a:pt x="196" y="1110"/>
                    </a:lnTo>
                    <a:lnTo>
                      <a:pt x="114" y="1045"/>
                    </a:lnTo>
                    <a:lnTo>
                      <a:pt x="86" y="1006"/>
                    </a:lnTo>
                    <a:lnTo>
                      <a:pt x="45" y="964"/>
                    </a:lnTo>
                    <a:lnTo>
                      <a:pt x="32" y="932"/>
                    </a:lnTo>
                    <a:lnTo>
                      <a:pt x="0" y="926"/>
                    </a:lnTo>
                    <a:lnTo>
                      <a:pt x="16" y="962"/>
                    </a:lnTo>
                    <a:lnTo>
                      <a:pt x="34" y="997"/>
                    </a:lnTo>
                    <a:lnTo>
                      <a:pt x="86" y="1035"/>
                    </a:lnTo>
                    <a:lnTo>
                      <a:pt x="123" y="1081"/>
                    </a:lnTo>
                    <a:lnTo>
                      <a:pt x="212" y="1138"/>
                    </a:lnTo>
                    <a:lnTo>
                      <a:pt x="267" y="1192"/>
                    </a:lnTo>
                    <a:lnTo>
                      <a:pt x="288" y="1186"/>
                    </a:lnTo>
                    <a:lnTo>
                      <a:pt x="310" y="1159"/>
                    </a:lnTo>
                    <a:lnTo>
                      <a:pt x="341" y="1143"/>
                    </a:lnTo>
                    <a:lnTo>
                      <a:pt x="379" y="1132"/>
                    </a:lnTo>
                    <a:lnTo>
                      <a:pt x="461" y="1125"/>
                    </a:lnTo>
                    <a:lnTo>
                      <a:pt x="485" y="1110"/>
                    </a:lnTo>
                    <a:lnTo>
                      <a:pt x="526" y="1099"/>
                    </a:lnTo>
                    <a:lnTo>
                      <a:pt x="534" y="1081"/>
                    </a:lnTo>
                    <a:lnTo>
                      <a:pt x="521" y="1060"/>
                    </a:lnTo>
                    <a:lnTo>
                      <a:pt x="506" y="1038"/>
                    </a:lnTo>
                    <a:lnTo>
                      <a:pt x="515" y="1011"/>
                    </a:lnTo>
                    <a:lnTo>
                      <a:pt x="526" y="997"/>
                    </a:lnTo>
                    <a:lnTo>
                      <a:pt x="526" y="974"/>
                    </a:lnTo>
                    <a:lnTo>
                      <a:pt x="515" y="937"/>
                    </a:lnTo>
                    <a:lnTo>
                      <a:pt x="510" y="919"/>
                    </a:lnTo>
                    <a:lnTo>
                      <a:pt x="495" y="903"/>
                    </a:lnTo>
                    <a:lnTo>
                      <a:pt x="488" y="883"/>
                    </a:lnTo>
                    <a:lnTo>
                      <a:pt x="495" y="865"/>
                    </a:lnTo>
                    <a:lnTo>
                      <a:pt x="512" y="851"/>
                    </a:lnTo>
                    <a:lnTo>
                      <a:pt x="510" y="828"/>
                    </a:lnTo>
                    <a:lnTo>
                      <a:pt x="501" y="811"/>
                    </a:lnTo>
                    <a:lnTo>
                      <a:pt x="483" y="785"/>
                    </a:lnTo>
                    <a:lnTo>
                      <a:pt x="472" y="773"/>
                    </a:lnTo>
                    <a:lnTo>
                      <a:pt x="478" y="753"/>
                    </a:lnTo>
                    <a:lnTo>
                      <a:pt x="504" y="737"/>
                    </a:lnTo>
                    <a:lnTo>
                      <a:pt x="515" y="716"/>
                    </a:lnTo>
                    <a:lnTo>
                      <a:pt x="512" y="698"/>
                    </a:lnTo>
                    <a:lnTo>
                      <a:pt x="494" y="666"/>
                    </a:lnTo>
                    <a:lnTo>
                      <a:pt x="474" y="629"/>
                    </a:lnTo>
                    <a:lnTo>
                      <a:pt x="467" y="602"/>
                    </a:lnTo>
                    <a:lnTo>
                      <a:pt x="478" y="591"/>
                    </a:lnTo>
                    <a:lnTo>
                      <a:pt x="506" y="580"/>
                    </a:lnTo>
                    <a:lnTo>
                      <a:pt x="522" y="570"/>
                    </a:lnTo>
                    <a:lnTo>
                      <a:pt x="526" y="535"/>
                    </a:lnTo>
                    <a:lnTo>
                      <a:pt x="506" y="497"/>
                    </a:lnTo>
                    <a:lnTo>
                      <a:pt x="510" y="472"/>
                    </a:lnTo>
                    <a:lnTo>
                      <a:pt x="517" y="449"/>
                    </a:lnTo>
                    <a:lnTo>
                      <a:pt x="499" y="422"/>
                    </a:lnTo>
                    <a:lnTo>
                      <a:pt x="483" y="397"/>
                    </a:lnTo>
                    <a:lnTo>
                      <a:pt x="488" y="380"/>
                    </a:lnTo>
                    <a:lnTo>
                      <a:pt x="499" y="363"/>
                    </a:lnTo>
                    <a:lnTo>
                      <a:pt x="499" y="336"/>
                    </a:lnTo>
                    <a:lnTo>
                      <a:pt x="488" y="320"/>
                    </a:lnTo>
                    <a:lnTo>
                      <a:pt x="478" y="308"/>
                    </a:lnTo>
                    <a:lnTo>
                      <a:pt x="479" y="288"/>
                    </a:lnTo>
                    <a:lnTo>
                      <a:pt x="499" y="277"/>
                    </a:lnTo>
                    <a:lnTo>
                      <a:pt x="510" y="267"/>
                    </a:lnTo>
                    <a:lnTo>
                      <a:pt x="504" y="245"/>
                    </a:lnTo>
                    <a:lnTo>
                      <a:pt x="483" y="217"/>
                    </a:lnTo>
                    <a:lnTo>
                      <a:pt x="474" y="194"/>
                    </a:lnTo>
                    <a:lnTo>
                      <a:pt x="472" y="167"/>
                    </a:lnTo>
                    <a:lnTo>
                      <a:pt x="490" y="140"/>
                    </a:lnTo>
                    <a:lnTo>
                      <a:pt x="528" y="99"/>
                    </a:lnTo>
                    <a:lnTo>
                      <a:pt x="548" y="66"/>
                    </a:lnTo>
                    <a:lnTo>
                      <a:pt x="565" y="39"/>
                    </a:lnTo>
                    <a:lnTo>
                      <a:pt x="559" y="12"/>
                    </a:lnTo>
                    <a:lnTo>
                      <a:pt x="545" y="0"/>
                    </a:lnTo>
                    <a:lnTo>
                      <a:pt x="534" y="1"/>
                    </a:lnTo>
                    <a:lnTo>
                      <a:pt x="515" y="23"/>
                    </a:lnTo>
                    <a:lnTo>
                      <a:pt x="528" y="39"/>
                    </a:lnTo>
                    <a:lnTo>
                      <a:pt x="526" y="66"/>
                    </a:lnTo>
                    <a:lnTo>
                      <a:pt x="501" y="113"/>
                    </a:lnTo>
                    <a:lnTo>
                      <a:pt x="469" y="140"/>
                    </a:lnTo>
                    <a:lnTo>
                      <a:pt x="457" y="156"/>
                    </a:lnTo>
                    <a:lnTo>
                      <a:pt x="450" y="178"/>
                    </a:lnTo>
                    <a:lnTo>
                      <a:pt x="446" y="190"/>
                    </a:lnTo>
                    <a:lnTo>
                      <a:pt x="398" y="229"/>
                    </a:lnTo>
                    <a:lnTo>
                      <a:pt x="354" y="254"/>
                    </a:lnTo>
                    <a:lnTo>
                      <a:pt x="348" y="272"/>
                    </a:lnTo>
                    <a:lnTo>
                      <a:pt x="363" y="276"/>
                    </a:lnTo>
                    <a:lnTo>
                      <a:pt x="428" y="229"/>
                    </a:lnTo>
                    <a:lnTo>
                      <a:pt x="461" y="217"/>
                    </a:lnTo>
                    <a:lnTo>
                      <a:pt x="478" y="249"/>
                    </a:lnTo>
                    <a:lnTo>
                      <a:pt x="483" y="261"/>
                    </a:lnTo>
                    <a:lnTo>
                      <a:pt x="467" y="276"/>
                    </a:lnTo>
                    <a:lnTo>
                      <a:pt x="451" y="286"/>
                    </a:lnTo>
                    <a:lnTo>
                      <a:pt x="450" y="304"/>
                    </a:lnTo>
                    <a:lnTo>
                      <a:pt x="455" y="324"/>
                    </a:lnTo>
                    <a:lnTo>
                      <a:pt x="441" y="340"/>
                    </a:lnTo>
                    <a:lnTo>
                      <a:pt x="401" y="358"/>
                    </a:lnTo>
                    <a:lnTo>
                      <a:pt x="341" y="384"/>
                    </a:lnTo>
                    <a:lnTo>
                      <a:pt x="363" y="391"/>
                    </a:lnTo>
                    <a:lnTo>
                      <a:pt x="425" y="367"/>
                    </a:lnTo>
                    <a:lnTo>
                      <a:pt x="474" y="342"/>
                    </a:lnTo>
                    <a:lnTo>
                      <a:pt x="483" y="347"/>
                    </a:lnTo>
                    <a:lnTo>
                      <a:pt x="478" y="363"/>
                    </a:lnTo>
                    <a:lnTo>
                      <a:pt x="461" y="380"/>
                    </a:lnTo>
                    <a:lnTo>
                      <a:pt x="455" y="397"/>
                    </a:lnTo>
                    <a:lnTo>
                      <a:pt x="463" y="418"/>
                    </a:lnTo>
                    <a:lnTo>
                      <a:pt x="483" y="434"/>
                    </a:lnTo>
                    <a:lnTo>
                      <a:pt x="483" y="449"/>
                    </a:lnTo>
                    <a:lnTo>
                      <a:pt x="450" y="456"/>
                    </a:lnTo>
                    <a:lnTo>
                      <a:pt x="423" y="492"/>
                    </a:lnTo>
                    <a:lnTo>
                      <a:pt x="391" y="513"/>
                    </a:lnTo>
                    <a:lnTo>
                      <a:pt x="347" y="525"/>
                    </a:lnTo>
                    <a:lnTo>
                      <a:pt x="343" y="535"/>
                    </a:lnTo>
                    <a:lnTo>
                      <a:pt x="370" y="532"/>
                    </a:lnTo>
                    <a:lnTo>
                      <a:pt x="428" y="513"/>
                    </a:lnTo>
                    <a:lnTo>
                      <a:pt x="450" y="497"/>
                    </a:lnTo>
                    <a:lnTo>
                      <a:pt x="463" y="481"/>
                    </a:lnTo>
                    <a:lnTo>
                      <a:pt x="483" y="477"/>
                    </a:lnTo>
                    <a:lnTo>
                      <a:pt x="483" y="497"/>
                    </a:lnTo>
                    <a:lnTo>
                      <a:pt x="495" y="515"/>
                    </a:lnTo>
                    <a:lnTo>
                      <a:pt x="506" y="535"/>
                    </a:lnTo>
                    <a:lnTo>
                      <a:pt x="499" y="552"/>
                    </a:lnTo>
                    <a:lnTo>
                      <a:pt x="474" y="562"/>
                    </a:lnTo>
                    <a:lnTo>
                      <a:pt x="450" y="570"/>
                    </a:lnTo>
                    <a:lnTo>
                      <a:pt x="434" y="586"/>
                    </a:lnTo>
                    <a:lnTo>
                      <a:pt x="359" y="607"/>
                    </a:lnTo>
                    <a:lnTo>
                      <a:pt x="304" y="627"/>
                    </a:lnTo>
                    <a:lnTo>
                      <a:pt x="283" y="638"/>
                    </a:lnTo>
                    <a:lnTo>
                      <a:pt x="299" y="650"/>
                    </a:lnTo>
                    <a:lnTo>
                      <a:pt x="332" y="643"/>
                    </a:lnTo>
                    <a:lnTo>
                      <a:pt x="398" y="618"/>
                    </a:lnTo>
                    <a:lnTo>
                      <a:pt x="441" y="605"/>
                    </a:lnTo>
                    <a:lnTo>
                      <a:pt x="451" y="623"/>
                    </a:lnTo>
                    <a:lnTo>
                      <a:pt x="463" y="656"/>
                    </a:lnTo>
                    <a:lnTo>
                      <a:pt x="483" y="683"/>
                    </a:lnTo>
                    <a:lnTo>
                      <a:pt x="485" y="705"/>
                    </a:lnTo>
                    <a:lnTo>
                      <a:pt x="483" y="725"/>
                    </a:lnTo>
                    <a:lnTo>
                      <a:pt x="461" y="732"/>
                    </a:lnTo>
                    <a:lnTo>
                      <a:pt x="423" y="741"/>
                    </a:lnTo>
                    <a:lnTo>
                      <a:pt x="373" y="762"/>
                    </a:lnTo>
                    <a:lnTo>
                      <a:pt x="303" y="773"/>
                    </a:lnTo>
                    <a:lnTo>
                      <a:pt x="276" y="785"/>
                    </a:lnTo>
                    <a:lnTo>
                      <a:pt x="294" y="794"/>
                    </a:lnTo>
                    <a:lnTo>
                      <a:pt x="357" y="785"/>
                    </a:lnTo>
                    <a:lnTo>
                      <a:pt x="401" y="769"/>
                    </a:lnTo>
                    <a:lnTo>
                      <a:pt x="430" y="759"/>
                    </a:lnTo>
                    <a:lnTo>
                      <a:pt x="455" y="753"/>
                    </a:lnTo>
                    <a:lnTo>
                      <a:pt x="451" y="773"/>
                    </a:lnTo>
                    <a:lnTo>
                      <a:pt x="463" y="800"/>
                    </a:lnTo>
                    <a:lnTo>
                      <a:pt x="479" y="816"/>
                    </a:lnTo>
                    <a:lnTo>
                      <a:pt x="483" y="835"/>
                    </a:lnTo>
                    <a:lnTo>
                      <a:pt x="483" y="851"/>
                    </a:lnTo>
                    <a:lnTo>
                      <a:pt x="461" y="860"/>
                    </a:lnTo>
                    <a:lnTo>
                      <a:pt x="419" y="862"/>
                    </a:lnTo>
                    <a:lnTo>
                      <a:pt x="391" y="871"/>
                    </a:lnTo>
                    <a:lnTo>
                      <a:pt x="325" y="892"/>
                    </a:lnTo>
                    <a:lnTo>
                      <a:pt x="288" y="894"/>
                    </a:lnTo>
                    <a:lnTo>
                      <a:pt x="276" y="910"/>
                    </a:lnTo>
                    <a:lnTo>
                      <a:pt x="292" y="915"/>
                    </a:lnTo>
                    <a:lnTo>
                      <a:pt x="325" y="908"/>
                    </a:lnTo>
                    <a:lnTo>
                      <a:pt x="373" y="894"/>
                    </a:lnTo>
                    <a:lnTo>
                      <a:pt x="401" y="883"/>
                    </a:lnTo>
                    <a:lnTo>
                      <a:pt x="435" y="876"/>
                    </a:lnTo>
                    <a:lnTo>
                      <a:pt x="463" y="878"/>
                    </a:lnTo>
                    <a:lnTo>
                      <a:pt x="472" y="878"/>
                    </a:lnTo>
                    <a:lnTo>
                      <a:pt x="472" y="903"/>
                    </a:lnTo>
                    <a:lnTo>
                      <a:pt x="479" y="915"/>
                    </a:lnTo>
                    <a:lnTo>
                      <a:pt x="430" y="926"/>
                    </a:lnTo>
                    <a:lnTo>
                      <a:pt x="386" y="958"/>
                    </a:lnTo>
                    <a:lnTo>
                      <a:pt x="338" y="976"/>
                    </a:lnTo>
                    <a:lnTo>
                      <a:pt x="304" y="981"/>
                    </a:lnTo>
                    <a:lnTo>
                      <a:pt x="278" y="995"/>
                    </a:lnTo>
                    <a:lnTo>
                      <a:pt x="288" y="1006"/>
                    </a:lnTo>
                    <a:lnTo>
                      <a:pt x="315" y="997"/>
                    </a:lnTo>
                    <a:lnTo>
                      <a:pt x="347" y="986"/>
                    </a:lnTo>
                    <a:lnTo>
                      <a:pt x="381" y="981"/>
                    </a:lnTo>
                    <a:lnTo>
                      <a:pt x="412" y="962"/>
                    </a:lnTo>
                    <a:lnTo>
                      <a:pt x="428" y="946"/>
                    </a:lnTo>
                    <a:lnTo>
                      <a:pt x="450" y="942"/>
                    </a:lnTo>
                    <a:lnTo>
                      <a:pt x="478" y="942"/>
                    </a:lnTo>
                    <a:lnTo>
                      <a:pt x="485" y="946"/>
                    </a:lnTo>
                    <a:lnTo>
                      <a:pt x="494" y="964"/>
                    </a:lnTo>
                    <a:lnTo>
                      <a:pt x="499" y="986"/>
                    </a:lnTo>
                    <a:lnTo>
                      <a:pt x="494" y="1006"/>
                    </a:lnTo>
                    <a:lnTo>
                      <a:pt x="483" y="1017"/>
                    </a:lnTo>
                    <a:lnTo>
                      <a:pt x="474" y="1044"/>
                    </a:lnTo>
                    <a:lnTo>
                      <a:pt x="483" y="1054"/>
                    </a:lnTo>
                    <a:lnTo>
                      <a:pt x="494" y="1065"/>
                    </a:lnTo>
                    <a:lnTo>
                      <a:pt x="494" y="1076"/>
                    </a:lnTo>
                    <a:lnTo>
                      <a:pt x="479" y="10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6" name="Freeform 142">
                <a:extLst>
                  <a:ext uri="{FF2B5EF4-FFF2-40B4-BE49-F238E27FC236}">
                    <a16:creationId xmlns:a16="http://schemas.microsoft.com/office/drawing/2014/main" id="{DB3A1710-7E72-CF4A-4C63-FDA756B71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0" y="1340"/>
                <a:ext cx="169" cy="61"/>
              </a:xfrm>
              <a:custGeom>
                <a:avLst/>
                <a:gdLst>
                  <a:gd name="T0" fmla="*/ 0 w 169"/>
                  <a:gd name="T1" fmla="*/ 48 h 61"/>
                  <a:gd name="T2" fmla="*/ 67 w 169"/>
                  <a:gd name="T3" fmla="*/ 46 h 61"/>
                  <a:gd name="T4" fmla="*/ 93 w 169"/>
                  <a:gd name="T5" fmla="*/ 30 h 61"/>
                  <a:gd name="T6" fmla="*/ 115 w 169"/>
                  <a:gd name="T7" fmla="*/ 12 h 61"/>
                  <a:gd name="T8" fmla="*/ 157 w 169"/>
                  <a:gd name="T9" fmla="*/ 0 h 61"/>
                  <a:gd name="T10" fmla="*/ 169 w 169"/>
                  <a:gd name="T11" fmla="*/ 12 h 61"/>
                  <a:gd name="T12" fmla="*/ 151 w 169"/>
                  <a:gd name="T13" fmla="*/ 17 h 61"/>
                  <a:gd name="T14" fmla="*/ 122 w 169"/>
                  <a:gd name="T15" fmla="*/ 35 h 61"/>
                  <a:gd name="T16" fmla="*/ 106 w 169"/>
                  <a:gd name="T17" fmla="*/ 46 h 61"/>
                  <a:gd name="T18" fmla="*/ 79 w 169"/>
                  <a:gd name="T19" fmla="*/ 54 h 61"/>
                  <a:gd name="T20" fmla="*/ 37 w 169"/>
                  <a:gd name="T21" fmla="*/ 59 h 61"/>
                  <a:gd name="T22" fmla="*/ 3 w 169"/>
                  <a:gd name="T23" fmla="*/ 61 h 61"/>
                  <a:gd name="T24" fmla="*/ 0 w 169"/>
                  <a:gd name="T25" fmla="*/ 4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61">
                    <a:moveTo>
                      <a:pt x="0" y="48"/>
                    </a:moveTo>
                    <a:lnTo>
                      <a:pt x="67" y="46"/>
                    </a:lnTo>
                    <a:lnTo>
                      <a:pt x="93" y="30"/>
                    </a:lnTo>
                    <a:lnTo>
                      <a:pt x="115" y="12"/>
                    </a:lnTo>
                    <a:lnTo>
                      <a:pt x="157" y="0"/>
                    </a:lnTo>
                    <a:lnTo>
                      <a:pt x="169" y="12"/>
                    </a:lnTo>
                    <a:lnTo>
                      <a:pt x="151" y="17"/>
                    </a:lnTo>
                    <a:lnTo>
                      <a:pt x="122" y="35"/>
                    </a:lnTo>
                    <a:lnTo>
                      <a:pt x="106" y="46"/>
                    </a:lnTo>
                    <a:lnTo>
                      <a:pt x="79" y="54"/>
                    </a:lnTo>
                    <a:lnTo>
                      <a:pt x="37" y="59"/>
                    </a:lnTo>
                    <a:lnTo>
                      <a:pt x="3" y="61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7" name="Freeform 143">
                <a:extLst>
                  <a:ext uri="{FF2B5EF4-FFF2-40B4-BE49-F238E27FC236}">
                    <a16:creationId xmlns:a16="http://schemas.microsoft.com/office/drawing/2014/main" id="{E27764C0-851C-DFFB-0BED-673243EAC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2" y="182"/>
                <a:ext cx="476" cy="262"/>
              </a:xfrm>
              <a:custGeom>
                <a:avLst/>
                <a:gdLst>
                  <a:gd name="T0" fmla="*/ 14 w 476"/>
                  <a:gd name="T1" fmla="*/ 29 h 262"/>
                  <a:gd name="T2" fmla="*/ 70 w 476"/>
                  <a:gd name="T3" fmla="*/ 33 h 262"/>
                  <a:gd name="T4" fmla="*/ 131 w 476"/>
                  <a:gd name="T5" fmla="*/ 34 h 262"/>
                  <a:gd name="T6" fmla="*/ 169 w 476"/>
                  <a:gd name="T7" fmla="*/ 34 h 262"/>
                  <a:gd name="T8" fmla="*/ 200 w 476"/>
                  <a:gd name="T9" fmla="*/ 27 h 262"/>
                  <a:gd name="T10" fmla="*/ 249 w 476"/>
                  <a:gd name="T11" fmla="*/ 12 h 262"/>
                  <a:gd name="T12" fmla="*/ 273 w 476"/>
                  <a:gd name="T13" fmla="*/ 0 h 262"/>
                  <a:gd name="T14" fmla="*/ 306 w 476"/>
                  <a:gd name="T15" fmla="*/ 18 h 262"/>
                  <a:gd name="T16" fmla="*/ 359 w 476"/>
                  <a:gd name="T17" fmla="*/ 55 h 262"/>
                  <a:gd name="T18" fmla="*/ 397 w 476"/>
                  <a:gd name="T19" fmla="*/ 83 h 262"/>
                  <a:gd name="T20" fmla="*/ 447 w 476"/>
                  <a:gd name="T21" fmla="*/ 118 h 262"/>
                  <a:gd name="T22" fmla="*/ 476 w 476"/>
                  <a:gd name="T23" fmla="*/ 143 h 262"/>
                  <a:gd name="T24" fmla="*/ 449 w 476"/>
                  <a:gd name="T25" fmla="*/ 167 h 262"/>
                  <a:gd name="T26" fmla="*/ 421 w 476"/>
                  <a:gd name="T27" fmla="*/ 193 h 262"/>
                  <a:gd name="T28" fmla="*/ 377 w 476"/>
                  <a:gd name="T29" fmla="*/ 211 h 262"/>
                  <a:gd name="T30" fmla="*/ 332 w 476"/>
                  <a:gd name="T31" fmla="*/ 232 h 262"/>
                  <a:gd name="T32" fmla="*/ 290 w 476"/>
                  <a:gd name="T33" fmla="*/ 249 h 262"/>
                  <a:gd name="T34" fmla="*/ 251 w 476"/>
                  <a:gd name="T35" fmla="*/ 254 h 262"/>
                  <a:gd name="T36" fmla="*/ 212 w 476"/>
                  <a:gd name="T37" fmla="*/ 262 h 262"/>
                  <a:gd name="T38" fmla="*/ 162 w 476"/>
                  <a:gd name="T39" fmla="*/ 227 h 262"/>
                  <a:gd name="T40" fmla="*/ 123 w 476"/>
                  <a:gd name="T41" fmla="*/ 195 h 262"/>
                  <a:gd name="T42" fmla="*/ 79 w 476"/>
                  <a:gd name="T43" fmla="*/ 157 h 262"/>
                  <a:gd name="T44" fmla="*/ 44 w 476"/>
                  <a:gd name="T45" fmla="*/ 118 h 262"/>
                  <a:gd name="T46" fmla="*/ 16 w 476"/>
                  <a:gd name="T47" fmla="*/ 90 h 262"/>
                  <a:gd name="T48" fmla="*/ 0 w 476"/>
                  <a:gd name="T49" fmla="*/ 52 h 262"/>
                  <a:gd name="T50" fmla="*/ 14 w 476"/>
                  <a:gd name="T51" fmla="*/ 2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6" h="262">
                    <a:moveTo>
                      <a:pt x="14" y="29"/>
                    </a:moveTo>
                    <a:lnTo>
                      <a:pt x="70" y="33"/>
                    </a:lnTo>
                    <a:lnTo>
                      <a:pt x="131" y="34"/>
                    </a:lnTo>
                    <a:lnTo>
                      <a:pt x="169" y="34"/>
                    </a:lnTo>
                    <a:lnTo>
                      <a:pt x="200" y="27"/>
                    </a:lnTo>
                    <a:lnTo>
                      <a:pt x="249" y="12"/>
                    </a:lnTo>
                    <a:lnTo>
                      <a:pt x="273" y="0"/>
                    </a:lnTo>
                    <a:lnTo>
                      <a:pt x="306" y="18"/>
                    </a:lnTo>
                    <a:lnTo>
                      <a:pt x="359" y="55"/>
                    </a:lnTo>
                    <a:lnTo>
                      <a:pt x="397" y="83"/>
                    </a:lnTo>
                    <a:lnTo>
                      <a:pt x="447" y="118"/>
                    </a:lnTo>
                    <a:lnTo>
                      <a:pt x="476" y="143"/>
                    </a:lnTo>
                    <a:lnTo>
                      <a:pt x="449" y="167"/>
                    </a:lnTo>
                    <a:lnTo>
                      <a:pt x="421" y="193"/>
                    </a:lnTo>
                    <a:lnTo>
                      <a:pt x="377" y="211"/>
                    </a:lnTo>
                    <a:lnTo>
                      <a:pt x="332" y="232"/>
                    </a:lnTo>
                    <a:lnTo>
                      <a:pt x="290" y="249"/>
                    </a:lnTo>
                    <a:lnTo>
                      <a:pt x="251" y="254"/>
                    </a:lnTo>
                    <a:lnTo>
                      <a:pt x="212" y="262"/>
                    </a:lnTo>
                    <a:lnTo>
                      <a:pt x="162" y="227"/>
                    </a:lnTo>
                    <a:lnTo>
                      <a:pt x="123" y="195"/>
                    </a:lnTo>
                    <a:lnTo>
                      <a:pt x="79" y="157"/>
                    </a:lnTo>
                    <a:lnTo>
                      <a:pt x="44" y="118"/>
                    </a:lnTo>
                    <a:lnTo>
                      <a:pt x="16" y="90"/>
                    </a:lnTo>
                    <a:lnTo>
                      <a:pt x="0" y="52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8" name="Freeform 144">
                <a:extLst>
                  <a:ext uri="{FF2B5EF4-FFF2-40B4-BE49-F238E27FC236}">
                    <a16:creationId xmlns:a16="http://schemas.microsoft.com/office/drawing/2014/main" id="{26E08DDC-8043-7BA9-1AE3-05CE951DD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1" y="173"/>
                <a:ext cx="514" cy="304"/>
              </a:xfrm>
              <a:custGeom>
                <a:avLst/>
                <a:gdLst>
                  <a:gd name="T0" fmla="*/ 251 w 514"/>
                  <a:gd name="T1" fmla="*/ 259 h 304"/>
                  <a:gd name="T2" fmla="*/ 333 w 514"/>
                  <a:gd name="T3" fmla="*/ 237 h 304"/>
                  <a:gd name="T4" fmla="*/ 398 w 514"/>
                  <a:gd name="T5" fmla="*/ 207 h 304"/>
                  <a:gd name="T6" fmla="*/ 446 w 514"/>
                  <a:gd name="T7" fmla="*/ 175 h 304"/>
                  <a:gd name="T8" fmla="*/ 464 w 514"/>
                  <a:gd name="T9" fmla="*/ 154 h 304"/>
                  <a:gd name="T10" fmla="*/ 397 w 514"/>
                  <a:gd name="T11" fmla="*/ 91 h 304"/>
                  <a:gd name="T12" fmla="*/ 342 w 514"/>
                  <a:gd name="T13" fmla="*/ 59 h 304"/>
                  <a:gd name="T14" fmla="*/ 290 w 514"/>
                  <a:gd name="T15" fmla="*/ 26 h 304"/>
                  <a:gd name="T16" fmla="*/ 278 w 514"/>
                  <a:gd name="T17" fmla="*/ 26 h 304"/>
                  <a:gd name="T18" fmla="*/ 246 w 514"/>
                  <a:gd name="T19" fmla="*/ 36 h 304"/>
                  <a:gd name="T20" fmla="*/ 202 w 514"/>
                  <a:gd name="T21" fmla="*/ 49 h 304"/>
                  <a:gd name="T22" fmla="*/ 124 w 514"/>
                  <a:gd name="T23" fmla="*/ 54 h 304"/>
                  <a:gd name="T24" fmla="*/ 47 w 514"/>
                  <a:gd name="T25" fmla="*/ 53 h 304"/>
                  <a:gd name="T26" fmla="*/ 26 w 514"/>
                  <a:gd name="T27" fmla="*/ 54 h 304"/>
                  <a:gd name="T28" fmla="*/ 26 w 514"/>
                  <a:gd name="T29" fmla="*/ 70 h 304"/>
                  <a:gd name="T30" fmla="*/ 44 w 514"/>
                  <a:gd name="T31" fmla="*/ 91 h 304"/>
                  <a:gd name="T32" fmla="*/ 74 w 514"/>
                  <a:gd name="T33" fmla="*/ 132 h 304"/>
                  <a:gd name="T34" fmla="*/ 115 w 514"/>
                  <a:gd name="T35" fmla="*/ 165 h 304"/>
                  <a:gd name="T36" fmla="*/ 164 w 514"/>
                  <a:gd name="T37" fmla="*/ 214 h 304"/>
                  <a:gd name="T38" fmla="*/ 211 w 514"/>
                  <a:gd name="T39" fmla="*/ 249 h 304"/>
                  <a:gd name="T40" fmla="*/ 240 w 514"/>
                  <a:gd name="T41" fmla="*/ 268 h 304"/>
                  <a:gd name="T42" fmla="*/ 249 w 514"/>
                  <a:gd name="T43" fmla="*/ 291 h 304"/>
                  <a:gd name="T44" fmla="*/ 239 w 514"/>
                  <a:gd name="T45" fmla="*/ 304 h 304"/>
                  <a:gd name="T46" fmla="*/ 221 w 514"/>
                  <a:gd name="T47" fmla="*/ 296 h 304"/>
                  <a:gd name="T48" fmla="*/ 175 w 514"/>
                  <a:gd name="T49" fmla="*/ 252 h 304"/>
                  <a:gd name="T50" fmla="*/ 115 w 514"/>
                  <a:gd name="T51" fmla="*/ 202 h 304"/>
                  <a:gd name="T52" fmla="*/ 70 w 514"/>
                  <a:gd name="T53" fmla="*/ 165 h 304"/>
                  <a:gd name="T54" fmla="*/ 42 w 514"/>
                  <a:gd name="T55" fmla="*/ 132 h 304"/>
                  <a:gd name="T56" fmla="*/ 16 w 514"/>
                  <a:gd name="T57" fmla="*/ 98 h 304"/>
                  <a:gd name="T58" fmla="*/ 5 w 514"/>
                  <a:gd name="T59" fmla="*/ 75 h 304"/>
                  <a:gd name="T60" fmla="*/ 0 w 514"/>
                  <a:gd name="T61" fmla="*/ 49 h 304"/>
                  <a:gd name="T62" fmla="*/ 7 w 514"/>
                  <a:gd name="T63" fmla="*/ 33 h 304"/>
                  <a:gd name="T64" fmla="*/ 25 w 514"/>
                  <a:gd name="T65" fmla="*/ 26 h 304"/>
                  <a:gd name="T66" fmla="*/ 58 w 514"/>
                  <a:gd name="T67" fmla="*/ 27 h 304"/>
                  <a:gd name="T68" fmla="*/ 120 w 514"/>
                  <a:gd name="T69" fmla="*/ 36 h 304"/>
                  <a:gd name="T70" fmla="*/ 173 w 514"/>
                  <a:gd name="T71" fmla="*/ 36 h 304"/>
                  <a:gd name="T72" fmla="*/ 211 w 514"/>
                  <a:gd name="T73" fmla="*/ 26 h 304"/>
                  <a:gd name="T74" fmla="*/ 255 w 514"/>
                  <a:gd name="T75" fmla="*/ 16 h 304"/>
                  <a:gd name="T76" fmla="*/ 273 w 514"/>
                  <a:gd name="T77" fmla="*/ 0 h 304"/>
                  <a:gd name="T78" fmla="*/ 293 w 514"/>
                  <a:gd name="T79" fmla="*/ 0 h 304"/>
                  <a:gd name="T80" fmla="*/ 338 w 514"/>
                  <a:gd name="T81" fmla="*/ 27 h 304"/>
                  <a:gd name="T82" fmla="*/ 388 w 514"/>
                  <a:gd name="T83" fmla="*/ 66 h 304"/>
                  <a:gd name="T84" fmla="*/ 441 w 514"/>
                  <a:gd name="T85" fmla="*/ 99 h 304"/>
                  <a:gd name="T86" fmla="*/ 469 w 514"/>
                  <a:gd name="T87" fmla="*/ 121 h 304"/>
                  <a:gd name="T88" fmla="*/ 501 w 514"/>
                  <a:gd name="T89" fmla="*/ 142 h 304"/>
                  <a:gd name="T90" fmla="*/ 514 w 514"/>
                  <a:gd name="T91" fmla="*/ 149 h 304"/>
                  <a:gd name="T92" fmla="*/ 506 w 514"/>
                  <a:gd name="T93" fmla="*/ 163 h 304"/>
                  <a:gd name="T94" fmla="*/ 485 w 514"/>
                  <a:gd name="T95" fmla="*/ 177 h 304"/>
                  <a:gd name="T96" fmla="*/ 459 w 514"/>
                  <a:gd name="T97" fmla="*/ 198 h 304"/>
                  <a:gd name="T98" fmla="*/ 435 w 514"/>
                  <a:gd name="T99" fmla="*/ 207 h 304"/>
                  <a:gd name="T100" fmla="*/ 391 w 514"/>
                  <a:gd name="T101" fmla="*/ 226 h 304"/>
                  <a:gd name="T102" fmla="*/ 361 w 514"/>
                  <a:gd name="T103" fmla="*/ 241 h 304"/>
                  <a:gd name="T104" fmla="*/ 326 w 514"/>
                  <a:gd name="T105" fmla="*/ 263 h 304"/>
                  <a:gd name="T106" fmla="*/ 290 w 514"/>
                  <a:gd name="T107" fmla="*/ 268 h 304"/>
                  <a:gd name="T108" fmla="*/ 260 w 514"/>
                  <a:gd name="T109" fmla="*/ 270 h 304"/>
                  <a:gd name="T110" fmla="*/ 251 w 514"/>
                  <a:gd name="T111" fmla="*/ 259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4" h="304">
                    <a:moveTo>
                      <a:pt x="251" y="259"/>
                    </a:moveTo>
                    <a:lnTo>
                      <a:pt x="333" y="237"/>
                    </a:lnTo>
                    <a:lnTo>
                      <a:pt x="398" y="207"/>
                    </a:lnTo>
                    <a:lnTo>
                      <a:pt x="446" y="175"/>
                    </a:lnTo>
                    <a:lnTo>
                      <a:pt x="464" y="154"/>
                    </a:lnTo>
                    <a:lnTo>
                      <a:pt x="397" y="91"/>
                    </a:lnTo>
                    <a:lnTo>
                      <a:pt x="342" y="59"/>
                    </a:lnTo>
                    <a:lnTo>
                      <a:pt x="290" y="26"/>
                    </a:lnTo>
                    <a:lnTo>
                      <a:pt x="278" y="26"/>
                    </a:lnTo>
                    <a:lnTo>
                      <a:pt x="246" y="36"/>
                    </a:lnTo>
                    <a:lnTo>
                      <a:pt x="202" y="49"/>
                    </a:lnTo>
                    <a:lnTo>
                      <a:pt x="124" y="54"/>
                    </a:lnTo>
                    <a:lnTo>
                      <a:pt x="47" y="53"/>
                    </a:lnTo>
                    <a:lnTo>
                      <a:pt x="26" y="54"/>
                    </a:lnTo>
                    <a:lnTo>
                      <a:pt x="26" y="70"/>
                    </a:lnTo>
                    <a:lnTo>
                      <a:pt x="44" y="91"/>
                    </a:lnTo>
                    <a:lnTo>
                      <a:pt x="74" y="132"/>
                    </a:lnTo>
                    <a:lnTo>
                      <a:pt x="115" y="165"/>
                    </a:lnTo>
                    <a:lnTo>
                      <a:pt x="164" y="214"/>
                    </a:lnTo>
                    <a:lnTo>
                      <a:pt x="211" y="249"/>
                    </a:lnTo>
                    <a:lnTo>
                      <a:pt x="240" y="268"/>
                    </a:lnTo>
                    <a:lnTo>
                      <a:pt x="249" y="291"/>
                    </a:lnTo>
                    <a:lnTo>
                      <a:pt x="239" y="304"/>
                    </a:lnTo>
                    <a:lnTo>
                      <a:pt x="221" y="296"/>
                    </a:lnTo>
                    <a:lnTo>
                      <a:pt x="175" y="252"/>
                    </a:lnTo>
                    <a:lnTo>
                      <a:pt x="115" y="202"/>
                    </a:lnTo>
                    <a:lnTo>
                      <a:pt x="70" y="165"/>
                    </a:lnTo>
                    <a:lnTo>
                      <a:pt x="42" y="132"/>
                    </a:lnTo>
                    <a:lnTo>
                      <a:pt x="16" y="98"/>
                    </a:lnTo>
                    <a:lnTo>
                      <a:pt x="5" y="75"/>
                    </a:lnTo>
                    <a:lnTo>
                      <a:pt x="0" y="49"/>
                    </a:lnTo>
                    <a:lnTo>
                      <a:pt x="7" y="33"/>
                    </a:lnTo>
                    <a:lnTo>
                      <a:pt x="25" y="26"/>
                    </a:lnTo>
                    <a:lnTo>
                      <a:pt x="58" y="27"/>
                    </a:lnTo>
                    <a:lnTo>
                      <a:pt x="120" y="36"/>
                    </a:lnTo>
                    <a:lnTo>
                      <a:pt x="173" y="36"/>
                    </a:lnTo>
                    <a:lnTo>
                      <a:pt x="211" y="26"/>
                    </a:lnTo>
                    <a:lnTo>
                      <a:pt x="255" y="16"/>
                    </a:lnTo>
                    <a:lnTo>
                      <a:pt x="273" y="0"/>
                    </a:lnTo>
                    <a:lnTo>
                      <a:pt x="293" y="0"/>
                    </a:lnTo>
                    <a:lnTo>
                      <a:pt x="338" y="27"/>
                    </a:lnTo>
                    <a:lnTo>
                      <a:pt x="388" y="66"/>
                    </a:lnTo>
                    <a:lnTo>
                      <a:pt x="441" y="99"/>
                    </a:lnTo>
                    <a:lnTo>
                      <a:pt x="469" y="121"/>
                    </a:lnTo>
                    <a:lnTo>
                      <a:pt x="501" y="142"/>
                    </a:lnTo>
                    <a:lnTo>
                      <a:pt x="514" y="149"/>
                    </a:lnTo>
                    <a:lnTo>
                      <a:pt x="506" y="163"/>
                    </a:lnTo>
                    <a:lnTo>
                      <a:pt x="485" y="177"/>
                    </a:lnTo>
                    <a:lnTo>
                      <a:pt x="459" y="198"/>
                    </a:lnTo>
                    <a:lnTo>
                      <a:pt x="435" y="207"/>
                    </a:lnTo>
                    <a:lnTo>
                      <a:pt x="391" y="226"/>
                    </a:lnTo>
                    <a:lnTo>
                      <a:pt x="361" y="241"/>
                    </a:lnTo>
                    <a:lnTo>
                      <a:pt x="326" y="263"/>
                    </a:lnTo>
                    <a:lnTo>
                      <a:pt x="290" y="268"/>
                    </a:lnTo>
                    <a:lnTo>
                      <a:pt x="260" y="270"/>
                    </a:lnTo>
                    <a:lnTo>
                      <a:pt x="251" y="2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9" name="Freeform 145">
                <a:extLst>
                  <a:ext uri="{FF2B5EF4-FFF2-40B4-BE49-F238E27FC236}">
                    <a16:creationId xmlns:a16="http://schemas.microsoft.com/office/drawing/2014/main" id="{5CA4EBFB-8C73-DA76-5821-1E02C76E89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6" y="397"/>
                <a:ext cx="168" cy="110"/>
              </a:xfrm>
              <a:custGeom>
                <a:avLst/>
                <a:gdLst>
                  <a:gd name="T0" fmla="*/ 141 w 168"/>
                  <a:gd name="T1" fmla="*/ 13 h 110"/>
                  <a:gd name="T2" fmla="*/ 105 w 168"/>
                  <a:gd name="T3" fmla="*/ 42 h 110"/>
                  <a:gd name="T4" fmla="*/ 74 w 168"/>
                  <a:gd name="T5" fmla="*/ 69 h 110"/>
                  <a:gd name="T6" fmla="*/ 26 w 168"/>
                  <a:gd name="T7" fmla="*/ 86 h 110"/>
                  <a:gd name="T8" fmla="*/ 0 w 168"/>
                  <a:gd name="T9" fmla="*/ 94 h 110"/>
                  <a:gd name="T10" fmla="*/ 20 w 168"/>
                  <a:gd name="T11" fmla="*/ 110 h 110"/>
                  <a:gd name="T12" fmla="*/ 55 w 168"/>
                  <a:gd name="T13" fmla="*/ 104 h 110"/>
                  <a:gd name="T14" fmla="*/ 107 w 168"/>
                  <a:gd name="T15" fmla="*/ 69 h 110"/>
                  <a:gd name="T16" fmla="*/ 168 w 168"/>
                  <a:gd name="T17" fmla="*/ 0 h 110"/>
                  <a:gd name="T18" fmla="*/ 141 w 168"/>
                  <a:gd name="T19" fmla="*/ 1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10">
                    <a:moveTo>
                      <a:pt x="141" y="13"/>
                    </a:moveTo>
                    <a:lnTo>
                      <a:pt x="105" y="42"/>
                    </a:lnTo>
                    <a:lnTo>
                      <a:pt x="74" y="69"/>
                    </a:lnTo>
                    <a:lnTo>
                      <a:pt x="26" y="86"/>
                    </a:lnTo>
                    <a:lnTo>
                      <a:pt x="0" y="94"/>
                    </a:lnTo>
                    <a:lnTo>
                      <a:pt x="20" y="110"/>
                    </a:lnTo>
                    <a:lnTo>
                      <a:pt x="55" y="104"/>
                    </a:lnTo>
                    <a:lnTo>
                      <a:pt x="107" y="69"/>
                    </a:lnTo>
                    <a:lnTo>
                      <a:pt x="168" y="0"/>
                    </a:lnTo>
                    <a:lnTo>
                      <a:pt x="14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250" name="Group 146">
              <a:extLst>
                <a:ext uri="{FF2B5EF4-FFF2-40B4-BE49-F238E27FC236}">
                  <a16:creationId xmlns:a16="http://schemas.microsoft.com/office/drawing/2014/main" id="{CE638893-E0E2-FFF5-247C-7578BA0B9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4" y="2151"/>
              <a:ext cx="310" cy="696"/>
              <a:chOff x="2962" y="173"/>
              <a:chExt cx="597" cy="1341"/>
            </a:xfrm>
          </p:grpSpPr>
          <p:sp>
            <p:nvSpPr>
              <p:cNvPr id="47251" name="Freeform 147">
                <a:extLst>
                  <a:ext uri="{FF2B5EF4-FFF2-40B4-BE49-F238E27FC236}">
                    <a16:creationId xmlns:a16="http://schemas.microsoft.com/office/drawing/2014/main" id="{C4740C0A-93E5-639A-03DC-B1482A045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2" y="232"/>
                <a:ext cx="318" cy="1264"/>
              </a:xfrm>
              <a:custGeom>
                <a:avLst/>
                <a:gdLst>
                  <a:gd name="T0" fmla="*/ 312 w 318"/>
                  <a:gd name="T1" fmla="*/ 226 h 1264"/>
                  <a:gd name="T2" fmla="*/ 318 w 318"/>
                  <a:gd name="T3" fmla="*/ 274 h 1264"/>
                  <a:gd name="T4" fmla="*/ 318 w 318"/>
                  <a:gd name="T5" fmla="*/ 524 h 1264"/>
                  <a:gd name="T6" fmla="*/ 295 w 318"/>
                  <a:gd name="T7" fmla="*/ 859 h 1264"/>
                  <a:gd name="T8" fmla="*/ 297 w 318"/>
                  <a:gd name="T9" fmla="*/ 1074 h 1264"/>
                  <a:gd name="T10" fmla="*/ 309 w 318"/>
                  <a:gd name="T11" fmla="*/ 1222 h 1264"/>
                  <a:gd name="T12" fmla="*/ 297 w 318"/>
                  <a:gd name="T13" fmla="*/ 1264 h 1264"/>
                  <a:gd name="T14" fmla="*/ 279 w 318"/>
                  <a:gd name="T15" fmla="*/ 1255 h 1264"/>
                  <a:gd name="T16" fmla="*/ 170 w 318"/>
                  <a:gd name="T17" fmla="*/ 1173 h 1264"/>
                  <a:gd name="T18" fmla="*/ 143 w 318"/>
                  <a:gd name="T19" fmla="*/ 1157 h 1264"/>
                  <a:gd name="T20" fmla="*/ 126 w 318"/>
                  <a:gd name="T21" fmla="*/ 1133 h 1264"/>
                  <a:gd name="T22" fmla="*/ 98 w 318"/>
                  <a:gd name="T23" fmla="*/ 1103 h 1264"/>
                  <a:gd name="T24" fmla="*/ 62 w 318"/>
                  <a:gd name="T25" fmla="*/ 1071 h 1264"/>
                  <a:gd name="T26" fmla="*/ 44 w 318"/>
                  <a:gd name="T27" fmla="*/ 1028 h 1264"/>
                  <a:gd name="T28" fmla="*/ 0 w 318"/>
                  <a:gd name="T29" fmla="*/ 989 h 1264"/>
                  <a:gd name="T30" fmla="*/ 0 w 318"/>
                  <a:gd name="T31" fmla="*/ 968 h 1264"/>
                  <a:gd name="T32" fmla="*/ 24 w 318"/>
                  <a:gd name="T33" fmla="*/ 939 h 1264"/>
                  <a:gd name="T34" fmla="*/ 33 w 318"/>
                  <a:gd name="T35" fmla="*/ 901 h 1264"/>
                  <a:gd name="T36" fmla="*/ 27 w 318"/>
                  <a:gd name="T37" fmla="*/ 882 h 1264"/>
                  <a:gd name="T38" fmla="*/ 16 w 318"/>
                  <a:gd name="T39" fmla="*/ 848 h 1264"/>
                  <a:gd name="T40" fmla="*/ 12 w 318"/>
                  <a:gd name="T41" fmla="*/ 825 h 1264"/>
                  <a:gd name="T42" fmla="*/ 29 w 318"/>
                  <a:gd name="T43" fmla="*/ 789 h 1264"/>
                  <a:gd name="T44" fmla="*/ 29 w 318"/>
                  <a:gd name="T45" fmla="*/ 766 h 1264"/>
                  <a:gd name="T46" fmla="*/ 10 w 318"/>
                  <a:gd name="T47" fmla="*/ 718 h 1264"/>
                  <a:gd name="T48" fmla="*/ 10 w 318"/>
                  <a:gd name="T49" fmla="*/ 690 h 1264"/>
                  <a:gd name="T50" fmla="*/ 22 w 318"/>
                  <a:gd name="T51" fmla="*/ 668 h 1264"/>
                  <a:gd name="T52" fmla="*/ 40 w 318"/>
                  <a:gd name="T53" fmla="*/ 643 h 1264"/>
                  <a:gd name="T54" fmla="*/ 38 w 318"/>
                  <a:gd name="T55" fmla="*/ 600 h 1264"/>
                  <a:gd name="T56" fmla="*/ 27 w 318"/>
                  <a:gd name="T57" fmla="*/ 566 h 1264"/>
                  <a:gd name="T58" fmla="*/ 38 w 318"/>
                  <a:gd name="T59" fmla="*/ 524 h 1264"/>
                  <a:gd name="T60" fmla="*/ 49 w 318"/>
                  <a:gd name="T61" fmla="*/ 513 h 1264"/>
                  <a:gd name="T62" fmla="*/ 40 w 318"/>
                  <a:gd name="T63" fmla="*/ 476 h 1264"/>
                  <a:gd name="T64" fmla="*/ 16 w 318"/>
                  <a:gd name="T65" fmla="*/ 436 h 1264"/>
                  <a:gd name="T66" fmla="*/ 10 w 318"/>
                  <a:gd name="T67" fmla="*/ 409 h 1264"/>
                  <a:gd name="T68" fmla="*/ 16 w 318"/>
                  <a:gd name="T69" fmla="*/ 383 h 1264"/>
                  <a:gd name="T70" fmla="*/ 45 w 318"/>
                  <a:gd name="T71" fmla="*/ 362 h 1264"/>
                  <a:gd name="T72" fmla="*/ 44 w 318"/>
                  <a:gd name="T73" fmla="*/ 344 h 1264"/>
                  <a:gd name="T74" fmla="*/ 12 w 318"/>
                  <a:gd name="T75" fmla="*/ 286 h 1264"/>
                  <a:gd name="T76" fmla="*/ 1 w 318"/>
                  <a:gd name="T77" fmla="*/ 242 h 1264"/>
                  <a:gd name="T78" fmla="*/ 10 w 318"/>
                  <a:gd name="T79" fmla="*/ 216 h 1264"/>
                  <a:gd name="T80" fmla="*/ 40 w 318"/>
                  <a:gd name="T81" fmla="*/ 192 h 1264"/>
                  <a:gd name="T82" fmla="*/ 33 w 318"/>
                  <a:gd name="T83" fmla="*/ 173 h 1264"/>
                  <a:gd name="T84" fmla="*/ 12 w 318"/>
                  <a:gd name="T85" fmla="*/ 149 h 1264"/>
                  <a:gd name="T86" fmla="*/ 12 w 318"/>
                  <a:gd name="T87" fmla="*/ 124 h 1264"/>
                  <a:gd name="T88" fmla="*/ 45 w 318"/>
                  <a:gd name="T89" fmla="*/ 108 h 1264"/>
                  <a:gd name="T90" fmla="*/ 61 w 318"/>
                  <a:gd name="T91" fmla="*/ 90 h 1264"/>
                  <a:gd name="T92" fmla="*/ 33 w 318"/>
                  <a:gd name="T93" fmla="*/ 51 h 1264"/>
                  <a:gd name="T94" fmla="*/ 33 w 318"/>
                  <a:gd name="T95" fmla="*/ 32 h 1264"/>
                  <a:gd name="T96" fmla="*/ 66 w 318"/>
                  <a:gd name="T97" fmla="*/ 19 h 1264"/>
                  <a:gd name="T98" fmla="*/ 68 w 318"/>
                  <a:gd name="T99" fmla="*/ 0 h 1264"/>
                  <a:gd name="T100" fmla="*/ 105 w 318"/>
                  <a:gd name="T101" fmla="*/ 51 h 1264"/>
                  <a:gd name="T102" fmla="*/ 149 w 318"/>
                  <a:gd name="T103" fmla="*/ 106 h 1264"/>
                  <a:gd name="T104" fmla="*/ 203 w 318"/>
                  <a:gd name="T105" fmla="*/ 149 h 1264"/>
                  <a:gd name="T106" fmla="*/ 247 w 318"/>
                  <a:gd name="T107" fmla="*/ 183 h 1264"/>
                  <a:gd name="T108" fmla="*/ 295 w 318"/>
                  <a:gd name="T109" fmla="*/ 210 h 1264"/>
                  <a:gd name="T110" fmla="*/ 312 w 318"/>
                  <a:gd name="T111" fmla="*/ 226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8" h="1264">
                    <a:moveTo>
                      <a:pt x="312" y="226"/>
                    </a:moveTo>
                    <a:lnTo>
                      <a:pt x="318" y="274"/>
                    </a:lnTo>
                    <a:lnTo>
                      <a:pt x="318" y="524"/>
                    </a:lnTo>
                    <a:lnTo>
                      <a:pt x="295" y="859"/>
                    </a:lnTo>
                    <a:lnTo>
                      <a:pt x="297" y="1074"/>
                    </a:lnTo>
                    <a:lnTo>
                      <a:pt x="309" y="1222"/>
                    </a:lnTo>
                    <a:lnTo>
                      <a:pt x="297" y="1264"/>
                    </a:lnTo>
                    <a:lnTo>
                      <a:pt x="279" y="1255"/>
                    </a:lnTo>
                    <a:lnTo>
                      <a:pt x="170" y="1173"/>
                    </a:lnTo>
                    <a:lnTo>
                      <a:pt x="143" y="1157"/>
                    </a:lnTo>
                    <a:lnTo>
                      <a:pt x="126" y="1133"/>
                    </a:lnTo>
                    <a:lnTo>
                      <a:pt x="98" y="1103"/>
                    </a:lnTo>
                    <a:lnTo>
                      <a:pt x="62" y="1071"/>
                    </a:lnTo>
                    <a:lnTo>
                      <a:pt x="44" y="1028"/>
                    </a:lnTo>
                    <a:lnTo>
                      <a:pt x="0" y="989"/>
                    </a:lnTo>
                    <a:lnTo>
                      <a:pt x="0" y="968"/>
                    </a:lnTo>
                    <a:lnTo>
                      <a:pt x="24" y="939"/>
                    </a:lnTo>
                    <a:lnTo>
                      <a:pt x="33" y="901"/>
                    </a:lnTo>
                    <a:lnTo>
                      <a:pt x="27" y="882"/>
                    </a:lnTo>
                    <a:lnTo>
                      <a:pt x="16" y="848"/>
                    </a:lnTo>
                    <a:lnTo>
                      <a:pt x="12" y="825"/>
                    </a:lnTo>
                    <a:lnTo>
                      <a:pt x="29" y="789"/>
                    </a:lnTo>
                    <a:lnTo>
                      <a:pt x="29" y="766"/>
                    </a:lnTo>
                    <a:lnTo>
                      <a:pt x="10" y="718"/>
                    </a:lnTo>
                    <a:lnTo>
                      <a:pt x="10" y="690"/>
                    </a:lnTo>
                    <a:lnTo>
                      <a:pt x="22" y="668"/>
                    </a:lnTo>
                    <a:lnTo>
                      <a:pt x="40" y="643"/>
                    </a:lnTo>
                    <a:lnTo>
                      <a:pt x="38" y="600"/>
                    </a:lnTo>
                    <a:lnTo>
                      <a:pt x="27" y="566"/>
                    </a:lnTo>
                    <a:lnTo>
                      <a:pt x="38" y="524"/>
                    </a:lnTo>
                    <a:lnTo>
                      <a:pt x="49" y="513"/>
                    </a:lnTo>
                    <a:lnTo>
                      <a:pt x="40" y="476"/>
                    </a:lnTo>
                    <a:lnTo>
                      <a:pt x="16" y="436"/>
                    </a:lnTo>
                    <a:lnTo>
                      <a:pt x="10" y="409"/>
                    </a:lnTo>
                    <a:lnTo>
                      <a:pt x="16" y="383"/>
                    </a:lnTo>
                    <a:lnTo>
                      <a:pt x="45" y="362"/>
                    </a:lnTo>
                    <a:lnTo>
                      <a:pt x="44" y="344"/>
                    </a:lnTo>
                    <a:lnTo>
                      <a:pt x="12" y="286"/>
                    </a:lnTo>
                    <a:lnTo>
                      <a:pt x="1" y="242"/>
                    </a:lnTo>
                    <a:lnTo>
                      <a:pt x="10" y="216"/>
                    </a:lnTo>
                    <a:lnTo>
                      <a:pt x="40" y="192"/>
                    </a:lnTo>
                    <a:lnTo>
                      <a:pt x="33" y="173"/>
                    </a:lnTo>
                    <a:lnTo>
                      <a:pt x="12" y="149"/>
                    </a:lnTo>
                    <a:lnTo>
                      <a:pt x="12" y="124"/>
                    </a:lnTo>
                    <a:lnTo>
                      <a:pt x="45" y="108"/>
                    </a:lnTo>
                    <a:lnTo>
                      <a:pt x="61" y="90"/>
                    </a:lnTo>
                    <a:lnTo>
                      <a:pt x="33" y="51"/>
                    </a:lnTo>
                    <a:lnTo>
                      <a:pt x="33" y="32"/>
                    </a:lnTo>
                    <a:lnTo>
                      <a:pt x="66" y="19"/>
                    </a:lnTo>
                    <a:lnTo>
                      <a:pt x="68" y="0"/>
                    </a:lnTo>
                    <a:lnTo>
                      <a:pt x="105" y="51"/>
                    </a:lnTo>
                    <a:lnTo>
                      <a:pt x="149" y="106"/>
                    </a:lnTo>
                    <a:lnTo>
                      <a:pt x="203" y="149"/>
                    </a:lnTo>
                    <a:lnTo>
                      <a:pt x="247" y="183"/>
                    </a:lnTo>
                    <a:lnTo>
                      <a:pt x="295" y="210"/>
                    </a:lnTo>
                    <a:lnTo>
                      <a:pt x="312" y="22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2" name="Freeform 148">
                <a:extLst>
                  <a:ext uri="{FF2B5EF4-FFF2-40B4-BE49-F238E27FC236}">
                    <a16:creationId xmlns:a16="http://schemas.microsoft.com/office/drawing/2014/main" id="{65F908CB-4FBC-309C-E69F-BB45BAA55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" y="252"/>
                <a:ext cx="97" cy="965"/>
              </a:xfrm>
              <a:custGeom>
                <a:avLst/>
                <a:gdLst>
                  <a:gd name="T0" fmla="*/ 65 w 97"/>
                  <a:gd name="T1" fmla="*/ 32 h 965"/>
                  <a:gd name="T2" fmla="*/ 97 w 97"/>
                  <a:gd name="T3" fmla="*/ 67 h 965"/>
                  <a:gd name="T4" fmla="*/ 77 w 97"/>
                  <a:gd name="T5" fmla="*/ 94 h 965"/>
                  <a:gd name="T6" fmla="*/ 36 w 97"/>
                  <a:gd name="T7" fmla="*/ 113 h 965"/>
                  <a:gd name="T8" fmla="*/ 52 w 97"/>
                  <a:gd name="T9" fmla="*/ 140 h 965"/>
                  <a:gd name="T10" fmla="*/ 71 w 97"/>
                  <a:gd name="T11" fmla="*/ 174 h 965"/>
                  <a:gd name="T12" fmla="*/ 48 w 97"/>
                  <a:gd name="T13" fmla="*/ 197 h 965"/>
                  <a:gd name="T14" fmla="*/ 28 w 97"/>
                  <a:gd name="T15" fmla="*/ 224 h 965"/>
                  <a:gd name="T16" fmla="*/ 48 w 97"/>
                  <a:gd name="T17" fmla="*/ 272 h 965"/>
                  <a:gd name="T18" fmla="*/ 71 w 97"/>
                  <a:gd name="T19" fmla="*/ 316 h 965"/>
                  <a:gd name="T20" fmla="*/ 65 w 97"/>
                  <a:gd name="T21" fmla="*/ 354 h 965"/>
                  <a:gd name="T22" fmla="*/ 36 w 97"/>
                  <a:gd name="T23" fmla="*/ 386 h 965"/>
                  <a:gd name="T24" fmla="*/ 70 w 97"/>
                  <a:gd name="T25" fmla="*/ 455 h 965"/>
                  <a:gd name="T26" fmla="*/ 83 w 97"/>
                  <a:gd name="T27" fmla="*/ 498 h 965"/>
                  <a:gd name="T28" fmla="*/ 58 w 97"/>
                  <a:gd name="T29" fmla="*/ 530 h 965"/>
                  <a:gd name="T30" fmla="*/ 63 w 97"/>
                  <a:gd name="T31" fmla="*/ 580 h 965"/>
                  <a:gd name="T32" fmla="*/ 81 w 97"/>
                  <a:gd name="T33" fmla="*/ 628 h 965"/>
                  <a:gd name="T34" fmla="*/ 60 w 97"/>
                  <a:gd name="T35" fmla="*/ 655 h 965"/>
                  <a:gd name="T36" fmla="*/ 31 w 97"/>
                  <a:gd name="T37" fmla="*/ 688 h 965"/>
                  <a:gd name="T38" fmla="*/ 60 w 97"/>
                  <a:gd name="T39" fmla="*/ 747 h 965"/>
                  <a:gd name="T40" fmla="*/ 71 w 97"/>
                  <a:gd name="T41" fmla="*/ 788 h 965"/>
                  <a:gd name="T42" fmla="*/ 46 w 97"/>
                  <a:gd name="T43" fmla="*/ 797 h 965"/>
                  <a:gd name="T44" fmla="*/ 52 w 97"/>
                  <a:gd name="T45" fmla="*/ 861 h 965"/>
                  <a:gd name="T46" fmla="*/ 65 w 97"/>
                  <a:gd name="T47" fmla="*/ 895 h 965"/>
                  <a:gd name="T48" fmla="*/ 46 w 97"/>
                  <a:gd name="T49" fmla="*/ 934 h 965"/>
                  <a:gd name="T50" fmla="*/ 1 w 97"/>
                  <a:gd name="T51" fmla="*/ 954 h 965"/>
                  <a:gd name="T52" fmla="*/ 35 w 97"/>
                  <a:gd name="T53" fmla="*/ 888 h 965"/>
                  <a:gd name="T54" fmla="*/ 19 w 97"/>
                  <a:gd name="T55" fmla="*/ 834 h 965"/>
                  <a:gd name="T56" fmla="*/ 23 w 97"/>
                  <a:gd name="T57" fmla="*/ 788 h 965"/>
                  <a:gd name="T58" fmla="*/ 36 w 97"/>
                  <a:gd name="T59" fmla="*/ 764 h 965"/>
                  <a:gd name="T60" fmla="*/ 8 w 97"/>
                  <a:gd name="T61" fmla="*/ 706 h 965"/>
                  <a:gd name="T62" fmla="*/ 8 w 97"/>
                  <a:gd name="T63" fmla="*/ 646 h 965"/>
                  <a:gd name="T64" fmla="*/ 43 w 97"/>
                  <a:gd name="T65" fmla="*/ 619 h 965"/>
                  <a:gd name="T66" fmla="*/ 35 w 97"/>
                  <a:gd name="T67" fmla="*/ 576 h 965"/>
                  <a:gd name="T68" fmla="*/ 25 w 97"/>
                  <a:gd name="T69" fmla="*/ 525 h 965"/>
                  <a:gd name="T70" fmla="*/ 52 w 97"/>
                  <a:gd name="T71" fmla="*/ 493 h 965"/>
                  <a:gd name="T72" fmla="*/ 40 w 97"/>
                  <a:gd name="T73" fmla="*/ 457 h 965"/>
                  <a:gd name="T74" fmla="*/ 8 w 97"/>
                  <a:gd name="T75" fmla="*/ 400 h 965"/>
                  <a:gd name="T76" fmla="*/ 13 w 97"/>
                  <a:gd name="T77" fmla="*/ 363 h 965"/>
                  <a:gd name="T78" fmla="*/ 43 w 97"/>
                  <a:gd name="T79" fmla="*/ 332 h 965"/>
                  <a:gd name="T80" fmla="*/ 11 w 97"/>
                  <a:gd name="T81" fmla="*/ 260 h 965"/>
                  <a:gd name="T82" fmla="*/ 0 w 97"/>
                  <a:gd name="T83" fmla="*/ 218 h 965"/>
                  <a:gd name="T84" fmla="*/ 25 w 97"/>
                  <a:gd name="T85" fmla="*/ 186 h 965"/>
                  <a:gd name="T86" fmla="*/ 36 w 97"/>
                  <a:gd name="T87" fmla="*/ 164 h 965"/>
                  <a:gd name="T88" fmla="*/ 8 w 97"/>
                  <a:gd name="T89" fmla="*/ 130 h 965"/>
                  <a:gd name="T90" fmla="*/ 19 w 97"/>
                  <a:gd name="T91" fmla="*/ 97 h 965"/>
                  <a:gd name="T92" fmla="*/ 52 w 97"/>
                  <a:gd name="T93" fmla="*/ 76 h 965"/>
                  <a:gd name="T94" fmla="*/ 53 w 97"/>
                  <a:gd name="T95" fmla="*/ 50 h 965"/>
                  <a:gd name="T96" fmla="*/ 36 w 97"/>
                  <a:gd name="T97" fmla="*/ 17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" h="965">
                    <a:moveTo>
                      <a:pt x="48" y="0"/>
                    </a:moveTo>
                    <a:lnTo>
                      <a:pt x="65" y="32"/>
                    </a:lnTo>
                    <a:lnTo>
                      <a:pt x="81" y="53"/>
                    </a:lnTo>
                    <a:lnTo>
                      <a:pt x="97" y="67"/>
                    </a:lnTo>
                    <a:lnTo>
                      <a:pt x="93" y="83"/>
                    </a:lnTo>
                    <a:lnTo>
                      <a:pt x="77" y="94"/>
                    </a:lnTo>
                    <a:lnTo>
                      <a:pt x="53" y="99"/>
                    </a:lnTo>
                    <a:lnTo>
                      <a:pt x="36" y="113"/>
                    </a:lnTo>
                    <a:lnTo>
                      <a:pt x="40" y="130"/>
                    </a:lnTo>
                    <a:lnTo>
                      <a:pt x="52" y="140"/>
                    </a:lnTo>
                    <a:lnTo>
                      <a:pt x="71" y="162"/>
                    </a:lnTo>
                    <a:lnTo>
                      <a:pt x="71" y="174"/>
                    </a:lnTo>
                    <a:lnTo>
                      <a:pt x="65" y="186"/>
                    </a:lnTo>
                    <a:lnTo>
                      <a:pt x="48" y="197"/>
                    </a:lnTo>
                    <a:lnTo>
                      <a:pt x="31" y="208"/>
                    </a:lnTo>
                    <a:lnTo>
                      <a:pt x="28" y="224"/>
                    </a:lnTo>
                    <a:lnTo>
                      <a:pt x="35" y="240"/>
                    </a:lnTo>
                    <a:lnTo>
                      <a:pt x="48" y="272"/>
                    </a:lnTo>
                    <a:lnTo>
                      <a:pt x="60" y="297"/>
                    </a:lnTo>
                    <a:lnTo>
                      <a:pt x="71" y="316"/>
                    </a:lnTo>
                    <a:lnTo>
                      <a:pt x="71" y="336"/>
                    </a:lnTo>
                    <a:lnTo>
                      <a:pt x="65" y="354"/>
                    </a:lnTo>
                    <a:lnTo>
                      <a:pt x="48" y="370"/>
                    </a:lnTo>
                    <a:lnTo>
                      <a:pt x="36" y="386"/>
                    </a:lnTo>
                    <a:lnTo>
                      <a:pt x="40" y="413"/>
                    </a:lnTo>
                    <a:lnTo>
                      <a:pt x="70" y="455"/>
                    </a:lnTo>
                    <a:lnTo>
                      <a:pt x="81" y="477"/>
                    </a:lnTo>
                    <a:lnTo>
                      <a:pt x="83" y="498"/>
                    </a:lnTo>
                    <a:lnTo>
                      <a:pt x="71" y="514"/>
                    </a:lnTo>
                    <a:lnTo>
                      <a:pt x="58" y="530"/>
                    </a:lnTo>
                    <a:lnTo>
                      <a:pt x="53" y="553"/>
                    </a:lnTo>
                    <a:lnTo>
                      <a:pt x="63" y="580"/>
                    </a:lnTo>
                    <a:lnTo>
                      <a:pt x="75" y="608"/>
                    </a:lnTo>
                    <a:lnTo>
                      <a:pt x="81" y="628"/>
                    </a:lnTo>
                    <a:lnTo>
                      <a:pt x="75" y="641"/>
                    </a:lnTo>
                    <a:lnTo>
                      <a:pt x="60" y="655"/>
                    </a:lnTo>
                    <a:lnTo>
                      <a:pt x="40" y="672"/>
                    </a:lnTo>
                    <a:lnTo>
                      <a:pt x="31" y="688"/>
                    </a:lnTo>
                    <a:lnTo>
                      <a:pt x="40" y="717"/>
                    </a:lnTo>
                    <a:lnTo>
                      <a:pt x="60" y="747"/>
                    </a:lnTo>
                    <a:lnTo>
                      <a:pt x="70" y="769"/>
                    </a:lnTo>
                    <a:lnTo>
                      <a:pt x="71" y="788"/>
                    </a:lnTo>
                    <a:lnTo>
                      <a:pt x="65" y="797"/>
                    </a:lnTo>
                    <a:lnTo>
                      <a:pt x="46" y="797"/>
                    </a:lnTo>
                    <a:lnTo>
                      <a:pt x="40" y="836"/>
                    </a:lnTo>
                    <a:lnTo>
                      <a:pt x="52" y="861"/>
                    </a:lnTo>
                    <a:lnTo>
                      <a:pt x="63" y="879"/>
                    </a:lnTo>
                    <a:lnTo>
                      <a:pt x="65" y="895"/>
                    </a:lnTo>
                    <a:lnTo>
                      <a:pt x="65" y="911"/>
                    </a:lnTo>
                    <a:lnTo>
                      <a:pt x="46" y="934"/>
                    </a:lnTo>
                    <a:lnTo>
                      <a:pt x="19" y="965"/>
                    </a:lnTo>
                    <a:lnTo>
                      <a:pt x="1" y="954"/>
                    </a:lnTo>
                    <a:lnTo>
                      <a:pt x="8" y="929"/>
                    </a:lnTo>
                    <a:lnTo>
                      <a:pt x="35" y="888"/>
                    </a:lnTo>
                    <a:lnTo>
                      <a:pt x="31" y="863"/>
                    </a:lnTo>
                    <a:lnTo>
                      <a:pt x="19" y="834"/>
                    </a:lnTo>
                    <a:lnTo>
                      <a:pt x="11" y="809"/>
                    </a:lnTo>
                    <a:lnTo>
                      <a:pt x="23" y="788"/>
                    </a:lnTo>
                    <a:lnTo>
                      <a:pt x="35" y="780"/>
                    </a:lnTo>
                    <a:lnTo>
                      <a:pt x="36" y="764"/>
                    </a:lnTo>
                    <a:lnTo>
                      <a:pt x="23" y="733"/>
                    </a:lnTo>
                    <a:lnTo>
                      <a:pt x="8" y="706"/>
                    </a:lnTo>
                    <a:lnTo>
                      <a:pt x="0" y="679"/>
                    </a:lnTo>
                    <a:lnTo>
                      <a:pt x="8" y="646"/>
                    </a:lnTo>
                    <a:lnTo>
                      <a:pt x="35" y="634"/>
                    </a:lnTo>
                    <a:lnTo>
                      <a:pt x="43" y="619"/>
                    </a:lnTo>
                    <a:lnTo>
                      <a:pt x="40" y="598"/>
                    </a:lnTo>
                    <a:lnTo>
                      <a:pt x="35" y="576"/>
                    </a:lnTo>
                    <a:lnTo>
                      <a:pt x="25" y="548"/>
                    </a:lnTo>
                    <a:lnTo>
                      <a:pt x="25" y="525"/>
                    </a:lnTo>
                    <a:lnTo>
                      <a:pt x="36" y="511"/>
                    </a:lnTo>
                    <a:lnTo>
                      <a:pt x="52" y="493"/>
                    </a:lnTo>
                    <a:lnTo>
                      <a:pt x="52" y="482"/>
                    </a:lnTo>
                    <a:lnTo>
                      <a:pt x="40" y="457"/>
                    </a:lnTo>
                    <a:lnTo>
                      <a:pt x="17" y="425"/>
                    </a:lnTo>
                    <a:lnTo>
                      <a:pt x="8" y="400"/>
                    </a:lnTo>
                    <a:lnTo>
                      <a:pt x="8" y="381"/>
                    </a:lnTo>
                    <a:lnTo>
                      <a:pt x="13" y="363"/>
                    </a:lnTo>
                    <a:lnTo>
                      <a:pt x="28" y="348"/>
                    </a:lnTo>
                    <a:lnTo>
                      <a:pt x="43" y="332"/>
                    </a:lnTo>
                    <a:lnTo>
                      <a:pt x="43" y="320"/>
                    </a:lnTo>
                    <a:lnTo>
                      <a:pt x="11" y="260"/>
                    </a:lnTo>
                    <a:lnTo>
                      <a:pt x="5" y="238"/>
                    </a:lnTo>
                    <a:lnTo>
                      <a:pt x="0" y="218"/>
                    </a:lnTo>
                    <a:lnTo>
                      <a:pt x="11" y="200"/>
                    </a:lnTo>
                    <a:lnTo>
                      <a:pt x="25" y="186"/>
                    </a:lnTo>
                    <a:lnTo>
                      <a:pt x="36" y="174"/>
                    </a:lnTo>
                    <a:lnTo>
                      <a:pt x="36" y="164"/>
                    </a:lnTo>
                    <a:lnTo>
                      <a:pt x="25" y="147"/>
                    </a:lnTo>
                    <a:lnTo>
                      <a:pt x="8" y="130"/>
                    </a:lnTo>
                    <a:lnTo>
                      <a:pt x="8" y="113"/>
                    </a:lnTo>
                    <a:lnTo>
                      <a:pt x="19" y="97"/>
                    </a:lnTo>
                    <a:lnTo>
                      <a:pt x="36" y="83"/>
                    </a:lnTo>
                    <a:lnTo>
                      <a:pt x="52" y="76"/>
                    </a:lnTo>
                    <a:lnTo>
                      <a:pt x="60" y="65"/>
                    </a:lnTo>
                    <a:lnTo>
                      <a:pt x="53" y="50"/>
                    </a:lnTo>
                    <a:lnTo>
                      <a:pt x="43" y="34"/>
                    </a:lnTo>
                    <a:lnTo>
                      <a:pt x="36" y="1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3" name="Freeform 149">
                <a:extLst>
                  <a:ext uri="{FF2B5EF4-FFF2-40B4-BE49-F238E27FC236}">
                    <a16:creationId xmlns:a16="http://schemas.microsoft.com/office/drawing/2014/main" id="{A3ECB691-FA2C-E5CB-BCD9-07283C253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3" y="485"/>
                <a:ext cx="93" cy="782"/>
              </a:xfrm>
              <a:custGeom>
                <a:avLst/>
                <a:gdLst>
                  <a:gd name="T0" fmla="*/ 82 w 93"/>
                  <a:gd name="T1" fmla="*/ 21 h 782"/>
                  <a:gd name="T2" fmla="*/ 86 w 93"/>
                  <a:gd name="T3" fmla="*/ 76 h 782"/>
                  <a:gd name="T4" fmla="*/ 47 w 93"/>
                  <a:gd name="T5" fmla="*/ 97 h 782"/>
                  <a:gd name="T6" fmla="*/ 59 w 93"/>
                  <a:gd name="T7" fmla="*/ 157 h 782"/>
                  <a:gd name="T8" fmla="*/ 77 w 93"/>
                  <a:gd name="T9" fmla="*/ 215 h 782"/>
                  <a:gd name="T10" fmla="*/ 53 w 93"/>
                  <a:gd name="T11" fmla="*/ 243 h 782"/>
                  <a:gd name="T12" fmla="*/ 59 w 93"/>
                  <a:gd name="T13" fmla="*/ 293 h 782"/>
                  <a:gd name="T14" fmla="*/ 77 w 93"/>
                  <a:gd name="T15" fmla="*/ 346 h 782"/>
                  <a:gd name="T16" fmla="*/ 65 w 93"/>
                  <a:gd name="T17" fmla="*/ 383 h 782"/>
                  <a:gd name="T18" fmla="*/ 45 w 93"/>
                  <a:gd name="T19" fmla="*/ 417 h 782"/>
                  <a:gd name="T20" fmla="*/ 71 w 93"/>
                  <a:gd name="T21" fmla="*/ 486 h 782"/>
                  <a:gd name="T22" fmla="*/ 77 w 93"/>
                  <a:gd name="T23" fmla="*/ 531 h 782"/>
                  <a:gd name="T24" fmla="*/ 33 w 93"/>
                  <a:gd name="T25" fmla="*/ 565 h 782"/>
                  <a:gd name="T26" fmla="*/ 45 w 93"/>
                  <a:gd name="T27" fmla="*/ 633 h 782"/>
                  <a:gd name="T28" fmla="*/ 57 w 93"/>
                  <a:gd name="T29" fmla="*/ 693 h 782"/>
                  <a:gd name="T30" fmla="*/ 33 w 93"/>
                  <a:gd name="T31" fmla="*/ 727 h 782"/>
                  <a:gd name="T32" fmla="*/ 21 w 93"/>
                  <a:gd name="T33" fmla="*/ 774 h 782"/>
                  <a:gd name="T34" fmla="*/ 10 w 93"/>
                  <a:gd name="T35" fmla="*/ 755 h 782"/>
                  <a:gd name="T36" fmla="*/ 33 w 93"/>
                  <a:gd name="T37" fmla="*/ 700 h 782"/>
                  <a:gd name="T38" fmla="*/ 21 w 93"/>
                  <a:gd name="T39" fmla="*/ 618 h 782"/>
                  <a:gd name="T40" fmla="*/ 15 w 93"/>
                  <a:gd name="T41" fmla="*/ 559 h 782"/>
                  <a:gd name="T42" fmla="*/ 47 w 93"/>
                  <a:gd name="T43" fmla="*/ 519 h 782"/>
                  <a:gd name="T44" fmla="*/ 21 w 93"/>
                  <a:gd name="T45" fmla="*/ 461 h 782"/>
                  <a:gd name="T46" fmla="*/ 15 w 93"/>
                  <a:gd name="T47" fmla="*/ 407 h 782"/>
                  <a:gd name="T48" fmla="*/ 39 w 93"/>
                  <a:gd name="T49" fmla="*/ 364 h 782"/>
                  <a:gd name="T50" fmla="*/ 51 w 93"/>
                  <a:gd name="T51" fmla="*/ 330 h 782"/>
                  <a:gd name="T52" fmla="*/ 27 w 93"/>
                  <a:gd name="T53" fmla="*/ 277 h 782"/>
                  <a:gd name="T54" fmla="*/ 33 w 93"/>
                  <a:gd name="T55" fmla="*/ 231 h 782"/>
                  <a:gd name="T56" fmla="*/ 47 w 93"/>
                  <a:gd name="T57" fmla="*/ 199 h 782"/>
                  <a:gd name="T58" fmla="*/ 30 w 93"/>
                  <a:gd name="T59" fmla="*/ 150 h 782"/>
                  <a:gd name="T60" fmla="*/ 23 w 93"/>
                  <a:gd name="T61" fmla="*/ 95 h 782"/>
                  <a:gd name="T62" fmla="*/ 51 w 93"/>
                  <a:gd name="T63" fmla="*/ 60 h 782"/>
                  <a:gd name="T64" fmla="*/ 53 w 93"/>
                  <a:gd name="T65" fmla="*/ 25 h 782"/>
                  <a:gd name="T66" fmla="*/ 71 w 93"/>
                  <a:gd name="T67" fmla="*/ 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782">
                    <a:moveTo>
                      <a:pt x="71" y="0"/>
                    </a:moveTo>
                    <a:lnTo>
                      <a:pt x="82" y="21"/>
                    </a:lnTo>
                    <a:lnTo>
                      <a:pt x="93" y="60"/>
                    </a:lnTo>
                    <a:lnTo>
                      <a:pt x="86" y="76"/>
                    </a:lnTo>
                    <a:lnTo>
                      <a:pt x="62" y="87"/>
                    </a:lnTo>
                    <a:lnTo>
                      <a:pt x="47" y="97"/>
                    </a:lnTo>
                    <a:lnTo>
                      <a:pt x="47" y="128"/>
                    </a:lnTo>
                    <a:lnTo>
                      <a:pt x="59" y="157"/>
                    </a:lnTo>
                    <a:lnTo>
                      <a:pt x="74" y="177"/>
                    </a:lnTo>
                    <a:lnTo>
                      <a:pt x="77" y="215"/>
                    </a:lnTo>
                    <a:lnTo>
                      <a:pt x="69" y="227"/>
                    </a:lnTo>
                    <a:lnTo>
                      <a:pt x="53" y="243"/>
                    </a:lnTo>
                    <a:lnTo>
                      <a:pt x="51" y="269"/>
                    </a:lnTo>
                    <a:lnTo>
                      <a:pt x="59" y="293"/>
                    </a:lnTo>
                    <a:lnTo>
                      <a:pt x="71" y="312"/>
                    </a:lnTo>
                    <a:lnTo>
                      <a:pt x="77" y="346"/>
                    </a:lnTo>
                    <a:lnTo>
                      <a:pt x="77" y="364"/>
                    </a:lnTo>
                    <a:lnTo>
                      <a:pt x="65" y="383"/>
                    </a:lnTo>
                    <a:lnTo>
                      <a:pt x="45" y="401"/>
                    </a:lnTo>
                    <a:lnTo>
                      <a:pt x="45" y="417"/>
                    </a:lnTo>
                    <a:lnTo>
                      <a:pt x="51" y="467"/>
                    </a:lnTo>
                    <a:lnTo>
                      <a:pt x="71" y="486"/>
                    </a:lnTo>
                    <a:lnTo>
                      <a:pt x="82" y="508"/>
                    </a:lnTo>
                    <a:lnTo>
                      <a:pt x="77" y="531"/>
                    </a:lnTo>
                    <a:lnTo>
                      <a:pt x="47" y="548"/>
                    </a:lnTo>
                    <a:lnTo>
                      <a:pt x="33" y="565"/>
                    </a:lnTo>
                    <a:lnTo>
                      <a:pt x="30" y="595"/>
                    </a:lnTo>
                    <a:lnTo>
                      <a:pt x="45" y="633"/>
                    </a:lnTo>
                    <a:lnTo>
                      <a:pt x="57" y="671"/>
                    </a:lnTo>
                    <a:lnTo>
                      <a:pt x="57" y="693"/>
                    </a:lnTo>
                    <a:lnTo>
                      <a:pt x="51" y="721"/>
                    </a:lnTo>
                    <a:lnTo>
                      <a:pt x="33" y="727"/>
                    </a:lnTo>
                    <a:lnTo>
                      <a:pt x="21" y="749"/>
                    </a:lnTo>
                    <a:lnTo>
                      <a:pt x="21" y="774"/>
                    </a:lnTo>
                    <a:lnTo>
                      <a:pt x="0" y="782"/>
                    </a:lnTo>
                    <a:lnTo>
                      <a:pt x="10" y="755"/>
                    </a:lnTo>
                    <a:lnTo>
                      <a:pt x="27" y="721"/>
                    </a:lnTo>
                    <a:lnTo>
                      <a:pt x="33" y="700"/>
                    </a:lnTo>
                    <a:lnTo>
                      <a:pt x="33" y="657"/>
                    </a:lnTo>
                    <a:lnTo>
                      <a:pt x="21" y="618"/>
                    </a:lnTo>
                    <a:lnTo>
                      <a:pt x="18" y="590"/>
                    </a:lnTo>
                    <a:lnTo>
                      <a:pt x="15" y="559"/>
                    </a:lnTo>
                    <a:lnTo>
                      <a:pt x="35" y="535"/>
                    </a:lnTo>
                    <a:lnTo>
                      <a:pt x="47" y="519"/>
                    </a:lnTo>
                    <a:lnTo>
                      <a:pt x="39" y="486"/>
                    </a:lnTo>
                    <a:lnTo>
                      <a:pt x="21" y="461"/>
                    </a:lnTo>
                    <a:lnTo>
                      <a:pt x="18" y="439"/>
                    </a:lnTo>
                    <a:lnTo>
                      <a:pt x="15" y="407"/>
                    </a:lnTo>
                    <a:lnTo>
                      <a:pt x="23" y="385"/>
                    </a:lnTo>
                    <a:lnTo>
                      <a:pt x="39" y="364"/>
                    </a:lnTo>
                    <a:lnTo>
                      <a:pt x="51" y="348"/>
                    </a:lnTo>
                    <a:lnTo>
                      <a:pt x="51" y="330"/>
                    </a:lnTo>
                    <a:lnTo>
                      <a:pt x="39" y="312"/>
                    </a:lnTo>
                    <a:lnTo>
                      <a:pt x="27" y="277"/>
                    </a:lnTo>
                    <a:lnTo>
                      <a:pt x="27" y="253"/>
                    </a:lnTo>
                    <a:lnTo>
                      <a:pt x="33" y="231"/>
                    </a:lnTo>
                    <a:lnTo>
                      <a:pt x="45" y="215"/>
                    </a:lnTo>
                    <a:lnTo>
                      <a:pt x="47" y="199"/>
                    </a:lnTo>
                    <a:lnTo>
                      <a:pt x="45" y="179"/>
                    </a:lnTo>
                    <a:lnTo>
                      <a:pt x="30" y="150"/>
                    </a:lnTo>
                    <a:lnTo>
                      <a:pt x="21" y="130"/>
                    </a:lnTo>
                    <a:lnTo>
                      <a:pt x="23" y="95"/>
                    </a:lnTo>
                    <a:lnTo>
                      <a:pt x="35" y="81"/>
                    </a:lnTo>
                    <a:lnTo>
                      <a:pt x="51" y="60"/>
                    </a:lnTo>
                    <a:lnTo>
                      <a:pt x="59" y="41"/>
                    </a:lnTo>
                    <a:lnTo>
                      <a:pt x="53" y="25"/>
                    </a:lnTo>
                    <a:lnTo>
                      <a:pt x="57" y="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4" name="Freeform 150">
                <a:extLst>
                  <a:ext uri="{FF2B5EF4-FFF2-40B4-BE49-F238E27FC236}">
                    <a16:creationId xmlns:a16="http://schemas.microsoft.com/office/drawing/2014/main" id="{5859315E-0C20-32BC-EA5A-1747286A8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9" y="391"/>
                <a:ext cx="202" cy="175"/>
              </a:xfrm>
              <a:custGeom>
                <a:avLst/>
                <a:gdLst>
                  <a:gd name="T0" fmla="*/ 202 w 202"/>
                  <a:gd name="T1" fmla="*/ 140 h 175"/>
                  <a:gd name="T2" fmla="*/ 140 w 202"/>
                  <a:gd name="T3" fmla="*/ 90 h 175"/>
                  <a:gd name="T4" fmla="*/ 90 w 202"/>
                  <a:gd name="T5" fmla="*/ 45 h 175"/>
                  <a:gd name="T6" fmla="*/ 43 w 202"/>
                  <a:gd name="T7" fmla="*/ 0 h 175"/>
                  <a:gd name="T8" fmla="*/ 0 w 202"/>
                  <a:gd name="T9" fmla="*/ 0 h 175"/>
                  <a:gd name="T10" fmla="*/ 101 w 202"/>
                  <a:gd name="T11" fmla="*/ 73 h 175"/>
                  <a:gd name="T12" fmla="*/ 149 w 202"/>
                  <a:gd name="T13" fmla="*/ 118 h 175"/>
                  <a:gd name="T14" fmla="*/ 191 w 202"/>
                  <a:gd name="T15" fmla="*/ 175 h 175"/>
                  <a:gd name="T16" fmla="*/ 202 w 202"/>
                  <a:gd name="T17" fmla="*/ 14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2" h="175">
                    <a:moveTo>
                      <a:pt x="202" y="140"/>
                    </a:moveTo>
                    <a:lnTo>
                      <a:pt x="140" y="90"/>
                    </a:lnTo>
                    <a:lnTo>
                      <a:pt x="90" y="45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101" y="73"/>
                    </a:lnTo>
                    <a:lnTo>
                      <a:pt x="149" y="118"/>
                    </a:lnTo>
                    <a:lnTo>
                      <a:pt x="191" y="175"/>
                    </a:lnTo>
                    <a:lnTo>
                      <a:pt x="202" y="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5" name="Freeform 151">
                <a:extLst>
                  <a:ext uri="{FF2B5EF4-FFF2-40B4-BE49-F238E27FC236}">
                    <a16:creationId xmlns:a16="http://schemas.microsoft.com/office/drawing/2014/main" id="{D072D600-F11C-7E44-1CE7-3BBBCC029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7" y="488"/>
                <a:ext cx="175" cy="144"/>
              </a:xfrm>
              <a:custGeom>
                <a:avLst/>
                <a:gdLst>
                  <a:gd name="T0" fmla="*/ 175 w 175"/>
                  <a:gd name="T1" fmla="*/ 90 h 144"/>
                  <a:gd name="T2" fmla="*/ 129 w 175"/>
                  <a:gd name="T3" fmla="*/ 73 h 144"/>
                  <a:gd name="T4" fmla="*/ 95 w 175"/>
                  <a:gd name="T5" fmla="*/ 44 h 144"/>
                  <a:gd name="T6" fmla="*/ 34 w 175"/>
                  <a:gd name="T7" fmla="*/ 0 h 144"/>
                  <a:gd name="T8" fmla="*/ 0 w 175"/>
                  <a:gd name="T9" fmla="*/ 0 h 144"/>
                  <a:gd name="T10" fmla="*/ 79 w 175"/>
                  <a:gd name="T11" fmla="*/ 44 h 144"/>
                  <a:gd name="T12" fmla="*/ 109 w 175"/>
                  <a:gd name="T13" fmla="*/ 75 h 144"/>
                  <a:gd name="T14" fmla="*/ 175 w 175"/>
                  <a:gd name="T15" fmla="*/ 144 h 144"/>
                  <a:gd name="T16" fmla="*/ 171 w 175"/>
                  <a:gd name="T17" fmla="*/ 102 h 144"/>
                  <a:gd name="T18" fmla="*/ 175 w 175"/>
                  <a:gd name="T19" fmla="*/ 9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44">
                    <a:moveTo>
                      <a:pt x="175" y="90"/>
                    </a:moveTo>
                    <a:lnTo>
                      <a:pt x="129" y="73"/>
                    </a:lnTo>
                    <a:lnTo>
                      <a:pt x="95" y="44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79" y="44"/>
                    </a:lnTo>
                    <a:lnTo>
                      <a:pt x="109" y="75"/>
                    </a:lnTo>
                    <a:lnTo>
                      <a:pt x="175" y="144"/>
                    </a:lnTo>
                    <a:lnTo>
                      <a:pt x="171" y="102"/>
                    </a:lnTo>
                    <a:lnTo>
                      <a:pt x="175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6" name="Freeform 152">
                <a:extLst>
                  <a:ext uri="{FF2B5EF4-FFF2-40B4-BE49-F238E27FC236}">
                    <a16:creationId xmlns:a16="http://schemas.microsoft.com/office/drawing/2014/main" id="{103465E8-B3DB-A4C9-5314-F2BF892D8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2" y="569"/>
                <a:ext cx="205" cy="219"/>
              </a:xfrm>
              <a:custGeom>
                <a:avLst/>
                <a:gdLst>
                  <a:gd name="T0" fmla="*/ 201 w 205"/>
                  <a:gd name="T1" fmla="*/ 163 h 219"/>
                  <a:gd name="T2" fmla="*/ 145 w 205"/>
                  <a:gd name="T3" fmla="*/ 113 h 219"/>
                  <a:gd name="T4" fmla="*/ 123 w 205"/>
                  <a:gd name="T5" fmla="*/ 79 h 219"/>
                  <a:gd name="T6" fmla="*/ 78 w 205"/>
                  <a:gd name="T7" fmla="*/ 46 h 219"/>
                  <a:gd name="T8" fmla="*/ 39 w 205"/>
                  <a:gd name="T9" fmla="*/ 17 h 219"/>
                  <a:gd name="T10" fmla="*/ 10 w 205"/>
                  <a:gd name="T11" fmla="*/ 0 h 219"/>
                  <a:gd name="T12" fmla="*/ 0 w 205"/>
                  <a:gd name="T13" fmla="*/ 0 h 219"/>
                  <a:gd name="T14" fmla="*/ 0 w 205"/>
                  <a:gd name="T15" fmla="*/ 17 h 219"/>
                  <a:gd name="T16" fmla="*/ 33 w 205"/>
                  <a:gd name="T17" fmla="*/ 38 h 219"/>
                  <a:gd name="T18" fmla="*/ 95 w 205"/>
                  <a:gd name="T19" fmla="*/ 78 h 219"/>
                  <a:gd name="T20" fmla="*/ 139 w 205"/>
                  <a:gd name="T21" fmla="*/ 122 h 219"/>
                  <a:gd name="T22" fmla="*/ 171 w 205"/>
                  <a:gd name="T23" fmla="*/ 172 h 219"/>
                  <a:gd name="T24" fmla="*/ 205 w 205"/>
                  <a:gd name="T25" fmla="*/ 219 h 219"/>
                  <a:gd name="T26" fmla="*/ 201 w 205"/>
                  <a:gd name="T27" fmla="*/ 163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5" h="219">
                    <a:moveTo>
                      <a:pt x="201" y="163"/>
                    </a:moveTo>
                    <a:lnTo>
                      <a:pt x="145" y="113"/>
                    </a:lnTo>
                    <a:lnTo>
                      <a:pt x="123" y="79"/>
                    </a:lnTo>
                    <a:lnTo>
                      <a:pt x="78" y="46"/>
                    </a:lnTo>
                    <a:lnTo>
                      <a:pt x="39" y="1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33" y="38"/>
                    </a:lnTo>
                    <a:lnTo>
                      <a:pt x="95" y="78"/>
                    </a:lnTo>
                    <a:lnTo>
                      <a:pt x="139" y="122"/>
                    </a:lnTo>
                    <a:lnTo>
                      <a:pt x="171" y="172"/>
                    </a:lnTo>
                    <a:lnTo>
                      <a:pt x="205" y="219"/>
                    </a:lnTo>
                    <a:lnTo>
                      <a:pt x="201" y="1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7" name="Freeform 153">
                <a:extLst>
                  <a:ext uri="{FF2B5EF4-FFF2-40B4-BE49-F238E27FC236}">
                    <a16:creationId xmlns:a16="http://schemas.microsoft.com/office/drawing/2014/main" id="{857EAB19-6DB8-E753-312B-87AEF3B85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741"/>
                <a:ext cx="160" cy="132"/>
              </a:xfrm>
              <a:custGeom>
                <a:avLst/>
                <a:gdLst>
                  <a:gd name="T0" fmla="*/ 160 w 160"/>
                  <a:gd name="T1" fmla="*/ 109 h 132"/>
                  <a:gd name="T2" fmla="*/ 115 w 160"/>
                  <a:gd name="T3" fmla="*/ 59 h 132"/>
                  <a:gd name="T4" fmla="*/ 67 w 160"/>
                  <a:gd name="T5" fmla="*/ 28 h 132"/>
                  <a:gd name="T6" fmla="*/ 27 w 160"/>
                  <a:gd name="T7" fmla="*/ 7 h 132"/>
                  <a:gd name="T8" fmla="*/ 0 w 160"/>
                  <a:gd name="T9" fmla="*/ 0 h 132"/>
                  <a:gd name="T10" fmla="*/ 17 w 160"/>
                  <a:gd name="T11" fmla="*/ 28 h 132"/>
                  <a:gd name="T12" fmla="*/ 67 w 160"/>
                  <a:gd name="T13" fmla="*/ 56 h 132"/>
                  <a:gd name="T14" fmla="*/ 106 w 160"/>
                  <a:gd name="T15" fmla="*/ 99 h 132"/>
                  <a:gd name="T16" fmla="*/ 125 w 160"/>
                  <a:gd name="T17" fmla="*/ 126 h 132"/>
                  <a:gd name="T18" fmla="*/ 142 w 160"/>
                  <a:gd name="T19" fmla="*/ 132 h 132"/>
                  <a:gd name="T20" fmla="*/ 158 w 160"/>
                  <a:gd name="T21" fmla="*/ 122 h 132"/>
                  <a:gd name="T22" fmla="*/ 160 w 160"/>
                  <a:gd name="T23" fmla="*/ 10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" h="132">
                    <a:moveTo>
                      <a:pt x="160" y="109"/>
                    </a:moveTo>
                    <a:lnTo>
                      <a:pt x="115" y="59"/>
                    </a:lnTo>
                    <a:lnTo>
                      <a:pt x="67" y="28"/>
                    </a:lnTo>
                    <a:lnTo>
                      <a:pt x="27" y="7"/>
                    </a:lnTo>
                    <a:lnTo>
                      <a:pt x="0" y="0"/>
                    </a:lnTo>
                    <a:lnTo>
                      <a:pt x="17" y="28"/>
                    </a:lnTo>
                    <a:lnTo>
                      <a:pt x="67" y="56"/>
                    </a:lnTo>
                    <a:lnTo>
                      <a:pt x="106" y="99"/>
                    </a:lnTo>
                    <a:lnTo>
                      <a:pt x="125" y="126"/>
                    </a:lnTo>
                    <a:lnTo>
                      <a:pt x="142" y="132"/>
                    </a:lnTo>
                    <a:lnTo>
                      <a:pt x="158" y="122"/>
                    </a:lnTo>
                    <a:lnTo>
                      <a:pt x="160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8" name="Freeform 154">
                <a:extLst>
                  <a:ext uri="{FF2B5EF4-FFF2-40B4-BE49-F238E27FC236}">
                    <a16:creationId xmlns:a16="http://schemas.microsoft.com/office/drawing/2014/main" id="{A5D64A9C-7A0D-7576-5FD0-8525EE58A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829"/>
                <a:ext cx="176" cy="162"/>
              </a:xfrm>
              <a:custGeom>
                <a:avLst/>
                <a:gdLst>
                  <a:gd name="T0" fmla="*/ 176 w 176"/>
                  <a:gd name="T1" fmla="*/ 150 h 162"/>
                  <a:gd name="T2" fmla="*/ 131 w 176"/>
                  <a:gd name="T3" fmla="*/ 101 h 162"/>
                  <a:gd name="T4" fmla="*/ 74 w 176"/>
                  <a:gd name="T5" fmla="*/ 43 h 162"/>
                  <a:gd name="T6" fmla="*/ 41 w 176"/>
                  <a:gd name="T7" fmla="*/ 15 h 162"/>
                  <a:gd name="T8" fmla="*/ 15 w 176"/>
                  <a:gd name="T9" fmla="*/ 0 h 162"/>
                  <a:gd name="T10" fmla="*/ 0 w 176"/>
                  <a:gd name="T11" fmla="*/ 8 h 162"/>
                  <a:gd name="T12" fmla="*/ 29 w 176"/>
                  <a:gd name="T13" fmla="*/ 34 h 162"/>
                  <a:gd name="T14" fmla="*/ 80 w 176"/>
                  <a:gd name="T15" fmla="*/ 84 h 162"/>
                  <a:gd name="T16" fmla="*/ 127 w 176"/>
                  <a:gd name="T17" fmla="*/ 135 h 162"/>
                  <a:gd name="T18" fmla="*/ 158 w 176"/>
                  <a:gd name="T19" fmla="*/ 162 h 162"/>
                  <a:gd name="T20" fmla="*/ 167 w 176"/>
                  <a:gd name="T21" fmla="*/ 162 h 162"/>
                  <a:gd name="T22" fmla="*/ 176 w 176"/>
                  <a:gd name="T23" fmla="*/ 15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6" h="162">
                    <a:moveTo>
                      <a:pt x="176" y="150"/>
                    </a:moveTo>
                    <a:lnTo>
                      <a:pt x="131" y="101"/>
                    </a:lnTo>
                    <a:lnTo>
                      <a:pt x="74" y="43"/>
                    </a:lnTo>
                    <a:lnTo>
                      <a:pt x="41" y="15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29" y="34"/>
                    </a:lnTo>
                    <a:lnTo>
                      <a:pt x="80" y="84"/>
                    </a:lnTo>
                    <a:lnTo>
                      <a:pt x="127" y="135"/>
                    </a:lnTo>
                    <a:lnTo>
                      <a:pt x="158" y="162"/>
                    </a:lnTo>
                    <a:lnTo>
                      <a:pt x="167" y="162"/>
                    </a:lnTo>
                    <a:lnTo>
                      <a:pt x="176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9" name="Freeform 155">
                <a:extLst>
                  <a:ext uri="{FF2B5EF4-FFF2-40B4-BE49-F238E27FC236}">
                    <a16:creationId xmlns:a16="http://schemas.microsoft.com/office/drawing/2014/main" id="{8DC22994-C4E4-4982-4111-92FDFD1DA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4" y="958"/>
                <a:ext cx="126" cy="130"/>
              </a:xfrm>
              <a:custGeom>
                <a:avLst/>
                <a:gdLst>
                  <a:gd name="T0" fmla="*/ 124 w 126"/>
                  <a:gd name="T1" fmla="*/ 109 h 130"/>
                  <a:gd name="T2" fmla="*/ 72 w 126"/>
                  <a:gd name="T3" fmla="*/ 32 h 130"/>
                  <a:gd name="T4" fmla="*/ 22 w 126"/>
                  <a:gd name="T5" fmla="*/ 3 h 130"/>
                  <a:gd name="T6" fmla="*/ 0 w 126"/>
                  <a:gd name="T7" fmla="*/ 0 h 130"/>
                  <a:gd name="T8" fmla="*/ 5 w 126"/>
                  <a:gd name="T9" fmla="*/ 15 h 130"/>
                  <a:gd name="T10" fmla="*/ 63 w 126"/>
                  <a:gd name="T11" fmla="*/ 56 h 130"/>
                  <a:gd name="T12" fmla="*/ 117 w 126"/>
                  <a:gd name="T13" fmla="*/ 124 h 130"/>
                  <a:gd name="T14" fmla="*/ 126 w 126"/>
                  <a:gd name="T15" fmla="*/ 130 h 130"/>
                  <a:gd name="T16" fmla="*/ 124 w 126"/>
                  <a:gd name="T17" fmla="*/ 10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130">
                    <a:moveTo>
                      <a:pt x="124" y="109"/>
                    </a:moveTo>
                    <a:lnTo>
                      <a:pt x="72" y="32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63" y="56"/>
                    </a:lnTo>
                    <a:lnTo>
                      <a:pt x="117" y="124"/>
                    </a:lnTo>
                    <a:lnTo>
                      <a:pt x="126" y="130"/>
                    </a:lnTo>
                    <a:lnTo>
                      <a:pt x="124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0" name="Freeform 156">
                <a:extLst>
                  <a:ext uri="{FF2B5EF4-FFF2-40B4-BE49-F238E27FC236}">
                    <a16:creationId xmlns:a16="http://schemas.microsoft.com/office/drawing/2014/main" id="{FAE5D476-A875-E96F-34ED-6DBAF7FFC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7" y="1076"/>
                <a:ext cx="89" cy="100"/>
              </a:xfrm>
              <a:custGeom>
                <a:avLst/>
                <a:gdLst>
                  <a:gd name="T0" fmla="*/ 85 w 89"/>
                  <a:gd name="T1" fmla="*/ 76 h 100"/>
                  <a:gd name="T2" fmla="*/ 41 w 89"/>
                  <a:gd name="T3" fmla="*/ 17 h 100"/>
                  <a:gd name="T4" fmla="*/ 1 w 89"/>
                  <a:gd name="T5" fmla="*/ 0 h 100"/>
                  <a:gd name="T6" fmla="*/ 0 w 89"/>
                  <a:gd name="T7" fmla="*/ 17 h 100"/>
                  <a:gd name="T8" fmla="*/ 18 w 89"/>
                  <a:gd name="T9" fmla="*/ 47 h 100"/>
                  <a:gd name="T10" fmla="*/ 65 w 89"/>
                  <a:gd name="T11" fmla="*/ 86 h 100"/>
                  <a:gd name="T12" fmla="*/ 79 w 89"/>
                  <a:gd name="T13" fmla="*/ 100 h 100"/>
                  <a:gd name="T14" fmla="*/ 89 w 89"/>
                  <a:gd name="T15" fmla="*/ 93 h 100"/>
                  <a:gd name="T16" fmla="*/ 85 w 89"/>
                  <a:gd name="T17" fmla="*/ 7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00">
                    <a:moveTo>
                      <a:pt x="85" y="76"/>
                    </a:moveTo>
                    <a:lnTo>
                      <a:pt x="41" y="1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18" y="47"/>
                    </a:lnTo>
                    <a:lnTo>
                      <a:pt x="65" y="86"/>
                    </a:lnTo>
                    <a:lnTo>
                      <a:pt x="79" y="100"/>
                    </a:lnTo>
                    <a:lnTo>
                      <a:pt x="89" y="93"/>
                    </a:lnTo>
                    <a:lnTo>
                      <a:pt x="85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1" name="Freeform 157">
                <a:extLst>
                  <a:ext uri="{FF2B5EF4-FFF2-40B4-BE49-F238E27FC236}">
                    <a16:creationId xmlns:a16="http://schemas.microsoft.com/office/drawing/2014/main" id="{5FB61A7E-FF5F-C369-E866-F2C9A146E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1198"/>
                <a:ext cx="110" cy="112"/>
              </a:xfrm>
              <a:custGeom>
                <a:avLst/>
                <a:gdLst>
                  <a:gd name="T0" fmla="*/ 110 w 110"/>
                  <a:gd name="T1" fmla="*/ 112 h 112"/>
                  <a:gd name="T2" fmla="*/ 94 w 110"/>
                  <a:gd name="T3" fmla="*/ 94 h 112"/>
                  <a:gd name="T4" fmla="*/ 64 w 110"/>
                  <a:gd name="T5" fmla="*/ 47 h 112"/>
                  <a:gd name="T6" fmla="*/ 18 w 110"/>
                  <a:gd name="T7" fmla="*/ 0 h 112"/>
                  <a:gd name="T8" fmla="*/ 0 w 110"/>
                  <a:gd name="T9" fmla="*/ 0 h 112"/>
                  <a:gd name="T10" fmla="*/ 8 w 110"/>
                  <a:gd name="T11" fmla="*/ 17 h 112"/>
                  <a:gd name="T12" fmla="*/ 42 w 110"/>
                  <a:gd name="T13" fmla="*/ 64 h 112"/>
                  <a:gd name="T14" fmla="*/ 77 w 110"/>
                  <a:gd name="T15" fmla="*/ 110 h 112"/>
                  <a:gd name="T16" fmla="*/ 110 w 110"/>
                  <a:gd name="T1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112">
                    <a:moveTo>
                      <a:pt x="110" y="112"/>
                    </a:moveTo>
                    <a:lnTo>
                      <a:pt x="94" y="94"/>
                    </a:lnTo>
                    <a:lnTo>
                      <a:pt x="64" y="47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8" y="17"/>
                    </a:lnTo>
                    <a:lnTo>
                      <a:pt x="42" y="64"/>
                    </a:lnTo>
                    <a:lnTo>
                      <a:pt x="77" y="110"/>
                    </a:lnTo>
                    <a:lnTo>
                      <a:pt x="110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2" name="Freeform 158">
                <a:extLst>
                  <a:ext uri="{FF2B5EF4-FFF2-40B4-BE49-F238E27FC236}">
                    <a16:creationId xmlns:a16="http://schemas.microsoft.com/office/drawing/2014/main" id="{CC594056-5EBE-0B46-9830-B558C14D3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2" y="332"/>
                <a:ext cx="320" cy="1166"/>
              </a:xfrm>
              <a:custGeom>
                <a:avLst/>
                <a:gdLst>
                  <a:gd name="T0" fmla="*/ 45 w 320"/>
                  <a:gd name="T1" fmla="*/ 142 h 1166"/>
                  <a:gd name="T2" fmla="*/ 56 w 320"/>
                  <a:gd name="T3" fmla="*/ 207 h 1166"/>
                  <a:gd name="T4" fmla="*/ 29 w 320"/>
                  <a:gd name="T5" fmla="*/ 251 h 1166"/>
                  <a:gd name="T6" fmla="*/ 33 w 320"/>
                  <a:gd name="T7" fmla="*/ 310 h 1166"/>
                  <a:gd name="T8" fmla="*/ 49 w 320"/>
                  <a:gd name="T9" fmla="*/ 358 h 1166"/>
                  <a:gd name="T10" fmla="*/ 24 w 320"/>
                  <a:gd name="T11" fmla="*/ 408 h 1166"/>
                  <a:gd name="T12" fmla="*/ 51 w 320"/>
                  <a:gd name="T13" fmla="*/ 492 h 1166"/>
                  <a:gd name="T14" fmla="*/ 17 w 320"/>
                  <a:gd name="T15" fmla="*/ 563 h 1166"/>
                  <a:gd name="T16" fmla="*/ 35 w 320"/>
                  <a:gd name="T17" fmla="*/ 633 h 1166"/>
                  <a:gd name="T18" fmla="*/ 44 w 320"/>
                  <a:gd name="T19" fmla="*/ 684 h 1166"/>
                  <a:gd name="T20" fmla="*/ 10 w 320"/>
                  <a:gd name="T21" fmla="*/ 727 h 1166"/>
                  <a:gd name="T22" fmla="*/ 29 w 320"/>
                  <a:gd name="T23" fmla="*/ 818 h 1166"/>
                  <a:gd name="T24" fmla="*/ 27 w 320"/>
                  <a:gd name="T25" fmla="*/ 866 h 1166"/>
                  <a:gd name="T26" fmla="*/ 0 w 320"/>
                  <a:gd name="T27" fmla="*/ 925 h 1166"/>
                  <a:gd name="T28" fmla="*/ 16 w 320"/>
                  <a:gd name="T29" fmla="*/ 976 h 1166"/>
                  <a:gd name="T30" fmla="*/ 17 w 320"/>
                  <a:gd name="T31" fmla="*/ 1023 h 1166"/>
                  <a:gd name="T32" fmla="*/ 24 w 320"/>
                  <a:gd name="T33" fmla="*/ 1071 h 1166"/>
                  <a:gd name="T34" fmla="*/ 45 w 320"/>
                  <a:gd name="T35" fmla="*/ 1115 h 1166"/>
                  <a:gd name="T36" fmla="*/ 49 w 320"/>
                  <a:gd name="T37" fmla="*/ 1166 h 1166"/>
                  <a:gd name="T38" fmla="*/ 121 w 320"/>
                  <a:gd name="T39" fmla="*/ 1122 h 1166"/>
                  <a:gd name="T40" fmla="*/ 205 w 320"/>
                  <a:gd name="T41" fmla="*/ 1112 h 1166"/>
                  <a:gd name="T42" fmla="*/ 265 w 320"/>
                  <a:gd name="T43" fmla="*/ 1087 h 1166"/>
                  <a:gd name="T44" fmla="*/ 283 w 320"/>
                  <a:gd name="T45" fmla="*/ 1055 h 1166"/>
                  <a:gd name="T46" fmla="*/ 288 w 320"/>
                  <a:gd name="T47" fmla="*/ 991 h 1166"/>
                  <a:gd name="T48" fmla="*/ 275 w 320"/>
                  <a:gd name="T49" fmla="*/ 905 h 1166"/>
                  <a:gd name="T50" fmla="*/ 261 w 320"/>
                  <a:gd name="T51" fmla="*/ 861 h 1166"/>
                  <a:gd name="T52" fmla="*/ 270 w 320"/>
                  <a:gd name="T53" fmla="*/ 807 h 1166"/>
                  <a:gd name="T54" fmla="*/ 244 w 320"/>
                  <a:gd name="T55" fmla="*/ 747 h 1166"/>
                  <a:gd name="T56" fmla="*/ 281 w 320"/>
                  <a:gd name="T57" fmla="*/ 700 h 1166"/>
                  <a:gd name="T58" fmla="*/ 253 w 320"/>
                  <a:gd name="T59" fmla="*/ 633 h 1166"/>
                  <a:gd name="T60" fmla="*/ 239 w 320"/>
                  <a:gd name="T61" fmla="*/ 570 h 1166"/>
                  <a:gd name="T62" fmla="*/ 293 w 320"/>
                  <a:gd name="T63" fmla="*/ 522 h 1166"/>
                  <a:gd name="T64" fmla="*/ 275 w 320"/>
                  <a:gd name="T65" fmla="*/ 486 h 1166"/>
                  <a:gd name="T66" fmla="*/ 275 w 320"/>
                  <a:gd name="T67" fmla="*/ 427 h 1166"/>
                  <a:gd name="T68" fmla="*/ 249 w 320"/>
                  <a:gd name="T69" fmla="*/ 390 h 1166"/>
                  <a:gd name="T70" fmla="*/ 270 w 320"/>
                  <a:gd name="T71" fmla="*/ 342 h 1166"/>
                  <a:gd name="T72" fmla="*/ 253 w 320"/>
                  <a:gd name="T73" fmla="*/ 304 h 1166"/>
                  <a:gd name="T74" fmla="*/ 253 w 320"/>
                  <a:gd name="T75" fmla="*/ 272 h 1166"/>
                  <a:gd name="T76" fmla="*/ 272 w 320"/>
                  <a:gd name="T77" fmla="*/ 243 h 1166"/>
                  <a:gd name="T78" fmla="*/ 248 w 320"/>
                  <a:gd name="T79" fmla="*/ 205 h 1166"/>
                  <a:gd name="T80" fmla="*/ 244 w 320"/>
                  <a:gd name="T81" fmla="*/ 151 h 1166"/>
                  <a:gd name="T82" fmla="*/ 305 w 320"/>
                  <a:gd name="T83" fmla="*/ 83 h 1166"/>
                  <a:gd name="T84" fmla="*/ 320 w 320"/>
                  <a:gd name="T85" fmla="*/ 10 h 1166"/>
                  <a:gd name="T86" fmla="*/ 283 w 320"/>
                  <a:gd name="T87" fmla="*/ 10 h 1166"/>
                  <a:gd name="T88" fmla="*/ 176 w 320"/>
                  <a:gd name="T89" fmla="*/ 66 h 1166"/>
                  <a:gd name="T90" fmla="*/ 88 w 320"/>
                  <a:gd name="T91" fmla="*/ 99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20" h="1166">
                    <a:moveTo>
                      <a:pt x="56" y="110"/>
                    </a:moveTo>
                    <a:lnTo>
                      <a:pt x="45" y="142"/>
                    </a:lnTo>
                    <a:lnTo>
                      <a:pt x="54" y="174"/>
                    </a:lnTo>
                    <a:lnTo>
                      <a:pt x="56" y="207"/>
                    </a:lnTo>
                    <a:lnTo>
                      <a:pt x="45" y="227"/>
                    </a:lnTo>
                    <a:lnTo>
                      <a:pt x="29" y="251"/>
                    </a:lnTo>
                    <a:lnTo>
                      <a:pt x="22" y="287"/>
                    </a:lnTo>
                    <a:lnTo>
                      <a:pt x="33" y="310"/>
                    </a:lnTo>
                    <a:lnTo>
                      <a:pt x="49" y="337"/>
                    </a:lnTo>
                    <a:lnTo>
                      <a:pt x="49" y="358"/>
                    </a:lnTo>
                    <a:lnTo>
                      <a:pt x="38" y="381"/>
                    </a:lnTo>
                    <a:lnTo>
                      <a:pt x="24" y="408"/>
                    </a:lnTo>
                    <a:lnTo>
                      <a:pt x="29" y="435"/>
                    </a:lnTo>
                    <a:lnTo>
                      <a:pt x="51" y="492"/>
                    </a:lnTo>
                    <a:lnTo>
                      <a:pt x="49" y="516"/>
                    </a:lnTo>
                    <a:lnTo>
                      <a:pt x="17" y="563"/>
                    </a:lnTo>
                    <a:lnTo>
                      <a:pt x="17" y="602"/>
                    </a:lnTo>
                    <a:lnTo>
                      <a:pt x="35" y="633"/>
                    </a:lnTo>
                    <a:lnTo>
                      <a:pt x="45" y="661"/>
                    </a:lnTo>
                    <a:lnTo>
                      <a:pt x="44" y="684"/>
                    </a:lnTo>
                    <a:lnTo>
                      <a:pt x="16" y="709"/>
                    </a:lnTo>
                    <a:lnTo>
                      <a:pt x="10" y="727"/>
                    </a:lnTo>
                    <a:lnTo>
                      <a:pt x="16" y="770"/>
                    </a:lnTo>
                    <a:lnTo>
                      <a:pt x="29" y="818"/>
                    </a:lnTo>
                    <a:lnTo>
                      <a:pt x="29" y="844"/>
                    </a:lnTo>
                    <a:lnTo>
                      <a:pt x="27" y="866"/>
                    </a:lnTo>
                    <a:lnTo>
                      <a:pt x="7" y="898"/>
                    </a:lnTo>
                    <a:lnTo>
                      <a:pt x="0" y="925"/>
                    </a:lnTo>
                    <a:lnTo>
                      <a:pt x="1" y="955"/>
                    </a:lnTo>
                    <a:lnTo>
                      <a:pt x="16" y="976"/>
                    </a:lnTo>
                    <a:lnTo>
                      <a:pt x="33" y="996"/>
                    </a:lnTo>
                    <a:lnTo>
                      <a:pt x="17" y="1023"/>
                    </a:lnTo>
                    <a:lnTo>
                      <a:pt x="10" y="1050"/>
                    </a:lnTo>
                    <a:lnTo>
                      <a:pt x="24" y="1071"/>
                    </a:lnTo>
                    <a:lnTo>
                      <a:pt x="44" y="1087"/>
                    </a:lnTo>
                    <a:lnTo>
                      <a:pt x="45" y="1115"/>
                    </a:lnTo>
                    <a:lnTo>
                      <a:pt x="45" y="1137"/>
                    </a:lnTo>
                    <a:lnTo>
                      <a:pt x="49" y="1166"/>
                    </a:lnTo>
                    <a:lnTo>
                      <a:pt x="84" y="1142"/>
                    </a:lnTo>
                    <a:lnTo>
                      <a:pt x="121" y="1122"/>
                    </a:lnTo>
                    <a:lnTo>
                      <a:pt x="154" y="1112"/>
                    </a:lnTo>
                    <a:lnTo>
                      <a:pt x="205" y="1112"/>
                    </a:lnTo>
                    <a:lnTo>
                      <a:pt x="242" y="1106"/>
                    </a:lnTo>
                    <a:lnTo>
                      <a:pt x="265" y="1087"/>
                    </a:lnTo>
                    <a:lnTo>
                      <a:pt x="303" y="1077"/>
                    </a:lnTo>
                    <a:lnTo>
                      <a:pt x="283" y="1055"/>
                    </a:lnTo>
                    <a:lnTo>
                      <a:pt x="275" y="1025"/>
                    </a:lnTo>
                    <a:lnTo>
                      <a:pt x="288" y="991"/>
                    </a:lnTo>
                    <a:lnTo>
                      <a:pt x="286" y="941"/>
                    </a:lnTo>
                    <a:lnTo>
                      <a:pt x="275" y="905"/>
                    </a:lnTo>
                    <a:lnTo>
                      <a:pt x="265" y="887"/>
                    </a:lnTo>
                    <a:lnTo>
                      <a:pt x="261" y="861"/>
                    </a:lnTo>
                    <a:lnTo>
                      <a:pt x="275" y="828"/>
                    </a:lnTo>
                    <a:lnTo>
                      <a:pt x="270" y="807"/>
                    </a:lnTo>
                    <a:lnTo>
                      <a:pt x="242" y="768"/>
                    </a:lnTo>
                    <a:lnTo>
                      <a:pt x="244" y="747"/>
                    </a:lnTo>
                    <a:lnTo>
                      <a:pt x="255" y="727"/>
                    </a:lnTo>
                    <a:lnTo>
                      <a:pt x="281" y="700"/>
                    </a:lnTo>
                    <a:lnTo>
                      <a:pt x="272" y="679"/>
                    </a:lnTo>
                    <a:lnTo>
                      <a:pt x="253" y="633"/>
                    </a:lnTo>
                    <a:lnTo>
                      <a:pt x="239" y="602"/>
                    </a:lnTo>
                    <a:lnTo>
                      <a:pt x="239" y="570"/>
                    </a:lnTo>
                    <a:lnTo>
                      <a:pt x="288" y="552"/>
                    </a:lnTo>
                    <a:lnTo>
                      <a:pt x="293" y="522"/>
                    </a:lnTo>
                    <a:lnTo>
                      <a:pt x="288" y="503"/>
                    </a:lnTo>
                    <a:lnTo>
                      <a:pt x="275" y="486"/>
                    </a:lnTo>
                    <a:lnTo>
                      <a:pt x="277" y="460"/>
                    </a:lnTo>
                    <a:lnTo>
                      <a:pt x="275" y="427"/>
                    </a:lnTo>
                    <a:lnTo>
                      <a:pt x="261" y="411"/>
                    </a:lnTo>
                    <a:lnTo>
                      <a:pt x="249" y="390"/>
                    </a:lnTo>
                    <a:lnTo>
                      <a:pt x="258" y="368"/>
                    </a:lnTo>
                    <a:lnTo>
                      <a:pt x="270" y="342"/>
                    </a:lnTo>
                    <a:lnTo>
                      <a:pt x="270" y="326"/>
                    </a:lnTo>
                    <a:lnTo>
                      <a:pt x="253" y="304"/>
                    </a:lnTo>
                    <a:lnTo>
                      <a:pt x="248" y="287"/>
                    </a:lnTo>
                    <a:lnTo>
                      <a:pt x="253" y="272"/>
                    </a:lnTo>
                    <a:lnTo>
                      <a:pt x="270" y="261"/>
                    </a:lnTo>
                    <a:lnTo>
                      <a:pt x="272" y="243"/>
                    </a:lnTo>
                    <a:lnTo>
                      <a:pt x="267" y="233"/>
                    </a:lnTo>
                    <a:lnTo>
                      <a:pt x="248" y="205"/>
                    </a:lnTo>
                    <a:lnTo>
                      <a:pt x="242" y="174"/>
                    </a:lnTo>
                    <a:lnTo>
                      <a:pt x="244" y="151"/>
                    </a:lnTo>
                    <a:lnTo>
                      <a:pt x="261" y="130"/>
                    </a:lnTo>
                    <a:lnTo>
                      <a:pt x="305" y="83"/>
                    </a:lnTo>
                    <a:lnTo>
                      <a:pt x="320" y="43"/>
                    </a:lnTo>
                    <a:lnTo>
                      <a:pt x="320" y="10"/>
                    </a:lnTo>
                    <a:lnTo>
                      <a:pt x="305" y="0"/>
                    </a:lnTo>
                    <a:lnTo>
                      <a:pt x="283" y="10"/>
                    </a:lnTo>
                    <a:lnTo>
                      <a:pt x="228" y="44"/>
                    </a:lnTo>
                    <a:lnTo>
                      <a:pt x="176" y="66"/>
                    </a:lnTo>
                    <a:lnTo>
                      <a:pt x="123" y="88"/>
                    </a:lnTo>
                    <a:lnTo>
                      <a:pt x="88" y="99"/>
                    </a:lnTo>
                    <a:lnTo>
                      <a:pt x="56" y="1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3" name="Freeform 159">
                <a:extLst>
                  <a:ext uri="{FF2B5EF4-FFF2-40B4-BE49-F238E27FC236}">
                    <a16:creationId xmlns:a16="http://schemas.microsoft.com/office/drawing/2014/main" id="{C0B34B1C-CCFD-F2A0-6197-4FB2ECC3B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" y="322"/>
                <a:ext cx="565" cy="1192"/>
              </a:xfrm>
              <a:custGeom>
                <a:avLst/>
                <a:gdLst>
                  <a:gd name="T0" fmla="*/ 368 w 565"/>
                  <a:gd name="T1" fmla="*/ 1120 h 1192"/>
                  <a:gd name="T2" fmla="*/ 260 w 565"/>
                  <a:gd name="T3" fmla="*/ 1157 h 1192"/>
                  <a:gd name="T4" fmla="*/ 45 w 565"/>
                  <a:gd name="T5" fmla="*/ 964 h 1192"/>
                  <a:gd name="T6" fmla="*/ 34 w 565"/>
                  <a:gd name="T7" fmla="*/ 997 h 1192"/>
                  <a:gd name="T8" fmla="*/ 267 w 565"/>
                  <a:gd name="T9" fmla="*/ 1192 h 1192"/>
                  <a:gd name="T10" fmla="*/ 379 w 565"/>
                  <a:gd name="T11" fmla="*/ 1132 h 1192"/>
                  <a:gd name="T12" fmla="*/ 534 w 565"/>
                  <a:gd name="T13" fmla="*/ 1081 h 1192"/>
                  <a:gd name="T14" fmla="*/ 526 w 565"/>
                  <a:gd name="T15" fmla="*/ 997 h 1192"/>
                  <a:gd name="T16" fmla="*/ 495 w 565"/>
                  <a:gd name="T17" fmla="*/ 903 h 1192"/>
                  <a:gd name="T18" fmla="*/ 510 w 565"/>
                  <a:gd name="T19" fmla="*/ 828 h 1192"/>
                  <a:gd name="T20" fmla="*/ 478 w 565"/>
                  <a:gd name="T21" fmla="*/ 753 h 1192"/>
                  <a:gd name="T22" fmla="*/ 494 w 565"/>
                  <a:gd name="T23" fmla="*/ 666 h 1192"/>
                  <a:gd name="T24" fmla="*/ 506 w 565"/>
                  <a:gd name="T25" fmla="*/ 580 h 1192"/>
                  <a:gd name="T26" fmla="*/ 510 w 565"/>
                  <a:gd name="T27" fmla="*/ 472 h 1192"/>
                  <a:gd name="T28" fmla="*/ 488 w 565"/>
                  <a:gd name="T29" fmla="*/ 380 h 1192"/>
                  <a:gd name="T30" fmla="*/ 478 w 565"/>
                  <a:gd name="T31" fmla="*/ 308 h 1192"/>
                  <a:gd name="T32" fmla="*/ 504 w 565"/>
                  <a:gd name="T33" fmla="*/ 245 h 1192"/>
                  <a:gd name="T34" fmla="*/ 490 w 565"/>
                  <a:gd name="T35" fmla="*/ 140 h 1192"/>
                  <a:gd name="T36" fmla="*/ 559 w 565"/>
                  <a:gd name="T37" fmla="*/ 12 h 1192"/>
                  <a:gd name="T38" fmla="*/ 528 w 565"/>
                  <a:gd name="T39" fmla="*/ 39 h 1192"/>
                  <a:gd name="T40" fmla="*/ 457 w 565"/>
                  <a:gd name="T41" fmla="*/ 156 h 1192"/>
                  <a:gd name="T42" fmla="*/ 354 w 565"/>
                  <a:gd name="T43" fmla="*/ 254 h 1192"/>
                  <a:gd name="T44" fmla="*/ 461 w 565"/>
                  <a:gd name="T45" fmla="*/ 217 h 1192"/>
                  <a:gd name="T46" fmla="*/ 451 w 565"/>
                  <a:gd name="T47" fmla="*/ 286 h 1192"/>
                  <a:gd name="T48" fmla="*/ 401 w 565"/>
                  <a:gd name="T49" fmla="*/ 358 h 1192"/>
                  <a:gd name="T50" fmla="*/ 474 w 565"/>
                  <a:gd name="T51" fmla="*/ 342 h 1192"/>
                  <a:gd name="T52" fmla="*/ 455 w 565"/>
                  <a:gd name="T53" fmla="*/ 397 h 1192"/>
                  <a:gd name="T54" fmla="*/ 450 w 565"/>
                  <a:gd name="T55" fmla="*/ 456 h 1192"/>
                  <a:gd name="T56" fmla="*/ 343 w 565"/>
                  <a:gd name="T57" fmla="*/ 535 h 1192"/>
                  <a:gd name="T58" fmla="*/ 463 w 565"/>
                  <a:gd name="T59" fmla="*/ 481 h 1192"/>
                  <a:gd name="T60" fmla="*/ 506 w 565"/>
                  <a:gd name="T61" fmla="*/ 535 h 1192"/>
                  <a:gd name="T62" fmla="*/ 434 w 565"/>
                  <a:gd name="T63" fmla="*/ 586 h 1192"/>
                  <a:gd name="T64" fmla="*/ 299 w 565"/>
                  <a:gd name="T65" fmla="*/ 650 h 1192"/>
                  <a:gd name="T66" fmla="*/ 451 w 565"/>
                  <a:gd name="T67" fmla="*/ 623 h 1192"/>
                  <a:gd name="T68" fmla="*/ 483 w 565"/>
                  <a:gd name="T69" fmla="*/ 725 h 1192"/>
                  <a:gd name="T70" fmla="*/ 303 w 565"/>
                  <a:gd name="T71" fmla="*/ 773 h 1192"/>
                  <a:gd name="T72" fmla="*/ 401 w 565"/>
                  <a:gd name="T73" fmla="*/ 769 h 1192"/>
                  <a:gd name="T74" fmla="*/ 463 w 565"/>
                  <a:gd name="T75" fmla="*/ 800 h 1192"/>
                  <a:gd name="T76" fmla="*/ 461 w 565"/>
                  <a:gd name="T77" fmla="*/ 860 h 1192"/>
                  <a:gd name="T78" fmla="*/ 288 w 565"/>
                  <a:gd name="T79" fmla="*/ 894 h 1192"/>
                  <a:gd name="T80" fmla="*/ 373 w 565"/>
                  <a:gd name="T81" fmla="*/ 894 h 1192"/>
                  <a:gd name="T82" fmla="*/ 472 w 565"/>
                  <a:gd name="T83" fmla="*/ 878 h 1192"/>
                  <a:gd name="T84" fmla="*/ 386 w 565"/>
                  <a:gd name="T85" fmla="*/ 958 h 1192"/>
                  <a:gd name="T86" fmla="*/ 288 w 565"/>
                  <a:gd name="T87" fmla="*/ 1006 h 1192"/>
                  <a:gd name="T88" fmla="*/ 412 w 565"/>
                  <a:gd name="T89" fmla="*/ 962 h 1192"/>
                  <a:gd name="T90" fmla="*/ 485 w 565"/>
                  <a:gd name="T91" fmla="*/ 946 h 1192"/>
                  <a:gd name="T92" fmla="*/ 483 w 565"/>
                  <a:gd name="T93" fmla="*/ 1017 h 1192"/>
                  <a:gd name="T94" fmla="*/ 494 w 565"/>
                  <a:gd name="T95" fmla="*/ 1076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65" h="1192">
                    <a:moveTo>
                      <a:pt x="479" y="1078"/>
                    </a:moveTo>
                    <a:lnTo>
                      <a:pt x="455" y="1105"/>
                    </a:lnTo>
                    <a:lnTo>
                      <a:pt x="417" y="1113"/>
                    </a:lnTo>
                    <a:lnTo>
                      <a:pt x="368" y="1120"/>
                    </a:lnTo>
                    <a:lnTo>
                      <a:pt x="315" y="1131"/>
                    </a:lnTo>
                    <a:lnTo>
                      <a:pt x="281" y="1152"/>
                    </a:lnTo>
                    <a:lnTo>
                      <a:pt x="270" y="1163"/>
                    </a:lnTo>
                    <a:lnTo>
                      <a:pt x="260" y="1157"/>
                    </a:lnTo>
                    <a:lnTo>
                      <a:pt x="196" y="1110"/>
                    </a:lnTo>
                    <a:lnTo>
                      <a:pt x="114" y="1045"/>
                    </a:lnTo>
                    <a:lnTo>
                      <a:pt x="86" y="1006"/>
                    </a:lnTo>
                    <a:lnTo>
                      <a:pt x="45" y="964"/>
                    </a:lnTo>
                    <a:lnTo>
                      <a:pt x="32" y="932"/>
                    </a:lnTo>
                    <a:lnTo>
                      <a:pt x="0" y="926"/>
                    </a:lnTo>
                    <a:lnTo>
                      <a:pt x="16" y="962"/>
                    </a:lnTo>
                    <a:lnTo>
                      <a:pt x="34" y="997"/>
                    </a:lnTo>
                    <a:lnTo>
                      <a:pt x="86" y="1035"/>
                    </a:lnTo>
                    <a:lnTo>
                      <a:pt x="123" y="1081"/>
                    </a:lnTo>
                    <a:lnTo>
                      <a:pt x="212" y="1138"/>
                    </a:lnTo>
                    <a:lnTo>
                      <a:pt x="267" y="1192"/>
                    </a:lnTo>
                    <a:lnTo>
                      <a:pt x="288" y="1186"/>
                    </a:lnTo>
                    <a:lnTo>
                      <a:pt x="310" y="1159"/>
                    </a:lnTo>
                    <a:lnTo>
                      <a:pt x="341" y="1143"/>
                    </a:lnTo>
                    <a:lnTo>
                      <a:pt x="379" y="1132"/>
                    </a:lnTo>
                    <a:lnTo>
                      <a:pt x="461" y="1125"/>
                    </a:lnTo>
                    <a:lnTo>
                      <a:pt x="485" y="1110"/>
                    </a:lnTo>
                    <a:lnTo>
                      <a:pt x="526" y="1099"/>
                    </a:lnTo>
                    <a:lnTo>
                      <a:pt x="534" y="1081"/>
                    </a:lnTo>
                    <a:lnTo>
                      <a:pt x="521" y="1060"/>
                    </a:lnTo>
                    <a:lnTo>
                      <a:pt x="506" y="1038"/>
                    </a:lnTo>
                    <a:lnTo>
                      <a:pt x="515" y="1011"/>
                    </a:lnTo>
                    <a:lnTo>
                      <a:pt x="526" y="997"/>
                    </a:lnTo>
                    <a:lnTo>
                      <a:pt x="526" y="974"/>
                    </a:lnTo>
                    <a:lnTo>
                      <a:pt x="515" y="937"/>
                    </a:lnTo>
                    <a:lnTo>
                      <a:pt x="510" y="919"/>
                    </a:lnTo>
                    <a:lnTo>
                      <a:pt x="495" y="903"/>
                    </a:lnTo>
                    <a:lnTo>
                      <a:pt x="488" y="883"/>
                    </a:lnTo>
                    <a:lnTo>
                      <a:pt x="495" y="865"/>
                    </a:lnTo>
                    <a:lnTo>
                      <a:pt x="512" y="851"/>
                    </a:lnTo>
                    <a:lnTo>
                      <a:pt x="510" y="828"/>
                    </a:lnTo>
                    <a:lnTo>
                      <a:pt x="501" y="811"/>
                    </a:lnTo>
                    <a:lnTo>
                      <a:pt x="483" y="785"/>
                    </a:lnTo>
                    <a:lnTo>
                      <a:pt x="472" y="773"/>
                    </a:lnTo>
                    <a:lnTo>
                      <a:pt x="478" y="753"/>
                    </a:lnTo>
                    <a:lnTo>
                      <a:pt x="504" y="737"/>
                    </a:lnTo>
                    <a:lnTo>
                      <a:pt x="515" y="716"/>
                    </a:lnTo>
                    <a:lnTo>
                      <a:pt x="512" y="698"/>
                    </a:lnTo>
                    <a:lnTo>
                      <a:pt x="494" y="666"/>
                    </a:lnTo>
                    <a:lnTo>
                      <a:pt x="474" y="629"/>
                    </a:lnTo>
                    <a:lnTo>
                      <a:pt x="467" y="602"/>
                    </a:lnTo>
                    <a:lnTo>
                      <a:pt x="478" y="591"/>
                    </a:lnTo>
                    <a:lnTo>
                      <a:pt x="506" y="580"/>
                    </a:lnTo>
                    <a:lnTo>
                      <a:pt x="522" y="570"/>
                    </a:lnTo>
                    <a:lnTo>
                      <a:pt x="526" y="535"/>
                    </a:lnTo>
                    <a:lnTo>
                      <a:pt x="506" y="497"/>
                    </a:lnTo>
                    <a:lnTo>
                      <a:pt x="510" y="472"/>
                    </a:lnTo>
                    <a:lnTo>
                      <a:pt x="517" y="449"/>
                    </a:lnTo>
                    <a:lnTo>
                      <a:pt x="499" y="422"/>
                    </a:lnTo>
                    <a:lnTo>
                      <a:pt x="483" y="397"/>
                    </a:lnTo>
                    <a:lnTo>
                      <a:pt x="488" y="380"/>
                    </a:lnTo>
                    <a:lnTo>
                      <a:pt x="499" y="363"/>
                    </a:lnTo>
                    <a:lnTo>
                      <a:pt x="499" y="336"/>
                    </a:lnTo>
                    <a:lnTo>
                      <a:pt x="488" y="320"/>
                    </a:lnTo>
                    <a:lnTo>
                      <a:pt x="478" y="308"/>
                    </a:lnTo>
                    <a:lnTo>
                      <a:pt x="479" y="288"/>
                    </a:lnTo>
                    <a:lnTo>
                      <a:pt x="499" y="277"/>
                    </a:lnTo>
                    <a:lnTo>
                      <a:pt x="510" y="267"/>
                    </a:lnTo>
                    <a:lnTo>
                      <a:pt x="504" y="245"/>
                    </a:lnTo>
                    <a:lnTo>
                      <a:pt x="483" y="217"/>
                    </a:lnTo>
                    <a:lnTo>
                      <a:pt x="474" y="194"/>
                    </a:lnTo>
                    <a:lnTo>
                      <a:pt x="472" y="167"/>
                    </a:lnTo>
                    <a:lnTo>
                      <a:pt x="490" y="140"/>
                    </a:lnTo>
                    <a:lnTo>
                      <a:pt x="528" y="99"/>
                    </a:lnTo>
                    <a:lnTo>
                      <a:pt x="548" y="66"/>
                    </a:lnTo>
                    <a:lnTo>
                      <a:pt x="565" y="39"/>
                    </a:lnTo>
                    <a:lnTo>
                      <a:pt x="559" y="12"/>
                    </a:lnTo>
                    <a:lnTo>
                      <a:pt x="545" y="0"/>
                    </a:lnTo>
                    <a:lnTo>
                      <a:pt x="534" y="1"/>
                    </a:lnTo>
                    <a:lnTo>
                      <a:pt x="515" y="23"/>
                    </a:lnTo>
                    <a:lnTo>
                      <a:pt x="528" y="39"/>
                    </a:lnTo>
                    <a:lnTo>
                      <a:pt x="526" y="66"/>
                    </a:lnTo>
                    <a:lnTo>
                      <a:pt x="501" y="113"/>
                    </a:lnTo>
                    <a:lnTo>
                      <a:pt x="469" y="140"/>
                    </a:lnTo>
                    <a:lnTo>
                      <a:pt x="457" y="156"/>
                    </a:lnTo>
                    <a:lnTo>
                      <a:pt x="450" y="178"/>
                    </a:lnTo>
                    <a:lnTo>
                      <a:pt x="446" y="190"/>
                    </a:lnTo>
                    <a:lnTo>
                      <a:pt x="398" y="229"/>
                    </a:lnTo>
                    <a:lnTo>
                      <a:pt x="354" y="254"/>
                    </a:lnTo>
                    <a:lnTo>
                      <a:pt x="348" y="272"/>
                    </a:lnTo>
                    <a:lnTo>
                      <a:pt x="363" y="276"/>
                    </a:lnTo>
                    <a:lnTo>
                      <a:pt x="428" y="229"/>
                    </a:lnTo>
                    <a:lnTo>
                      <a:pt x="461" y="217"/>
                    </a:lnTo>
                    <a:lnTo>
                      <a:pt x="478" y="249"/>
                    </a:lnTo>
                    <a:lnTo>
                      <a:pt x="483" y="261"/>
                    </a:lnTo>
                    <a:lnTo>
                      <a:pt x="467" y="276"/>
                    </a:lnTo>
                    <a:lnTo>
                      <a:pt x="451" y="286"/>
                    </a:lnTo>
                    <a:lnTo>
                      <a:pt x="450" y="304"/>
                    </a:lnTo>
                    <a:lnTo>
                      <a:pt x="455" y="324"/>
                    </a:lnTo>
                    <a:lnTo>
                      <a:pt x="441" y="340"/>
                    </a:lnTo>
                    <a:lnTo>
                      <a:pt x="401" y="358"/>
                    </a:lnTo>
                    <a:lnTo>
                      <a:pt x="341" y="384"/>
                    </a:lnTo>
                    <a:lnTo>
                      <a:pt x="363" y="391"/>
                    </a:lnTo>
                    <a:lnTo>
                      <a:pt x="425" y="367"/>
                    </a:lnTo>
                    <a:lnTo>
                      <a:pt x="474" y="342"/>
                    </a:lnTo>
                    <a:lnTo>
                      <a:pt x="483" y="347"/>
                    </a:lnTo>
                    <a:lnTo>
                      <a:pt x="478" y="363"/>
                    </a:lnTo>
                    <a:lnTo>
                      <a:pt x="461" y="380"/>
                    </a:lnTo>
                    <a:lnTo>
                      <a:pt x="455" y="397"/>
                    </a:lnTo>
                    <a:lnTo>
                      <a:pt x="463" y="418"/>
                    </a:lnTo>
                    <a:lnTo>
                      <a:pt x="483" y="434"/>
                    </a:lnTo>
                    <a:lnTo>
                      <a:pt x="483" y="449"/>
                    </a:lnTo>
                    <a:lnTo>
                      <a:pt x="450" y="456"/>
                    </a:lnTo>
                    <a:lnTo>
                      <a:pt x="423" y="492"/>
                    </a:lnTo>
                    <a:lnTo>
                      <a:pt x="391" y="513"/>
                    </a:lnTo>
                    <a:lnTo>
                      <a:pt x="347" y="525"/>
                    </a:lnTo>
                    <a:lnTo>
                      <a:pt x="343" y="535"/>
                    </a:lnTo>
                    <a:lnTo>
                      <a:pt x="370" y="532"/>
                    </a:lnTo>
                    <a:lnTo>
                      <a:pt x="428" y="513"/>
                    </a:lnTo>
                    <a:lnTo>
                      <a:pt x="450" y="497"/>
                    </a:lnTo>
                    <a:lnTo>
                      <a:pt x="463" y="481"/>
                    </a:lnTo>
                    <a:lnTo>
                      <a:pt x="483" y="477"/>
                    </a:lnTo>
                    <a:lnTo>
                      <a:pt x="483" y="497"/>
                    </a:lnTo>
                    <a:lnTo>
                      <a:pt x="495" y="515"/>
                    </a:lnTo>
                    <a:lnTo>
                      <a:pt x="506" y="535"/>
                    </a:lnTo>
                    <a:lnTo>
                      <a:pt x="499" y="552"/>
                    </a:lnTo>
                    <a:lnTo>
                      <a:pt x="474" y="562"/>
                    </a:lnTo>
                    <a:lnTo>
                      <a:pt x="450" y="570"/>
                    </a:lnTo>
                    <a:lnTo>
                      <a:pt x="434" y="586"/>
                    </a:lnTo>
                    <a:lnTo>
                      <a:pt x="359" y="607"/>
                    </a:lnTo>
                    <a:lnTo>
                      <a:pt x="304" y="627"/>
                    </a:lnTo>
                    <a:lnTo>
                      <a:pt x="283" y="638"/>
                    </a:lnTo>
                    <a:lnTo>
                      <a:pt x="299" y="650"/>
                    </a:lnTo>
                    <a:lnTo>
                      <a:pt x="332" y="643"/>
                    </a:lnTo>
                    <a:lnTo>
                      <a:pt x="398" y="618"/>
                    </a:lnTo>
                    <a:lnTo>
                      <a:pt x="441" y="605"/>
                    </a:lnTo>
                    <a:lnTo>
                      <a:pt x="451" y="623"/>
                    </a:lnTo>
                    <a:lnTo>
                      <a:pt x="463" y="656"/>
                    </a:lnTo>
                    <a:lnTo>
                      <a:pt x="483" y="683"/>
                    </a:lnTo>
                    <a:lnTo>
                      <a:pt x="485" y="705"/>
                    </a:lnTo>
                    <a:lnTo>
                      <a:pt x="483" y="725"/>
                    </a:lnTo>
                    <a:lnTo>
                      <a:pt x="461" y="732"/>
                    </a:lnTo>
                    <a:lnTo>
                      <a:pt x="423" y="741"/>
                    </a:lnTo>
                    <a:lnTo>
                      <a:pt x="373" y="762"/>
                    </a:lnTo>
                    <a:lnTo>
                      <a:pt x="303" y="773"/>
                    </a:lnTo>
                    <a:lnTo>
                      <a:pt x="276" y="785"/>
                    </a:lnTo>
                    <a:lnTo>
                      <a:pt x="294" y="794"/>
                    </a:lnTo>
                    <a:lnTo>
                      <a:pt x="357" y="785"/>
                    </a:lnTo>
                    <a:lnTo>
                      <a:pt x="401" y="769"/>
                    </a:lnTo>
                    <a:lnTo>
                      <a:pt x="430" y="759"/>
                    </a:lnTo>
                    <a:lnTo>
                      <a:pt x="455" y="753"/>
                    </a:lnTo>
                    <a:lnTo>
                      <a:pt x="451" y="773"/>
                    </a:lnTo>
                    <a:lnTo>
                      <a:pt x="463" y="800"/>
                    </a:lnTo>
                    <a:lnTo>
                      <a:pt x="479" y="816"/>
                    </a:lnTo>
                    <a:lnTo>
                      <a:pt x="483" y="835"/>
                    </a:lnTo>
                    <a:lnTo>
                      <a:pt x="483" y="851"/>
                    </a:lnTo>
                    <a:lnTo>
                      <a:pt x="461" y="860"/>
                    </a:lnTo>
                    <a:lnTo>
                      <a:pt x="419" y="862"/>
                    </a:lnTo>
                    <a:lnTo>
                      <a:pt x="391" y="871"/>
                    </a:lnTo>
                    <a:lnTo>
                      <a:pt x="325" y="892"/>
                    </a:lnTo>
                    <a:lnTo>
                      <a:pt x="288" y="894"/>
                    </a:lnTo>
                    <a:lnTo>
                      <a:pt x="276" y="910"/>
                    </a:lnTo>
                    <a:lnTo>
                      <a:pt x="292" y="915"/>
                    </a:lnTo>
                    <a:lnTo>
                      <a:pt x="325" y="908"/>
                    </a:lnTo>
                    <a:lnTo>
                      <a:pt x="373" y="894"/>
                    </a:lnTo>
                    <a:lnTo>
                      <a:pt x="401" y="883"/>
                    </a:lnTo>
                    <a:lnTo>
                      <a:pt x="435" y="876"/>
                    </a:lnTo>
                    <a:lnTo>
                      <a:pt x="463" y="878"/>
                    </a:lnTo>
                    <a:lnTo>
                      <a:pt x="472" y="878"/>
                    </a:lnTo>
                    <a:lnTo>
                      <a:pt x="472" y="903"/>
                    </a:lnTo>
                    <a:lnTo>
                      <a:pt x="479" y="915"/>
                    </a:lnTo>
                    <a:lnTo>
                      <a:pt x="430" y="926"/>
                    </a:lnTo>
                    <a:lnTo>
                      <a:pt x="386" y="958"/>
                    </a:lnTo>
                    <a:lnTo>
                      <a:pt x="338" y="976"/>
                    </a:lnTo>
                    <a:lnTo>
                      <a:pt x="304" y="981"/>
                    </a:lnTo>
                    <a:lnTo>
                      <a:pt x="278" y="995"/>
                    </a:lnTo>
                    <a:lnTo>
                      <a:pt x="288" y="1006"/>
                    </a:lnTo>
                    <a:lnTo>
                      <a:pt x="315" y="997"/>
                    </a:lnTo>
                    <a:lnTo>
                      <a:pt x="347" y="986"/>
                    </a:lnTo>
                    <a:lnTo>
                      <a:pt x="381" y="981"/>
                    </a:lnTo>
                    <a:lnTo>
                      <a:pt x="412" y="962"/>
                    </a:lnTo>
                    <a:lnTo>
                      <a:pt x="428" y="946"/>
                    </a:lnTo>
                    <a:lnTo>
                      <a:pt x="450" y="942"/>
                    </a:lnTo>
                    <a:lnTo>
                      <a:pt x="478" y="942"/>
                    </a:lnTo>
                    <a:lnTo>
                      <a:pt x="485" y="946"/>
                    </a:lnTo>
                    <a:lnTo>
                      <a:pt x="494" y="964"/>
                    </a:lnTo>
                    <a:lnTo>
                      <a:pt x="499" y="986"/>
                    </a:lnTo>
                    <a:lnTo>
                      <a:pt x="494" y="1006"/>
                    </a:lnTo>
                    <a:lnTo>
                      <a:pt x="483" y="1017"/>
                    </a:lnTo>
                    <a:lnTo>
                      <a:pt x="474" y="1044"/>
                    </a:lnTo>
                    <a:lnTo>
                      <a:pt x="483" y="1054"/>
                    </a:lnTo>
                    <a:lnTo>
                      <a:pt x="494" y="1065"/>
                    </a:lnTo>
                    <a:lnTo>
                      <a:pt x="494" y="1076"/>
                    </a:lnTo>
                    <a:lnTo>
                      <a:pt x="479" y="10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4" name="Freeform 160">
                <a:extLst>
                  <a:ext uri="{FF2B5EF4-FFF2-40B4-BE49-F238E27FC236}">
                    <a16:creationId xmlns:a16="http://schemas.microsoft.com/office/drawing/2014/main" id="{D472F77A-20A8-8B5B-5AD4-3D8BB7AE6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0" y="1340"/>
                <a:ext cx="169" cy="61"/>
              </a:xfrm>
              <a:custGeom>
                <a:avLst/>
                <a:gdLst>
                  <a:gd name="T0" fmla="*/ 0 w 169"/>
                  <a:gd name="T1" fmla="*/ 48 h 61"/>
                  <a:gd name="T2" fmla="*/ 67 w 169"/>
                  <a:gd name="T3" fmla="*/ 46 h 61"/>
                  <a:gd name="T4" fmla="*/ 93 w 169"/>
                  <a:gd name="T5" fmla="*/ 30 h 61"/>
                  <a:gd name="T6" fmla="*/ 115 w 169"/>
                  <a:gd name="T7" fmla="*/ 12 h 61"/>
                  <a:gd name="T8" fmla="*/ 157 w 169"/>
                  <a:gd name="T9" fmla="*/ 0 h 61"/>
                  <a:gd name="T10" fmla="*/ 169 w 169"/>
                  <a:gd name="T11" fmla="*/ 12 h 61"/>
                  <a:gd name="T12" fmla="*/ 151 w 169"/>
                  <a:gd name="T13" fmla="*/ 17 h 61"/>
                  <a:gd name="T14" fmla="*/ 122 w 169"/>
                  <a:gd name="T15" fmla="*/ 35 h 61"/>
                  <a:gd name="T16" fmla="*/ 106 w 169"/>
                  <a:gd name="T17" fmla="*/ 46 h 61"/>
                  <a:gd name="T18" fmla="*/ 79 w 169"/>
                  <a:gd name="T19" fmla="*/ 54 h 61"/>
                  <a:gd name="T20" fmla="*/ 37 w 169"/>
                  <a:gd name="T21" fmla="*/ 59 h 61"/>
                  <a:gd name="T22" fmla="*/ 3 w 169"/>
                  <a:gd name="T23" fmla="*/ 61 h 61"/>
                  <a:gd name="T24" fmla="*/ 0 w 169"/>
                  <a:gd name="T25" fmla="*/ 4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61">
                    <a:moveTo>
                      <a:pt x="0" y="48"/>
                    </a:moveTo>
                    <a:lnTo>
                      <a:pt x="67" y="46"/>
                    </a:lnTo>
                    <a:lnTo>
                      <a:pt x="93" y="30"/>
                    </a:lnTo>
                    <a:lnTo>
                      <a:pt x="115" y="12"/>
                    </a:lnTo>
                    <a:lnTo>
                      <a:pt x="157" y="0"/>
                    </a:lnTo>
                    <a:lnTo>
                      <a:pt x="169" y="12"/>
                    </a:lnTo>
                    <a:lnTo>
                      <a:pt x="151" y="17"/>
                    </a:lnTo>
                    <a:lnTo>
                      <a:pt x="122" y="35"/>
                    </a:lnTo>
                    <a:lnTo>
                      <a:pt x="106" y="46"/>
                    </a:lnTo>
                    <a:lnTo>
                      <a:pt x="79" y="54"/>
                    </a:lnTo>
                    <a:lnTo>
                      <a:pt x="37" y="59"/>
                    </a:lnTo>
                    <a:lnTo>
                      <a:pt x="3" y="61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5" name="Freeform 161">
                <a:extLst>
                  <a:ext uri="{FF2B5EF4-FFF2-40B4-BE49-F238E27FC236}">
                    <a16:creationId xmlns:a16="http://schemas.microsoft.com/office/drawing/2014/main" id="{9901D8A1-C6C9-FBFC-B337-2965854C3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2" y="182"/>
                <a:ext cx="476" cy="262"/>
              </a:xfrm>
              <a:custGeom>
                <a:avLst/>
                <a:gdLst>
                  <a:gd name="T0" fmla="*/ 14 w 476"/>
                  <a:gd name="T1" fmla="*/ 29 h 262"/>
                  <a:gd name="T2" fmla="*/ 70 w 476"/>
                  <a:gd name="T3" fmla="*/ 33 h 262"/>
                  <a:gd name="T4" fmla="*/ 131 w 476"/>
                  <a:gd name="T5" fmla="*/ 34 h 262"/>
                  <a:gd name="T6" fmla="*/ 169 w 476"/>
                  <a:gd name="T7" fmla="*/ 34 h 262"/>
                  <a:gd name="T8" fmla="*/ 200 w 476"/>
                  <a:gd name="T9" fmla="*/ 27 h 262"/>
                  <a:gd name="T10" fmla="*/ 249 w 476"/>
                  <a:gd name="T11" fmla="*/ 12 h 262"/>
                  <a:gd name="T12" fmla="*/ 273 w 476"/>
                  <a:gd name="T13" fmla="*/ 0 h 262"/>
                  <a:gd name="T14" fmla="*/ 306 w 476"/>
                  <a:gd name="T15" fmla="*/ 18 h 262"/>
                  <a:gd name="T16" fmla="*/ 359 w 476"/>
                  <a:gd name="T17" fmla="*/ 55 h 262"/>
                  <a:gd name="T18" fmla="*/ 397 w 476"/>
                  <a:gd name="T19" fmla="*/ 83 h 262"/>
                  <a:gd name="T20" fmla="*/ 447 w 476"/>
                  <a:gd name="T21" fmla="*/ 118 h 262"/>
                  <a:gd name="T22" fmla="*/ 476 w 476"/>
                  <a:gd name="T23" fmla="*/ 143 h 262"/>
                  <a:gd name="T24" fmla="*/ 449 w 476"/>
                  <a:gd name="T25" fmla="*/ 167 h 262"/>
                  <a:gd name="T26" fmla="*/ 421 w 476"/>
                  <a:gd name="T27" fmla="*/ 193 h 262"/>
                  <a:gd name="T28" fmla="*/ 377 w 476"/>
                  <a:gd name="T29" fmla="*/ 211 h 262"/>
                  <a:gd name="T30" fmla="*/ 332 w 476"/>
                  <a:gd name="T31" fmla="*/ 232 h 262"/>
                  <a:gd name="T32" fmla="*/ 290 w 476"/>
                  <a:gd name="T33" fmla="*/ 249 h 262"/>
                  <a:gd name="T34" fmla="*/ 251 w 476"/>
                  <a:gd name="T35" fmla="*/ 254 h 262"/>
                  <a:gd name="T36" fmla="*/ 212 w 476"/>
                  <a:gd name="T37" fmla="*/ 262 h 262"/>
                  <a:gd name="T38" fmla="*/ 162 w 476"/>
                  <a:gd name="T39" fmla="*/ 227 h 262"/>
                  <a:gd name="T40" fmla="*/ 123 w 476"/>
                  <a:gd name="T41" fmla="*/ 195 h 262"/>
                  <a:gd name="T42" fmla="*/ 79 w 476"/>
                  <a:gd name="T43" fmla="*/ 157 h 262"/>
                  <a:gd name="T44" fmla="*/ 44 w 476"/>
                  <a:gd name="T45" fmla="*/ 118 h 262"/>
                  <a:gd name="T46" fmla="*/ 16 w 476"/>
                  <a:gd name="T47" fmla="*/ 90 h 262"/>
                  <a:gd name="T48" fmla="*/ 0 w 476"/>
                  <a:gd name="T49" fmla="*/ 52 h 262"/>
                  <a:gd name="T50" fmla="*/ 14 w 476"/>
                  <a:gd name="T51" fmla="*/ 2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6" h="262">
                    <a:moveTo>
                      <a:pt x="14" y="29"/>
                    </a:moveTo>
                    <a:lnTo>
                      <a:pt x="70" y="33"/>
                    </a:lnTo>
                    <a:lnTo>
                      <a:pt x="131" y="34"/>
                    </a:lnTo>
                    <a:lnTo>
                      <a:pt x="169" y="34"/>
                    </a:lnTo>
                    <a:lnTo>
                      <a:pt x="200" y="27"/>
                    </a:lnTo>
                    <a:lnTo>
                      <a:pt x="249" y="12"/>
                    </a:lnTo>
                    <a:lnTo>
                      <a:pt x="273" y="0"/>
                    </a:lnTo>
                    <a:lnTo>
                      <a:pt x="306" y="18"/>
                    </a:lnTo>
                    <a:lnTo>
                      <a:pt x="359" y="55"/>
                    </a:lnTo>
                    <a:lnTo>
                      <a:pt x="397" y="83"/>
                    </a:lnTo>
                    <a:lnTo>
                      <a:pt x="447" y="118"/>
                    </a:lnTo>
                    <a:lnTo>
                      <a:pt x="476" y="143"/>
                    </a:lnTo>
                    <a:lnTo>
                      <a:pt x="449" y="167"/>
                    </a:lnTo>
                    <a:lnTo>
                      <a:pt x="421" y="193"/>
                    </a:lnTo>
                    <a:lnTo>
                      <a:pt x="377" y="211"/>
                    </a:lnTo>
                    <a:lnTo>
                      <a:pt x="332" y="232"/>
                    </a:lnTo>
                    <a:lnTo>
                      <a:pt x="290" y="249"/>
                    </a:lnTo>
                    <a:lnTo>
                      <a:pt x="251" y="254"/>
                    </a:lnTo>
                    <a:lnTo>
                      <a:pt x="212" y="262"/>
                    </a:lnTo>
                    <a:lnTo>
                      <a:pt x="162" y="227"/>
                    </a:lnTo>
                    <a:lnTo>
                      <a:pt x="123" y="195"/>
                    </a:lnTo>
                    <a:lnTo>
                      <a:pt x="79" y="157"/>
                    </a:lnTo>
                    <a:lnTo>
                      <a:pt x="44" y="118"/>
                    </a:lnTo>
                    <a:lnTo>
                      <a:pt x="16" y="90"/>
                    </a:lnTo>
                    <a:lnTo>
                      <a:pt x="0" y="52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6" name="Freeform 162">
                <a:extLst>
                  <a:ext uri="{FF2B5EF4-FFF2-40B4-BE49-F238E27FC236}">
                    <a16:creationId xmlns:a16="http://schemas.microsoft.com/office/drawing/2014/main" id="{48AE84DB-E539-F8B4-9656-29A671AA1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1" y="173"/>
                <a:ext cx="514" cy="304"/>
              </a:xfrm>
              <a:custGeom>
                <a:avLst/>
                <a:gdLst>
                  <a:gd name="T0" fmla="*/ 251 w 514"/>
                  <a:gd name="T1" fmla="*/ 259 h 304"/>
                  <a:gd name="T2" fmla="*/ 333 w 514"/>
                  <a:gd name="T3" fmla="*/ 237 h 304"/>
                  <a:gd name="T4" fmla="*/ 398 w 514"/>
                  <a:gd name="T5" fmla="*/ 207 h 304"/>
                  <a:gd name="T6" fmla="*/ 446 w 514"/>
                  <a:gd name="T7" fmla="*/ 175 h 304"/>
                  <a:gd name="T8" fmla="*/ 464 w 514"/>
                  <a:gd name="T9" fmla="*/ 154 h 304"/>
                  <a:gd name="T10" fmla="*/ 397 w 514"/>
                  <a:gd name="T11" fmla="*/ 91 h 304"/>
                  <a:gd name="T12" fmla="*/ 342 w 514"/>
                  <a:gd name="T13" fmla="*/ 59 h 304"/>
                  <a:gd name="T14" fmla="*/ 290 w 514"/>
                  <a:gd name="T15" fmla="*/ 26 h 304"/>
                  <a:gd name="T16" fmla="*/ 278 w 514"/>
                  <a:gd name="T17" fmla="*/ 26 h 304"/>
                  <a:gd name="T18" fmla="*/ 246 w 514"/>
                  <a:gd name="T19" fmla="*/ 36 h 304"/>
                  <a:gd name="T20" fmla="*/ 202 w 514"/>
                  <a:gd name="T21" fmla="*/ 49 h 304"/>
                  <a:gd name="T22" fmla="*/ 124 w 514"/>
                  <a:gd name="T23" fmla="*/ 54 h 304"/>
                  <a:gd name="T24" fmla="*/ 47 w 514"/>
                  <a:gd name="T25" fmla="*/ 53 h 304"/>
                  <a:gd name="T26" fmla="*/ 26 w 514"/>
                  <a:gd name="T27" fmla="*/ 54 h 304"/>
                  <a:gd name="T28" fmla="*/ 26 w 514"/>
                  <a:gd name="T29" fmla="*/ 70 h 304"/>
                  <a:gd name="T30" fmla="*/ 44 w 514"/>
                  <a:gd name="T31" fmla="*/ 91 h 304"/>
                  <a:gd name="T32" fmla="*/ 74 w 514"/>
                  <a:gd name="T33" fmla="*/ 132 h 304"/>
                  <a:gd name="T34" fmla="*/ 115 w 514"/>
                  <a:gd name="T35" fmla="*/ 165 h 304"/>
                  <a:gd name="T36" fmla="*/ 164 w 514"/>
                  <a:gd name="T37" fmla="*/ 214 h 304"/>
                  <a:gd name="T38" fmla="*/ 211 w 514"/>
                  <a:gd name="T39" fmla="*/ 249 h 304"/>
                  <a:gd name="T40" fmla="*/ 240 w 514"/>
                  <a:gd name="T41" fmla="*/ 268 h 304"/>
                  <a:gd name="T42" fmla="*/ 249 w 514"/>
                  <a:gd name="T43" fmla="*/ 291 h 304"/>
                  <a:gd name="T44" fmla="*/ 239 w 514"/>
                  <a:gd name="T45" fmla="*/ 304 h 304"/>
                  <a:gd name="T46" fmla="*/ 221 w 514"/>
                  <a:gd name="T47" fmla="*/ 296 h 304"/>
                  <a:gd name="T48" fmla="*/ 175 w 514"/>
                  <a:gd name="T49" fmla="*/ 252 h 304"/>
                  <a:gd name="T50" fmla="*/ 115 w 514"/>
                  <a:gd name="T51" fmla="*/ 202 h 304"/>
                  <a:gd name="T52" fmla="*/ 70 w 514"/>
                  <a:gd name="T53" fmla="*/ 165 h 304"/>
                  <a:gd name="T54" fmla="*/ 42 w 514"/>
                  <a:gd name="T55" fmla="*/ 132 h 304"/>
                  <a:gd name="T56" fmla="*/ 16 w 514"/>
                  <a:gd name="T57" fmla="*/ 98 h 304"/>
                  <a:gd name="T58" fmla="*/ 5 w 514"/>
                  <a:gd name="T59" fmla="*/ 75 h 304"/>
                  <a:gd name="T60" fmla="*/ 0 w 514"/>
                  <a:gd name="T61" fmla="*/ 49 h 304"/>
                  <a:gd name="T62" fmla="*/ 7 w 514"/>
                  <a:gd name="T63" fmla="*/ 33 h 304"/>
                  <a:gd name="T64" fmla="*/ 25 w 514"/>
                  <a:gd name="T65" fmla="*/ 26 h 304"/>
                  <a:gd name="T66" fmla="*/ 58 w 514"/>
                  <a:gd name="T67" fmla="*/ 27 h 304"/>
                  <a:gd name="T68" fmla="*/ 120 w 514"/>
                  <a:gd name="T69" fmla="*/ 36 h 304"/>
                  <a:gd name="T70" fmla="*/ 173 w 514"/>
                  <a:gd name="T71" fmla="*/ 36 h 304"/>
                  <a:gd name="T72" fmla="*/ 211 w 514"/>
                  <a:gd name="T73" fmla="*/ 26 h 304"/>
                  <a:gd name="T74" fmla="*/ 255 w 514"/>
                  <a:gd name="T75" fmla="*/ 16 h 304"/>
                  <a:gd name="T76" fmla="*/ 273 w 514"/>
                  <a:gd name="T77" fmla="*/ 0 h 304"/>
                  <a:gd name="T78" fmla="*/ 293 w 514"/>
                  <a:gd name="T79" fmla="*/ 0 h 304"/>
                  <a:gd name="T80" fmla="*/ 338 w 514"/>
                  <a:gd name="T81" fmla="*/ 27 h 304"/>
                  <a:gd name="T82" fmla="*/ 388 w 514"/>
                  <a:gd name="T83" fmla="*/ 66 h 304"/>
                  <a:gd name="T84" fmla="*/ 441 w 514"/>
                  <a:gd name="T85" fmla="*/ 99 h 304"/>
                  <a:gd name="T86" fmla="*/ 469 w 514"/>
                  <a:gd name="T87" fmla="*/ 121 h 304"/>
                  <a:gd name="T88" fmla="*/ 501 w 514"/>
                  <a:gd name="T89" fmla="*/ 142 h 304"/>
                  <a:gd name="T90" fmla="*/ 514 w 514"/>
                  <a:gd name="T91" fmla="*/ 149 h 304"/>
                  <a:gd name="T92" fmla="*/ 506 w 514"/>
                  <a:gd name="T93" fmla="*/ 163 h 304"/>
                  <a:gd name="T94" fmla="*/ 485 w 514"/>
                  <a:gd name="T95" fmla="*/ 177 h 304"/>
                  <a:gd name="T96" fmla="*/ 459 w 514"/>
                  <a:gd name="T97" fmla="*/ 198 h 304"/>
                  <a:gd name="T98" fmla="*/ 435 w 514"/>
                  <a:gd name="T99" fmla="*/ 207 h 304"/>
                  <a:gd name="T100" fmla="*/ 391 w 514"/>
                  <a:gd name="T101" fmla="*/ 226 h 304"/>
                  <a:gd name="T102" fmla="*/ 361 w 514"/>
                  <a:gd name="T103" fmla="*/ 241 h 304"/>
                  <a:gd name="T104" fmla="*/ 326 w 514"/>
                  <a:gd name="T105" fmla="*/ 263 h 304"/>
                  <a:gd name="T106" fmla="*/ 290 w 514"/>
                  <a:gd name="T107" fmla="*/ 268 h 304"/>
                  <a:gd name="T108" fmla="*/ 260 w 514"/>
                  <a:gd name="T109" fmla="*/ 270 h 304"/>
                  <a:gd name="T110" fmla="*/ 251 w 514"/>
                  <a:gd name="T111" fmla="*/ 259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4" h="304">
                    <a:moveTo>
                      <a:pt x="251" y="259"/>
                    </a:moveTo>
                    <a:lnTo>
                      <a:pt x="333" y="237"/>
                    </a:lnTo>
                    <a:lnTo>
                      <a:pt x="398" y="207"/>
                    </a:lnTo>
                    <a:lnTo>
                      <a:pt x="446" y="175"/>
                    </a:lnTo>
                    <a:lnTo>
                      <a:pt x="464" y="154"/>
                    </a:lnTo>
                    <a:lnTo>
                      <a:pt x="397" y="91"/>
                    </a:lnTo>
                    <a:lnTo>
                      <a:pt x="342" y="59"/>
                    </a:lnTo>
                    <a:lnTo>
                      <a:pt x="290" y="26"/>
                    </a:lnTo>
                    <a:lnTo>
                      <a:pt x="278" y="26"/>
                    </a:lnTo>
                    <a:lnTo>
                      <a:pt x="246" y="36"/>
                    </a:lnTo>
                    <a:lnTo>
                      <a:pt x="202" y="49"/>
                    </a:lnTo>
                    <a:lnTo>
                      <a:pt x="124" y="54"/>
                    </a:lnTo>
                    <a:lnTo>
                      <a:pt x="47" y="53"/>
                    </a:lnTo>
                    <a:lnTo>
                      <a:pt x="26" y="54"/>
                    </a:lnTo>
                    <a:lnTo>
                      <a:pt x="26" y="70"/>
                    </a:lnTo>
                    <a:lnTo>
                      <a:pt x="44" y="91"/>
                    </a:lnTo>
                    <a:lnTo>
                      <a:pt x="74" y="132"/>
                    </a:lnTo>
                    <a:lnTo>
                      <a:pt x="115" y="165"/>
                    </a:lnTo>
                    <a:lnTo>
                      <a:pt x="164" y="214"/>
                    </a:lnTo>
                    <a:lnTo>
                      <a:pt x="211" y="249"/>
                    </a:lnTo>
                    <a:lnTo>
                      <a:pt x="240" y="268"/>
                    </a:lnTo>
                    <a:lnTo>
                      <a:pt x="249" y="291"/>
                    </a:lnTo>
                    <a:lnTo>
                      <a:pt x="239" y="304"/>
                    </a:lnTo>
                    <a:lnTo>
                      <a:pt x="221" y="296"/>
                    </a:lnTo>
                    <a:lnTo>
                      <a:pt x="175" y="252"/>
                    </a:lnTo>
                    <a:lnTo>
                      <a:pt x="115" y="202"/>
                    </a:lnTo>
                    <a:lnTo>
                      <a:pt x="70" y="165"/>
                    </a:lnTo>
                    <a:lnTo>
                      <a:pt x="42" y="132"/>
                    </a:lnTo>
                    <a:lnTo>
                      <a:pt x="16" y="98"/>
                    </a:lnTo>
                    <a:lnTo>
                      <a:pt x="5" y="75"/>
                    </a:lnTo>
                    <a:lnTo>
                      <a:pt x="0" y="49"/>
                    </a:lnTo>
                    <a:lnTo>
                      <a:pt x="7" y="33"/>
                    </a:lnTo>
                    <a:lnTo>
                      <a:pt x="25" y="26"/>
                    </a:lnTo>
                    <a:lnTo>
                      <a:pt x="58" y="27"/>
                    </a:lnTo>
                    <a:lnTo>
                      <a:pt x="120" y="36"/>
                    </a:lnTo>
                    <a:lnTo>
                      <a:pt x="173" y="36"/>
                    </a:lnTo>
                    <a:lnTo>
                      <a:pt x="211" y="26"/>
                    </a:lnTo>
                    <a:lnTo>
                      <a:pt x="255" y="16"/>
                    </a:lnTo>
                    <a:lnTo>
                      <a:pt x="273" y="0"/>
                    </a:lnTo>
                    <a:lnTo>
                      <a:pt x="293" y="0"/>
                    </a:lnTo>
                    <a:lnTo>
                      <a:pt x="338" y="27"/>
                    </a:lnTo>
                    <a:lnTo>
                      <a:pt x="388" y="66"/>
                    </a:lnTo>
                    <a:lnTo>
                      <a:pt x="441" y="99"/>
                    </a:lnTo>
                    <a:lnTo>
                      <a:pt x="469" y="121"/>
                    </a:lnTo>
                    <a:lnTo>
                      <a:pt x="501" y="142"/>
                    </a:lnTo>
                    <a:lnTo>
                      <a:pt x="514" y="149"/>
                    </a:lnTo>
                    <a:lnTo>
                      <a:pt x="506" y="163"/>
                    </a:lnTo>
                    <a:lnTo>
                      <a:pt x="485" y="177"/>
                    </a:lnTo>
                    <a:lnTo>
                      <a:pt x="459" y="198"/>
                    </a:lnTo>
                    <a:lnTo>
                      <a:pt x="435" y="207"/>
                    </a:lnTo>
                    <a:lnTo>
                      <a:pt x="391" y="226"/>
                    </a:lnTo>
                    <a:lnTo>
                      <a:pt x="361" y="241"/>
                    </a:lnTo>
                    <a:lnTo>
                      <a:pt x="326" y="263"/>
                    </a:lnTo>
                    <a:lnTo>
                      <a:pt x="290" y="268"/>
                    </a:lnTo>
                    <a:lnTo>
                      <a:pt x="260" y="270"/>
                    </a:lnTo>
                    <a:lnTo>
                      <a:pt x="251" y="2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7" name="Freeform 163">
                <a:extLst>
                  <a:ext uri="{FF2B5EF4-FFF2-40B4-BE49-F238E27FC236}">
                    <a16:creationId xmlns:a16="http://schemas.microsoft.com/office/drawing/2014/main" id="{84203CEA-B9A2-5A2C-01B9-FF39E5B46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6" y="397"/>
                <a:ext cx="168" cy="110"/>
              </a:xfrm>
              <a:custGeom>
                <a:avLst/>
                <a:gdLst>
                  <a:gd name="T0" fmla="*/ 141 w 168"/>
                  <a:gd name="T1" fmla="*/ 13 h 110"/>
                  <a:gd name="T2" fmla="*/ 105 w 168"/>
                  <a:gd name="T3" fmla="*/ 42 h 110"/>
                  <a:gd name="T4" fmla="*/ 74 w 168"/>
                  <a:gd name="T5" fmla="*/ 69 h 110"/>
                  <a:gd name="T6" fmla="*/ 26 w 168"/>
                  <a:gd name="T7" fmla="*/ 86 h 110"/>
                  <a:gd name="T8" fmla="*/ 0 w 168"/>
                  <a:gd name="T9" fmla="*/ 94 h 110"/>
                  <a:gd name="T10" fmla="*/ 20 w 168"/>
                  <a:gd name="T11" fmla="*/ 110 h 110"/>
                  <a:gd name="T12" fmla="*/ 55 w 168"/>
                  <a:gd name="T13" fmla="*/ 104 h 110"/>
                  <a:gd name="T14" fmla="*/ 107 w 168"/>
                  <a:gd name="T15" fmla="*/ 69 h 110"/>
                  <a:gd name="T16" fmla="*/ 168 w 168"/>
                  <a:gd name="T17" fmla="*/ 0 h 110"/>
                  <a:gd name="T18" fmla="*/ 141 w 168"/>
                  <a:gd name="T19" fmla="*/ 1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10">
                    <a:moveTo>
                      <a:pt x="141" y="13"/>
                    </a:moveTo>
                    <a:lnTo>
                      <a:pt x="105" y="42"/>
                    </a:lnTo>
                    <a:lnTo>
                      <a:pt x="74" y="69"/>
                    </a:lnTo>
                    <a:lnTo>
                      <a:pt x="26" y="86"/>
                    </a:lnTo>
                    <a:lnTo>
                      <a:pt x="0" y="94"/>
                    </a:lnTo>
                    <a:lnTo>
                      <a:pt x="20" y="110"/>
                    </a:lnTo>
                    <a:lnTo>
                      <a:pt x="55" y="104"/>
                    </a:lnTo>
                    <a:lnTo>
                      <a:pt x="107" y="69"/>
                    </a:lnTo>
                    <a:lnTo>
                      <a:pt x="168" y="0"/>
                    </a:lnTo>
                    <a:lnTo>
                      <a:pt x="14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268" name="Freeform 164">
              <a:extLst>
                <a:ext uri="{FF2B5EF4-FFF2-40B4-BE49-F238E27FC236}">
                  <a16:creationId xmlns:a16="http://schemas.microsoft.com/office/drawing/2014/main" id="{93529394-16BA-C9E1-3BD1-08FB9D172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2331"/>
              <a:ext cx="406" cy="694"/>
            </a:xfrm>
            <a:custGeom>
              <a:avLst/>
              <a:gdLst>
                <a:gd name="T0" fmla="*/ 994 w 1002"/>
                <a:gd name="T1" fmla="*/ 280 h 1709"/>
                <a:gd name="T2" fmla="*/ 842 w 1002"/>
                <a:gd name="T3" fmla="*/ 113 h 1709"/>
                <a:gd name="T4" fmla="*/ 708 w 1002"/>
                <a:gd name="T5" fmla="*/ 8 h 1709"/>
                <a:gd name="T6" fmla="*/ 540 w 1002"/>
                <a:gd name="T7" fmla="*/ 4 h 1709"/>
                <a:gd name="T8" fmla="*/ 481 w 1002"/>
                <a:gd name="T9" fmla="*/ 27 h 1709"/>
                <a:gd name="T10" fmla="*/ 411 w 1002"/>
                <a:gd name="T11" fmla="*/ 90 h 1709"/>
                <a:gd name="T12" fmla="*/ 391 w 1002"/>
                <a:gd name="T13" fmla="*/ 140 h 1709"/>
                <a:gd name="T14" fmla="*/ 344 w 1002"/>
                <a:gd name="T15" fmla="*/ 191 h 1709"/>
                <a:gd name="T16" fmla="*/ 290 w 1002"/>
                <a:gd name="T17" fmla="*/ 206 h 1709"/>
                <a:gd name="T18" fmla="*/ 301 w 1002"/>
                <a:gd name="T19" fmla="*/ 284 h 1709"/>
                <a:gd name="T20" fmla="*/ 247 w 1002"/>
                <a:gd name="T21" fmla="*/ 304 h 1709"/>
                <a:gd name="T22" fmla="*/ 231 w 1002"/>
                <a:gd name="T23" fmla="*/ 350 h 1709"/>
                <a:gd name="T24" fmla="*/ 157 w 1002"/>
                <a:gd name="T25" fmla="*/ 370 h 1709"/>
                <a:gd name="T26" fmla="*/ 133 w 1002"/>
                <a:gd name="T27" fmla="*/ 452 h 1709"/>
                <a:gd name="T28" fmla="*/ 129 w 1002"/>
                <a:gd name="T29" fmla="*/ 514 h 1709"/>
                <a:gd name="T30" fmla="*/ 114 w 1002"/>
                <a:gd name="T31" fmla="*/ 588 h 1709"/>
                <a:gd name="T32" fmla="*/ 82 w 1002"/>
                <a:gd name="T33" fmla="*/ 631 h 1709"/>
                <a:gd name="T34" fmla="*/ 94 w 1002"/>
                <a:gd name="T35" fmla="*/ 693 h 1709"/>
                <a:gd name="T36" fmla="*/ 63 w 1002"/>
                <a:gd name="T37" fmla="*/ 755 h 1709"/>
                <a:gd name="T38" fmla="*/ 59 w 1002"/>
                <a:gd name="T39" fmla="*/ 833 h 1709"/>
                <a:gd name="T40" fmla="*/ 82 w 1002"/>
                <a:gd name="T41" fmla="*/ 899 h 1709"/>
                <a:gd name="T42" fmla="*/ 67 w 1002"/>
                <a:gd name="T43" fmla="*/ 989 h 1709"/>
                <a:gd name="T44" fmla="*/ 67 w 1002"/>
                <a:gd name="T45" fmla="*/ 1071 h 1709"/>
                <a:gd name="T46" fmla="*/ 55 w 1002"/>
                <a:gd name="T47" fmla="*/ 1160 h 1709"/>
                <a:gd name="T48" fmla="*/ 35 w 1002"/>
                <a:gd name="T49" fmla="*/ 1261 h 1709"/>
                <a:gd name="T50" fmla="*/ 20 w 1002"/>
                <a:gd name="T51" fmla="*/ 1339 h 1709"/>
                <a:gd name="T52" fmla="*/ 27 w 1002"/>
                <a:gd name="T53" fmla="*/ 1417 h 1709"/>
                <a:gd name="T54" fmla="*/ 4 w 1002"/>
                <a:gd name="T55" fmla="*/ 1487 h 1709"/>
                <a:gd name="T56" fmla="*/ 207 w 1002"/>
                <a:gd name="T57" fmla="*/ 1627 h 1709"/>
                <a:gd name="T58" fmla="*/ 344 w 1002"/>
                <a:gd name="T59" fmla="*/ 1709 h 1709"/>
                <a:gd name="T60" fmla="*/ 497 w 1002"/>
                <a:gd name="T61" fmla="*/ 1588 h 1709"/>
                <a:gd name="T62" fmla="*/ 638 w 1002"/>
                <a:gd name="T63" fmla="*/ 1510 h 1709"/>
                <a:gd name="T64" fmla="*/ 622 w 1002"/>
                <a:gd name="T65" fmla="*/ 1433 h 1709"/>
                <a:gd name="T66" fmla="*/ 634 w 1002"/>
                <a:gd name="T67" fmla="*/ 1339 h 1709"/>
                <a:gd name="T68" fmla="*/ 626 w 1002"/>
                <a:gd name="T69" fmla="*/ 1261 h 1709"/>
                <a:gd name="T70" fmla="*/ 599 w 1002"/>
                <a:gd name="T71" fmla="*/ 1207 h 1709"/>
                <a:gd name="T72" fmla="*/ 607 w 1002"/>
                <a:gd name="T73" fmla="*/ 1113 h 1709"/>
                <a:gd name="T74" fmla="*/ 618 w 1002"/>
                <a:gd name="T75" fmla="*/ 1024 h 1709"/>
                <a:gd name="T76" fmla="*/ 615 w 1002"/>
                <a:gd name="T77" fmla="*/ 962 h 1709"/>
                <a:gd name="T78" fmla="*/ 622 w 1002"/>
                <a:gd name="T79" fmla="*/ 872 h 1709"/>
                <a:gd name="T80" fmla="*/ 646 w 1002"/>
                <a:gd name="T81" fmla="*/ 794 h 1709"/>
                <a:gd name="T82" fmla="*/ 705 w 1002"/>
                <a:gd name="T83" fmla="*/ 771 h 1709"/>
                <a:gd name="T84" fmla="*/ 712 w 1002"/>
                <a:gd name="T85" fmla="*/ 716 h 1709"/>
                <a:gd name="T86" fmla="*/ 748 w 1002"/>
                <a:gd name="T87" fmla="*/ 654 h 1709"/>
                <a:gd name="T88" fmla="*/ 775 w 1002"/>
                <a:gd name="T89" fmla="*/ 588 h 1709"/>
                <a:gd name="T90" fmla="*/ 814 w 1002"/>
                <a:gd name="T91" fmla="*/ 564 h 1709"/>
                <a:gd name="T92" fmla="*/ 849 w 1002"/>
                <a:gd name="T93" fmla="*/ 475 h 1709"/>
                <a:gd name="T94" fmla="*/ 924 w 1002"/>
                <a:gd name="T95" fmla="*/ 401 h 1709"/>
                <a:gd name="T96" fmla="*/ 959 w 1002"/>
                <a:gd name="T97" fmla="*/ 354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02" h="1709">
                  <a:moveTo>
                    <a:pt x="1002" y="308"/>
                  </a:moveTo>
                  <a:lnTo>
                    <a:pt x="994" y="280"/>
                  </a:lnTo>
                  <a:lnTo>
                    <a:pt x="900" y="183"/>
                  </a:lnTo>
                  <a:lnTo>
                    <a:pt x="842" y="113"/>
                  </a:lnTo>
                  <a:lnTo>
                    <a:pt x="787" y="19"/>
                  </a:lnTo>
                  <a:lnTo>
                    <a:pt x="708" y="8"/>
                  </a:lnTo>
                  <a:lnTo>
                    <a:pt x="603" y="0"/>
                  </a:lnTo>
                  <a:lnTo>
                    <a:pt x="540" y="4"/>
                  </a:lnTo>
                  <a:lnTo>
                    <a:pt x="517" y="23"/>
                  </a:lnTo>
                  <a:lnTo>
                    <a:pt x="481" y="27"/>
                  </a:lnTo>
                  <a:lnTo>
                    <a:pt x="458" y="82"/>
                  </a:lnTo>
                  <a:lnTo>
                    <a:pt x="411" y="90"/>
                  </a:lnTo>
                  <a:lnTo>
                    <a:pt x="391" y="117"/>
                  </a:lnTo>
                  <a:lnTo>
                    <a:pt x="391" y="140"/>
                  </a:lnTo>
                  <a:lnTo>
                    <a:pt x="352" y="152"/>
                  </a:lnTo>
                  <a:lnTo>
                    <a:pt x="344" y="191"/>
                  </a:lnTo>
                  <a:lnTo>
                    <a:pt x="305" y="191"/>
                  </a:lnTo>
                  <a:lnTo>
                    <a:pt x="290" y="206"/>
                  </a:lnTo>
                  <a:lnTo>
                    <a:pt x="282" y="234"/>
                  </a:lnTo>
                  <a:lnTo>
                    <a:pt x="301" y="284"/>
                  </a:lnTo>
                  <a:lnTo>
                    <a:pt x="270" y="284"/>
                  </a:lnTo>
                  <a:lnTo>
                    <a:pt x="247" y="304"/>
                  </a:lnTo>
                  <a:lnTo>
                    <a:pt x="247" y="339"/>
                  </a:lnTo>
                  <a:lnTo>
                    <a:pt x="231" y="350"/>
                  </a:lnTo>
                  <a:lnTo>
                    <a:pt x="160" y="354"/>
                  </a:lnTo>
                  <a:lnTo>
                    <a:pt x="157" y="370"/>
                  </a:lnTo>
                  <a:lnTo>
                    <a:pt x="164" y="432"/>
                  </a:lnTo>
                  <a:lnTo>
                    <a:pt x="133" y="452"/>
                  </a:lnTo>
                  <a:lnTo>
                    <a:pt x="129" y="471"/>
                  </a:lnTo>
                  <a:lnTo>
                    <a:pt x="129" y="514"/>
                  </a:lnTo>
                  <a:lnTo>
                    <a:pt x="110" y="537"/>
                  </a:lnTo>
                  <a:lnTo>
                    <a:pt x="114" y="588"/>
                  </a:lnTo>
                  <a:lnTo>
                    <a:pt x="90" y="611"/>
                  </a:lnTo>
                  <a:lnTo>
                    <a:pt x="82" y="631"/>
                  </a:lnTo>
                  <a:lnTo>
                    <a:pt x="82" y="658"/>
                  </a:lnTo>
                  <a:lnTo>
                    <a:pt x="94" y="693"/>
                  </a:lnTo>
                  <a:lnTo>
                    <a:pt x="63" y="740"/>
                  </a:lnTo>
                  <a:lnTo>
                    <a:pt x="63" y="755"/>
                  </a:lnTo>
                  <a:lnTo>
                    <a:pt x="94" y="802"/>
                  </a:lnTo>
                  <a:lnTo>
                    <a:pt x="59" y="833"/>
                  </a:lnTo>
                  <a:lnTo>
                    <a:pt x="47" y="860"/>
                  </a:lnTo>
                  <a:lnTo>
                    <a:pt x="82" y="899"/>
                  </a:lnTo>
                  <a:lnTo>
                    <a:pt x="51" y="934"/>
                  </a:lnTo>
                  <a:lnTo>
                    <a:pt x="67" y="989"/>
                  </a:lnTo>
                  <a:lnTo>
                    <a:pt x="31" y="1028"/>
                  </a:lnTo>
                  <a:lnTo>
                    <a:pt x="67" y="1071"/>
                  </a:lnTo>
                  <a:lnTo>
                    <a:pt x="35" y="1113"/>
                  </a:lnTo>
                  <a:lnTo>
                    <a:pt x="55" y="1160"/>
                  </a:lnTo>
                  <a:lnTo>
                    <a:pt x="35" y="1195"/>
                  </a:lnTo>
                  <a:lnTo>
                    <a:pt x="35" y="1261"/>
                  </a:lnTo>
                  <a:lnTo>
                    <a:pt x="20" y="1281"/>
                  </a:lnTo>
                  <a:lnTo>
                    <a:pt x="20" y="1339"/>
                  </a:lnTo>
                  <a:lnTo>
                    <a:pt x="16" y="1370"/>
                  </a:lnTo>
                  <a:lnTo>
                    <a:pt x="27" y="1417"/>
                  </a:lnTo>
                  <a:lnTo>
                    <a:pt x="0" y="1440"/>
                  </a:lnTo>
                  <a:lnTo>
                    <a:pt x="4" y="1487"/>
                  </a:lnTo>
                  <a:lnTo>
                    <a:pt x="110" y="1557"/>
                  </a:lnTo>
                  <a:lnTo>
                    <a:pt x="207" y="1627"/>
                  </a:lnTo>
                  <a:lnTo>
                    <a:pt x="282" y="1678"/>
                  </a:lnTo>
                  <a:lnTo>
                    <a:pt x="344" y="1709"/>
                  </a:lnTo>
                  <a:lnTo>
                    <a:pt x="434" y="1635"/>
                  </a:lnTo>
                  <a:lnTo>
                    <a:pt x="497" y="1588"/>
                  </a:lnTo>
                  <a:lnTo>
                    <a:pt x="583" y="1549"/>
                  </a:lnTo>
                  <a:lnTo>
                    <a:pt x="638" y="1510"/>
                  </a:lnTo>
                  <a:lnTo>
                    <a:pt x="622" y="1472"/>
                  </a:lnTo>
                  <a:lnTo>
                    <a:pt x="622" y="1433"/>
                  </a:lnTo>
                  <a:lnTo>
                    <a:pt x="599" y="1401"/>
                  </a:lnTo>
                  <a:lnTo>
                    <a:pt x="634" y="1339"/>
                  </a:lnTo>
                  <a:lnTo>
                    <a:pt x="603" y="1312"/>
                  </a:lnTo>
                  <a:lnTo>
                    <a:pt x="626" y="1261"/>
                  </a:lnTo>
                  <a:lnTo>
                    <a:pt x="622" y="1242"/>
                  </a:lnTo>
                  <a:lnTo>
                    <a:pt x="599" y="1207"/>
                  </a:lnTo>
                  <a:lnTo>
                    <a:pt x="615" y="1156"/>
                  </a:lnTo>
                  <a:lnTo>
                    <a:pt x="607" y="1113"/>
                  </a:lnTo>
                  <a:lnTo>
                    <a:pt x="622" y="1047"/>
                  </a:lnTo>
                  <a:lnTo>
                    <a:pt x="618" y="1024"/>
                  </a:lnTo>
                  <a:lnTo>
                    <a:pt x="603" y="985"/>
                  </a:lnTo>
                  <a:lnTo>
                    <a:pt x="615" y="962"/>
                  </a:lnTo>
                  <a:lnTo>
                    <a:pt x="638" y="942"/>
                  </a:lnTo>
                  <a:lnTo>
                    <a:pt x="622" y="872"/>
                  </a:lnTo>
                  <a:lnTo>
                    <a:pt x="677" y="856"/>
                  </a:lnTo>
                  <a:lnTo>
                    <a:pt x="646" y="794"/>
                  </a:lnTo>
                  <a:lnTo>
                    <a:pt x="654" y="782"/>
                  </a:lnTo>
                  <a:lnTo>
                    <a:pt x="705" y="771"/>
                  </a:lnTo>
                  <a:lnTo>
                    <a:pt x="720" y="751"/>
                  </a:lnTo>
                  <a:lnTo>
                    <a:pt x="712" y="716"/>
                  </a:lnTo>
                  <a:lnTo>
                    <a:pt x="724" y="670"/>
                  </a:lnTo>
                  <a:lnTo>
                    <a:pt x="748" y="654"/>
                  </a:lnTo>
                  <a:lnTo>
                    <a:pt x="767" y="642"/>
                  </a:lnTo>
                  <a:lnTo>
                    <a:pt x="775" y="588"/>
                  </a:lnTo>
                  <a:lnTo>
                    <a:pt x="795" y="568"/>
                  </a:lnTo>
                  <a:lnTo>
                    <a:pt x="814" y="564"/>
                  </a:lnTo>
                  <a:lnTo>
                    <a:pt x="826" y="506"/>
                  </a:lnTo>
                  <a:lnTo>
                    <a:pt x="849" y="475"/>
                  </a:lnTo>
                  <a:lnTo>
                    <a:pt x="912" y="448"/>
                  </a:lnTo>
                  <a:lnTo>
                    <a:pt x="924" y="401"/>
                  </a:lnTo>
                  <a:lnTo>
                    <a:pt x="935" y="370"/>
                  </a:lnTo>
                  <a:lnTo>
                    <a:pt x="959" y="354"/>
                  </a:lnTo>
                  <a:lnTo>
                    <a:pt x="1002" y="3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269" name="Group 165">
              <a:extLst>
                <a:ext uri="{FF2B5EF4-FFF2-40B4-BE49-F238E27FC236}">
                  <a16:creationId xmlns:a16="http://schemas.microsoft.com/office/drawing/2014/main" id="{933DDD3C-E1F9-A05B-8966-BC48115821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6" y="2439"/>
              <a:ext cx="55" cy="73"/>
              <a:chOff x="3646" y="3121"/>
              <a:chExt cx="136" cy="181"/>
            </a:xfrm>
          </p:grpSpPr>
          <p:sp>
            <p:nvSpPr>
              <p:cNvPr id="47270" name="Freeform 166">
                <a:extLst>
                  <a:ext uri="{FF2B5EF4-FFF2-40B4-BE49-F238E27FC236}">
                    <a16:creationId xmlns:a16="http://schemas.microsoft.com/office/drawing/2014/main" id="{9604EC0D-993C-477C-16FF-AE1A20A7B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3136"/>
                <a:ext cx="58" cy="166"/>
              </a:xfrm>
              <a:custGeom>
                <a:avLst/>
                <a:gdLst>
                  <a:gd name="T0" fmla="*/ 31 w 58"/>
                  <a:gd name="T1" fmla="*/ 158 h 166"/>
                  <a:gd name="T2" fmla="*/ 36 w 58"/>
                  <a:gd name="T3" fmla="*/ 112 h 166"/>
                  <a:gd name="T4" fmla="*/ 33 w 58"/>
                  <a:gd name="T5" fmla="*/ 76 h 166"/>
                  <a:gd name="T6" fmla="*/ 22 w 58"/>
                  <a:gd name="T7" fmla="*/ 48 h 166"/>
                  <a:gd name="T8" fmla="*/ 1 w 58"/>
                  <a:gd name="T9" fmla="*/ 27 h 166"/>
                  <a:gd name="T10" fmla="*/ 0 w 58"/>
                  <a:gd name="T11" fmla="*/ 11 h 166"/>
                  <a:gd name="T12" fmla="*/ 13 w 58"/>
                  <a:gd name="T13" fmla="*/ 0 h 166"/>
                  <a:gd name="T14" fmla="*/ 37 w 58"/>
                  <a:gd name="T15" fmla="*/ 7 h 166"/>
                  <a:gd name="T16" fmla="*/ 49 w 58"/>
                  <a:gd name="T17" fmla="*/ 35 h 166"/>
                  <a:gd name="T18" fmla="*/ 58 w 58"/>
                  <a:gd name="T19" fmla="*/ 72 h 166"/>
                  <a:gd name="T20" fmla="*/ 58 w 58"/>
                  <a:gd name="T21" fmla="*/ 113 h 166"/>
                  <a:gd name="T22" fmla="*/ 49 w 58"/>
                  <a:gd name="T23" fmla="*/ 148 h 166"/>
                  <a:gd name="T24" fmla="*/ 45 w 58"/>
                  <a:gd name="T25" fmla="*/ 166 h 166"/>
                  <a:gd name="T26" fmla="*/ 31 w 58"/>
                  <a:gd name="T27" fmla="*/ 15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6">
                    <a:moveTo>
                      <a:pt x="31" y="158"/>
                    </a:moveTo>
                    <a:lnTo>
                      <a:pt x="36" y="112"/>
                    </a:lnTo>
                    <a:lnTo>
                      <a:pt x="33" y="76"/>
                    </a:lnTo>
                    <a:lnTo>
                      <a:pt x="22" y="48"/>
                    </a:lnTo>
                    <a:lnTo>
                      <a:pt x="1" y="27"/>
                    </a:lnTo>
                    <a:lnTo>
                      <a:pt x="0" y="11"/>
                    </a:lnTo>
                    <a:lnTo>
                      <a:pt x="13" y="0"/>
                    </a:lnTo>
                    <a:lnTo>
                      <a:pt x="37" y="7"/>
                    </a:lnTo>
                    <a:lnTo>
                      <a:pt x="49" y="35"/>
                    </a:lnTo>
                    <a:lnTo>
                      <a:pt x="58" y="72"/>
                    </a:lnTo>
                    <a:lnTo>
                      <a:pt x="58" y="113"/>
                    </a:lnTo>
                    <a:lnTo>
                      <a:pt x="49" y="148"/>
                    </a:lnTo>
                    <a:lnTo>
                      <a:pt x="45" y="166"/>
                    </a:lnTo>
                    <a:lnTo>
                      <a:pt x="31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71" name="Freeform 167">
                <a:extLst>
                  <a:ext uri="{FF2B5EF4-FFF2-40B4-BE49-F238E27FC236}">
                    <a16:creationId xmlns:a16="http://schemas.microsoft.com/office/drawing/2014/main" id="{2161CE16-0C33-A044-A0BA-68A4E9FA6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5" y="3121"/>
                <a:ext cx="47" cy="154"/>
              </a:xfrm>
              <a:custGeom>
                <a:avLst/>
                <a:gdLst>
                  <a:gd name="T0" fmla="*/ 13 w 47"/>
                  <a:gd name="T1" fmla="*/ 139 h 154"/>
                  <a:gd name="T2" fmla="*/ 28 w 47"/>
                  <a:gd name="T3" fmla="*/ 94 h 154"/>
                  <a:gd name="T4" fmla="*/ 24 w 47"/>
                  <a:gd name="T5" fmla="*/ 57 h 154"/>
                  <a:gd name="T6" fmla="*/ 9 w 47"/>
                  <a:gd name="T7" fmla="*/ 29 h 154"/>
                  <a:gd name="T8" fmla="*/ 0 w 47"/>
                  <a:gd name="T9" fmla="*/ 16 h 154"/>
                  <a:gd name="T10" fmla="*/ 8 w 47"/>
                  <a:gd name="T11" fmla="*/ 0 h 154"/>
                  <a:gd name="T12" fmla="*/ 27 w 47"/>
                  <a:gd name="T13" fmla="*/ 0 h 154"/>
                  <a:gd name="T14" fmla="*/ 41 w 47"/>
                  <a:gd name="T15" fmla="*/ 23 h 154"/>
                  <a:gd name="T16" fmla="*/ 47 w 47"/>
                  <a:gd name="T17" fmla="*/ 64 h 154"/>
                  <a:gd name="T18" fmla="*/ 42 w 47"/>
                  <a:gd name="T19" fmla="*/ 101 h 154"/>
                  <a:gd name="T20" fmla="*/ 33 w 47"/>
                  <a:gd name="T21" fmla="*/ 131 h 154"/>
                  <a:gd name="T22" fmla="*/ 22 w 47"/>
                  <a:gd name="T23" fmla="*/ 154 h 154"/>
                  <a:gd name="T24" fmla="*/ 9 w 47"/>
                  <a:gd name="T25" fmla="*/ 151 h 154"/>
                  <a:gd name="T26" fmla="*/ 13 w 47"/>
                  <a:gd name="T27" fmla="*/ 13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154">
                    <a:moveTo>
                      <a:pt x="13" y="139"/>
                    </a:moveTo>
                    <a:lnTo>
                      <a:pt x="28" y="94"/>
                    </a:lnTo>
                    <a:lnTo>
                      <a:pt x="24" y="57"/>
                    </a:lnTo>
                    <a:lnTo>
                      <a:pt x="9" y="29"/>
                    </a:lnTo>
                    <a:lnTo>
                      <a:pt x="0" y="16"/>
                    </a:lnTo>
                    <a:lnTo>
                      <a:pt x="8" y="0"/>
                    </a:lnTo>
                    <a:lnTo>
                      <a:pt x="27" y="0"/>
                    </a:lnTo>
                    <a:lnTo>
                      <a:pt x="41" y="23"/>
                    </a:lnTo>
                    <a:lnTo>
                      <a:pt x="47" y="64"/>
                    </a:lnTo>
                    <a:lnTo>
                      <a:pt x="42" y="101"/>
                    </a:lnTo>
                    <a:lnTo>
                      <a:pt x="33" y="131"/>
                    </a:lnTo>
                    <a:lnTo>
                      <a:pt x="22" y="154"/>
                    </a:lnTo>
                    <a:lnTo>
                      <a:pt x="9" y="151"/>
                    </a:lnTo>
                    <a:lnTo>
                      <a:pt x="13" y="1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272" name="Group 168">
              <a:extLst>
                <a:ext uri="{FF2B5EF4-FFF2-40B4-BE49-F238E27FC236}">
                  <a16:creationId xmlns:a16="http://schemas.microsoft.com/office/drawing/2014/main" id="{8F7AFFC2-9840-865B-4B9F-C8C394428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0" y="2224"/>
              <a:ext cx="277" cy="307"/>
              <a:chOff x="2161" y="2255"/>
              <a:chExt cx="682" cy="756"/>
            </a:xfrm>
          </p:grpSpPr>
          <p:sp>
            <p:nvSpPr>
              <p:cNvPr id="47273" name="Freeform 169">
                <a:extLst>
                  <a:ext uri="{FF2B5EF4-FFF2-40B4-BE49-F238E27FC236}">
                    <a16:creationId xmlns:a16="http://schemas.microsoft.com/office/drawing/2014/main" id="{C6A066BD-035D-9525-2C2A-B0CC34ED8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4" y="2353"/>
                <a:ext cx="369" cy="208"/>
              </a:xfrm>
              <a:custGeom>
                <a:avLst/>
                <a:gdLst>
                  <a:gd name="T0" fmla="*/ 0 w 369"/>
                  <a:gd name="T1" fmla="*/ 193 h 208"/>
                  <a:gd name="T2" fmla="*/ 61 w 369"/>
                  <a:gd name="T3" fmla="*/ 136 h 208"/>
                  <a:gd name="T4" fmla="*/ 119 w 369"/>
                  <a:gd name="T5" fmla="*/ 97 h 208"/>
                  <a:gd name="T6" fmla="*/ 188 w 369"/>
                  <a:gd name="T7" fmla="*/ 52 h 208"/>
                  <a:gd name="T8" fmla="*/ 267 w 369"/>
                  <a:gd name="T9" fmla="*/ 16 h 208"/>
                  <a:gd name="T10" fmla="*/ 337 w 369"/>
                  <a:gd name="T11" fmla="*/ 0 h 208"/>
                  <a:gd name="T12" fmla="*/ 358 w 369"/>
                  <a:gd name="T13" fmla="*/ 3 h 208"/>
                  <a:gd name="T14" fmla="*/ 369 w 369"/>
                  <a:gd name="T15" fmla="*/ 15 h 208"/>
                  <a:gd name="T16" fmla="*/ 358 w 369"/>
                  <a:gd name="T17" fmla="*/ 35 h 208"/>
                  <a:gd name="T18" fmla="*/ 327 w 369"/>
                  <a:gd name="T19" fmla="*/ 40 h 208"/>
                  <a:gd name="T20" fmla="*/ 242 w 369"/>
                  <a:gd name="T21" fmla="*/ 55 h 208"/>
                  <a:gd name="T22" fmla="*/ 167 w 369"/>
                  <a:gd name="T23" fmla="*/ 91 h 208"/>
                  <a:gd name="T24" fmla="*/ 99 w 369"/>
                  <a:gd name="T25" fmla="*/ 132 h 208"/>
                  <a:gd name="T26" fmla="*/ 41 w 369"/>
                  <a:gd name="T27" fmla="*/ 173 h 208"/>
                  <a:gd name="T28" fmla="*/ 8 w 369"/>
                  <a:gd name="T29" fmla="*/ 208 h 208"/>
                  <a:gd name="T30" fmla="*/ 0 w 369"/>
                  <a:gd name="T31" fmla="*/ 193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9" h="208">
                    <a:moveTo>
                      <a:pt x="0" y="193"/>
                    </a:moveTo>
                    <a:lnTo>
                      <a:pt x="61" y="136"/>
                    </a:lnTo>
                    <a:lnTo>
                      <a:pt x="119" y="97"/>
                    </a:lnTo>
                    <a:lnTo>
                      <a:pt x="188" y="52"/>
                    </a:lnTo>
                    <a:lnTo>
                      <a:pt x="267" y="16"/>
                    </a:lnTo>
                    <a:lnTo>
                      <a:pt x="337" y="0"/>
                    </a:lnTo>
                    <a:lnTo>
                      <a:pt x="358" y="3"/>
                    </a:lnTo>
                    <a:lnTo>
                      <a:pt x="369" y="15"/>
                    </a:lnTo>
                    <a:lnTo>
                      <a:pt x="358" y="35"/>
                    </a:lnTo>
                    <a:lnTo>
                      <a:pt x="327" y="40"/>
                    </a:lnTo>
                    <a:lnTo>
                      <a:pt x="242" y="55"/>
                    </a:lnTo>
                    <a:lnTo>
                      <a:pt x="167" y="91"/>
                    </a:lnTo>
                    <a:lnTo>
                      <a:pt x="99" y="132"/>
                    </a:lnTo>
                    <a:lnTo>
                      <a:pt x="41" y="173"/>
                    </a:lnTo>
                    <a:lnTo>
                      <a:pt x="8" y="208"/>
                    </a:lnTo>
                    <a:lnTo>
                      <a:pt x="0" y="1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74" name="Freeform 170">
                <a:extLst>
                  <a:ext uri="{FF2B5EF4-FFF2-40B4-BE49-F238E27FC236}">
                    <a16:creationId xmlns:a16="http://schemas.microsoft.com/office/drawing/2014/main" id="{51F1407B-7E27-9D37-0273-5D20FECC8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2" y="2255"/>
                <a:ext cx="265" cy="164"/>
              </a:xfrm>
              <a:custGeom>
                <a:avLst/>
                <a:gdLst>
                  <a:gd name="T0" fmla="*/ 0 w 265"/>
                  <a:gd name="T1" fmla="*/ 164 h 164"/>
                  <a:gd name="T2" fmla="*/ 68 w 265"/>
                  <a:gd name="T3" fmla="*/ 91 h 164"/>
                  <a:gd name="T4" fmla="*/ 116 w 265"/>
                  <a:gd name="T5" fmla="*/ 53 h 164"/>
                  <a:gd name="T6" fmla="*/ 177 w 265"/>
                  <a:gd name="T7" fmla="*/ 20 h 164"/>
                  <a:gd name="T8" fmla="*/ 246 w 265"/>
                  <a:gd name="T9" fmla="*/ 0 h 164"/>
                  <a:gd name="T10" fmla="*/ 261 w 265"/>
                  <a:gd name="T11" fmla="*/ 5 h 164"/>
                  <a:gd name="T12" fmla="*/ 265 w 265"/>
                  <a:gd name="T13" fmla="*/ 18 h 164"/>
                  <a:gd name="T14" fmla="*/ 250 w 265"/>
                  <a:gd name="T15" fmla="*/ 34 h 164"/>
                  <a:gd name="T16" fmla="*/ 206 w 265"/>
                  <a:gd name="T17" fmla="*/ 42 h 164"/>
                  <a:gd name="T18" fmla="*/ 157 w 265"/>
                  <a:gd name="T19" fmla="*/ 58 h 164"/>
                  <a:gd name="T20" fmla="*/ 118 w 265"/>
                  <a:gd name="T21" fmla="*/ 77 h 164"/>
                  <a:gd name="T22" fmla="*/ 80 w 265"/>
                  <a:gd name="T23" fmla="*/ 99 h 164"/>
                  <a:gd name="T24" fmla="*/ 48 w 265"/>
                  <a:gd name="T25" fmla="*/ 134 h 164"/>
                  <a:gd name="T26" fmla="*/ 20 w 265"/>
                  <a:gd name="T27" fmla="*/ 160 h 164"/>
                  <a:gd name="T28" fmla="*/ 0 w 265"/>
                  <a:gd name="T2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5" h="164">
                    <a:moveTo>
                      <a:pt x="0" y="164"/>
                    </a:moveTo>
                    <a:lnTo>
                      <a:pt x="68" y="91"/>
                    </a:lnTo>
                    <a:lnTo>
                      <a:pt x="116" y="53"/>
                    </a:lnTo>
                    <a:lnTo>
                      <a:pt x="177" y="20"/>
                    </a:lnTo>
                    <a:lnTo>
                      <a:pt x="246" y="0"/>
                    </a:lnTo>
                    <a:lnTo>
                      <a:pt x="261" y="5"/>
                    </a:lnTo>
                    <a:lnTo>
                      <a:pt x="265" y="18"/>
                    </a:lnTo>
                    <a:lnTo>
                      <a:pt x="250" y="34"/>
                    </a:lnTo>
                    <a:lnTo>
                      <a:pt x="206" y="42"/>
                    </a:lnTo>
                    <a:lnTo>
                      <a:pt x="157" y="58"/>
                    </a:lnTo>
                    <a:lnTo>
                      <a:pt x="118" y="77"/>
                    </a:lnTo>
                    <a:lnTo>
                      <a:pt x="80" y="99"/>
                    </a:lnTo>
                    <a:lnTo>
                      <a:pt x="48" y="134"/>
                    </a:lnTo>
                    <a:lnTo>
                      <a:pt x="20" y="160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75" name="Freeform 171">
                <a:extLst>
                  <a:ext uri="{FF2B5EF4-FFF2-40B4-BE49-F238E27FC236}">
                    <a16:creationId xmlns:a16="http://schemas.microsoft.com/office/drawing/2014/main" id="{BC24FCF2-91F0-05F5-4DBC-E8AA84717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2" y="2718"/>
                <a:ext cx="120" cy="293"/>
              </a:xfrm>
              <a:custGeom>
                <a:avLst/>
                <a:gdLst>
                  <a:gd name="T0" fmla="*/ 0 w 120"/>
                  <a:gd name="T1" fmla="*/ 285 h 293"/>
                  <a:gd name="T2" fmla="*/ 4 w 120"/>
                  <a:gd name="T3" fmla="*/ 195 h 293"/>
                  <a:gd name="T4" fmla="*/ 25 w 120"/>
                  <a:gd name="T5" fmla="*/ 138 h 293"/>
                  <a:gd name="T6" fmla="*/ 50 w 120"/>
                  <a:gd name="T7" fmla="*/ 76 h 293"/>
                  <a:gd name="T8" fmla="*/ 84 w 120"/>
                  <a:gd name="T9" fmla="*/ 24 h 293"/>
                  <a:gd name="T10" fmla="*/ 100 w 120"/>
                  <a:gd name="T11" fmla="*/ 0 h 293"/>
                  <a:gd name="T12" fmla="*/ 112 w 120"/>
                  <a:gd name="T13" fmla="*/ 3 h 293"/>
                  <a:gd name="T14" fmla="*/ 120 w 120"/>
                  <a:gd name="T15" fmla="*/ 12 h 293"/>
                  <a:gd name="T16" fmla="*/ 96 w 120"/>
                  <a:gd name="T17" fmla="*/ 50 h 293"/>
                  <a:gd name="T18" fmla="*/ 67 w 120"/>
                  <a:gd name="T19" fmla="*/ 103 h 293"/>
                  <a:gd name="T20" fmla="*/ 42 w 120"/>
                  <a:gd name="T21" fmla="*/ 155 h 293"/>
                  <a:gd name="T22" fmla="*/ 28 w 120"/>
                  <a:gd name="T23" fmla="*/ 198 h 293"/>
                  <a:gd name="T24" fmla="*/ 20 w 120"/>
                  <a:gd name="T25" fmla="*/ 237 h 293"/>
                  <a:gd name="T26" fmla="*/ 20 w 120"/>
                  <a:gd name="T27" fmla="*/ 293 h 293"/>
                  <a:gd name="T28" fmla="*/ 0 w 120"/>
                  <a:gd name="T29" fmla="*/ 285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293">
                    <a:moveTo>
                      <a:pt x="0" y="285"/>
                    </a:moveTo>
                    <a:lnTo>
                      <a:pt x="4" y="195"/>
                    </a:lnTo>
                    <a:lnTo>
                      <a:pt x="25" y="138"/>
                    </a:lnTo>
                    <a:lnTo>
                      <a:pt x="50" y="76"/>
                    </a:lnTo>
                    <a:lnTo>
                      <a:pt x="84" y="24"/>
                    </a:lnTo>
                    <a:lnTo>
                      <a:pt x="100" y="0"/>
                    </a:lnTo>
                    <a:lnTo>
                      <a:pt x="112" y="3"/>
                    </a:lnTo>
                    <a:lnTo>
                      <a:pt x="120" y="12"/>
                    </a:lnTo>
                    <a:lnTo>
                      <a:pt x="96" y="50"/>
                    </a:lnTo>
                    <a:lnTo>
                      <a:pt x="67" y="103"/>
                    </a:lnTo>
                    <a:lnTo>
                      <a:pt x="42" y="155"/>
                    </a:lnTo>
                    <a:lnTo>
                      <a:pt x="28" y="198"/>
                    </a:lnTo>
                    <a:lnTo>
                      <a:pt x="20" y="237"/>
                    </a:lnTo>
                    <a:lnTo>
                      <a:pt x="20" y="293"/>
                    </a:ln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76" name="Freeform 172">
                <a:extLst>
                  <a:ext uri="{FF2B5EF4-FFF2-40B4-BE49-F238E27FC236}">
                    <a16:creationId xmlns:a16="http://schemas.microsoft.com/office/drawing/2014/main" id="{8F552D09-E275-470D-7A4E-982FF3C07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1" y="2670"/>
                <a:ext cx="115" cy="221"/>
              </a:xfrm>
              <a:custGeom>
                <a:avLst/>
                <a:gdLst>
                  <a:gd name="T0" fmla="*/ 0 w 115"/>
                  <a:gd name="T1" fmla="*/ 186 h 221"/>
                  <a:gd name="T2" fmla="*/ 17 w 115"/>
                  <a:gd name="T3" fmla="*/ 122 h 221"/>
                  <a:gd name="T4" fmla="*/ 54 w 115"/>
                  <a:gd name="T5" fmla="*/ 36 h 221"/>
                  <a:gd name="T6" fmla="*/ 96 w 115"/>
                  <a:gd name="T7" fmla="*/ 0 h 221"/>
                  <a:gd name="T8" fmla="*/ 115 w 115"/>
                  <a:gd name="T9" fmla="*/ 13 h 221"/>
                  <a:gd name="T10" fmla="*/ 78 w 115"/>
                  <a:gd name="T11" fmla="*/ 48 h 221"/>
                  <a:gd name="T12" fmla="*/ 42 w 115"/>
                  <a:gd name="T13" fmla="*/ 98 h 221"/>
                  <a:gd name="T14" fmla="*/ 24 w 115"/>
                  <a:gd name="T15" fmla="*/ 169 h 221"/>
                  <a:gd name="T16" fmla="*/ 12 w 115"/>
                  <a:gd name="T17" fmla="*/ 221 h 221"/>
                  <a:gd name="T18" fmla="*/ 0 w 115"/>
                  <a:gd name="T19" fmla="*/ 186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221">
                    <a:moveTo>
                      <a:pt x="0" y="186"/>
                    </a:moveTo>
                    <a:lnTo>
                      <a:pt x="17" y="122"/>
                    </a:lnTo>
                    <a:lnTo>
                      <a:pt x="54" y="36"/>
                    </a:lnTo>
                    <a:lnTo>
                      <a:pt x="96" y="0"/>
                    </a:lnTo>
                    <a:lnTo>
                      <a:pt x="115" y="13"/>
                    </a:lnTo>
                    <a:lnTo>
                      <a:pt x="78" y="48"/>
                    </a:lnTo>
                    <a:lnTo>
                      <a:pt x="42" y="98"/>
                    </a:lnTo>
                    <a:lnTo>
                      <a:pt x="24" y="169"/>
                    </a:lnTo>
                    <a:lnTo>
                      <a:pt x="12" y="22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277" name="Freeform 173">
              <a:extLst>
                <a:ext uri="{FF2B5EF4-FFF2-40B4-BE49-F238E27FC236}">
                  <a16:creationId xmlns:a16="http://schemas.microsoft.com/office/drawing/2014/main" id="{36740538-B7DE-C1EA-BC92-8148847FE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" y="2457"/>
              <a:ext cx="235" cy="537"/>
            </a:xfrm>
            <a:custGeom>
              <a:avLst/>
              <a:gdLst>
                <a:gd name="T0" fmla="*/ 236 w 579"/>
                <a:gd name="T1" fmla="*/ 0 h 1322"/>
                <a:gd name="T2" fmla="*/ 181 w 579"/>
                <a:gd name="T3" fmla="*/ 51 h 1322"/>
                <a:gd name="T4" fmla="*/ 213 w 579"/>
                <a:gd name="T5" fmla="*/ 117 h 1322"/>
                <a:gd name="T6" fmla="*/ 217 w 579"/>
                <a:gd name="T7" fmla="*/ 164 h 1322"/>
                <a:gd name="T8" fmla="*/ 173 w 579"/>
                <a:gd name="T9" fmla="*/ 222 h 1322"/>
                <a:gd name="T10" fmla="*/ 205 w 579"/>
                <a:gd name="T11" fmla="*/ 300 h 1322"/>
                <a:gd name="T12" fmla="*/ 55 w 579"/>
                <a:gd name="T13" fmla="*/ 351 h 1322"/>
                <a:gd name="T14" fmla="*/ 122 w 579"/>
                <a:gd name="T15" fmla="*/ 429 h 1322"/>
                <a:gd name="T16" fmla="*/ 83 w 579"/>
                <a:gd name="T17" fmla="*/ 503 h 1322"/>
                <a:gd name="T18" fmla="*/ 118 w 579"/>
                <a:gd name="T19" fmla="*/ 593 h 1322"/>
                <a:gd name="T20" fmla="*/ 118 w 579"/>
                <a:gd name="T21" fmla="*/ 616 h 1322"/>
                <a:gd name="T22" fmla="*/ 83 w 579"/>
                <a:gd name="T23" fmla="*/ 640 h 1322"/>
                <a:gd name="T24" fmla="*/ 87 w 579"/>
                <a:gd name="T25" fmla="*/ 675 h 1322"/>
                <a:gd name="T26" fmla="*/ 122 w 579"/>
                <a:gd name="T27" fmla="*/ 690 h 1322"/>
                <a:gd name="T28" fmla="*/ 118 w 579"/>
                <a:gd name="T29" fmla="*/ 725 h 1322"/>
                <a:gd name="T30" fmla="*/ 106 w 579"/>
                <a:gd name="T31" fmla="*/ 760 h 1322"/>
                <a:gd name="T32" fmla="*/ 75 w 579"/>
                <a:gd name="T33" fmla="*/ 792 h 1322"/>
                <a:gd name="T34" fmla="*/ 43 w 579"/>
                <a:gd name="T35" fmla="*/ 811 h 1322"/>
                <a:gd name="T36" fmla="*/ 4 w 579"/>
                <a:gd name="T37" fmla="*/ 838 h 1322"/>
                <a:gd name="T38" fmla="*/ 32 w 579"/>
                <a:gd name="T39" fmla="*/ 846 h 1322"/>
                <a:gd name="T40" fmla="*/ 71 w 579"/>
                <a:gd name="T41" fmla="*/ 831 h 1322"/>
                <a:gd name="T42" fmla="*/ 106 w 579"/>
                <a:gd name="T43" fmla="*/ 823 h 1322"/>
                <a:gd name="T44" fmla="*/ 142 w 579"/>
                <a:gd name="T45" fmla="*/ 819 h 1322"/>
                <a:gd name="T46" fmla="*/ 146 w 579"/>
                <a:gd name="T47" fmla="*/ 854 h 1322"/>
                <a:gd name="T48" fmla="*/ 110 w 579"/>
                <a:gd name="T49" fmla="*/ 881 h 1322"/>
                <a:gd name="T50" fmla="*/ 75 w 579"/>
                <a:gd name="T51" fmla="*/ 905 h 1322"/>
                <a:gd name="T52" fmla="*/ 39 w 579"/>
                <a:gd name="T53" fmla="*/ 924 h 1322"/>
                <a:gd name="T54" fmla="*/ 16 w 579"/>
                <a:gd name="T55" fmla="*/ 955 h 1322"/>
                <a:gd name="T56" fmla="*/ 181 w 579"/>
                <a:gd name="T57" fmla="*/ 909 h 1322"/>
                <a:gd name="T58" fmla="*/ 177 w 579"/>
                <a:gd name="T59" fmla="*/ 967 h 1322"/>
                <a:gd name="T60" fmla="*/ 150 w 579"/>
                <a:gd name="T61" fmla="*/ 994 h 1322"/>
                <a:gd name="T62" fmla="*/ 110 w 579"/>
                <a:gd name="T63" fmla="*/ 991 h 1322"/>
                <a:gd name="T64" fmla="*/ 59 w 579"/>
                <a:gd name="T65" fmla="*/ 1022 h 1322"/>
                <a:gd name="T66" fmla="*/ 16 w 579"/>
                <a:gd name="T67" fmla="*/ 1033 h 1322"/>
                <a:gd name="T68" fmla="*/ 75 w 579"/>
                <a:gd name="T69" fmla="*/ 1049 h 1322"/>
                <a:gd name="T70" fmla="*/ 126 w 579"/>
                <a:gd name="T71" fmla="*/ 1057 h 1322"/>
                <a:gd name="T72" fmla="*/ 154 w 579"/>
                <a:gd name="T73" fmla="*/ 1069 h 1322"/>
                <a:gd name="T74" fmla="*/ 130 w 579"/>
                <a:gd name="T75" fmla="*/ 1096 h 1322"/>
                <a:gd name="T76" fmla="*/ 98 w 579"/>
                <a:gd name="T77" fmla="*/ 1115 h 1322"/>
                <a:gd name="T78" fmla="*/ 98 w 579"/>
                <a:gd name="T79" fmla="*/ 1135 h 1322"/>
                <a:gd name="T80" fmla="*/ 95 w 579"/>
                <a:gd name="T81" fmla="*/ 1170 h 1322"/>
                <a:gd name="T82" fmla="*/ 91 w 579"/>
                <a:gd name="T83" fmla="*/ 1213 h 1322"/>
                <a:gd name="T84" fmla="*/ 35 w 579"/>
                <a:gd name="T85" fmla="*/ 1232 h 1322"/>
                <a:gd name="T86" fmla="*/ 16 w 579"/>
                <a:gd name="T87" fmla="*/ 1264 h 1322"/>
                <a:gd name="T88" fmla="*/ 110 w 579"/>
                <a:gd name="T89" fmla="*/ 1256 h 1322"/>
                <a:gd name="T90" fmla="*/ 201 w 579"/>
                <a:gd name="T91" fmla="*/ 1127 h 1322"/>
                <a:gd name="T92" fmla="*/ 181 w 579"/>
                <a:gd name="T93" fmla="*/ 998 h 1322"/>
                <a:gd name="T94" fmla="*/ 189 w 579"/>
                <a:gd name="T95" fmla="*/ 838 h 1322"/>
                <a:gd name="T96" fmla="*/ 197 w 579"/>
                <a:gd name="T97" fmla="*/ 714 h 1322"/>
                <a:gd name="T98" fmla="*/ 209 w 579"/>
                <a:gd name="T99" fmla="*/ 632 h 1322"/>
                <a:gd name="T100" fmla="*/ 248 w 579"/>
                <a:gd name="T101" fmla="*/ 550 h 1322"/>
                <a:gd name="T102" fmla="*/ 228 w 579"/>
                <a:gd name="T103" fmla="*/ 468 h 1322"/>
                <a:gd name="T104" fmla="*/ 288 w 579"/>
                <a:gd name="T105" fmla="*/ 398 h 1322"/>
                <a:gd name="T106" fmla="*/ 347 w 579"/>
                <a:gd name="T107" fmla="*/ 281 h 1322"/>
                <a:gd name="T108" fmla="*/ 402 w 579"/>
                <a:gd name="T109" fmla="*/ 195 h 1322"/>
                <a:gd name="T110" fmla="*/ 484 w 579"/>
                <a:gd name="T111" fmla="*/ 148 h 1322"/>
                <a:gd name="T112" fmla="*/ 579 w 579"/>
                <a:gd name="T113" fmla="*/ 8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9" h="1322">
                  <a:moveTo>
                    <a:pt x="555" y="4"/>
                  </a:moveTo>
                  <a:lnTo>
                    <a:pt x="370" y="0"/>
                  </a:lnTo>
                  <a:lnTo>
                    <a:pt x="236" y="0"/>
                  </a:lnTo>
                  <a:lnTo>
                    <a:pt x="201" y="0"/>
                  </a:lnTo>
                  <a:lnTo>
                    <a:pt x="185" y="27"/>
                  </a:lnTo>
                  <a:lnTo>
                    <a:pt x="181" y="51"/>
                  </a:lnTo>
                  <a:lnTo>
                    <a:pt x="154" y="66"/>
                  </a:lnTo>
                  <a:lnTo>
                    <a:pt x="154" y="97"/>
                  </a:lnTo>
                  <a:lnTo>
                    <a:pt x="213" y="117"/>
                  </a:lnTo>
                  <a:lnTo>
                    <a:pt x="240" y="129"/>
                  </a:lnTo>
                  <a:lnTo>
                    <a:pt x="260" y="160"/>
                  </a:lnTo>
                  <a:lnTo>
                    <a:pt x="217" y="164"/>
                  </a:lnTo>
                  <a:lnTo>
                    <a:pt x="288" y="203"/>
                  </a:lnTo>
                  <a:lnTo>
                    <a:pt x="221" y="207"/>
                  </a:lnTo>
                  <a:lnTo>
                    <a:pt x="173" y="222"/>
                  </a:lnTo>
                  <a:lnTo>
                    <a:pt x="232" y="253"/>
                  </a:lnTo>
                  <a:lnTo>
                    <a:pt x="197" y="285"/>
                  </a:lnTo>
                  <a:lnTo>
                    <a:pt x="205" y="300"/>
                  </a:lnTo>
                  <a:lnTo>
                    <a:pt x="225" y="335"/>
                  </a:lnTo>
                  <a:lnTo>
                    <a:pt x="154" y="363"/>
                  </a:lnTo>
                  <a:lnTo>
                    <a:pt x="55" y="351"/>
                  </a:lnTo>
                  <a:lnTo>
                    <a:pt x="59" y="386"/>
                  </a:lnTo>
                  <a:lnTo>
                    <a:pt x="126" y="398"/>
                  </a:lnTo>
                  <a:lnTo>
                    <a:pt x="122" y="429"/>
                  </a:lnTo>
                  <a:lnTo>
                    <a:pt x="95" y="456"/>
                  </a:lnTo>
                  <a:lnTo>
                    <a:pt x="161" y="472"/>
                  </a:lnTo>
                  <a:lnTo>
                    <a:pt x="83" y="503"/>
                  </a:lnTo>
                  <a:lnTo>
                    <a:pt x="71" y="558"/>
                  </a:lnTo>
                  <a:lnTo>
                    <a:pt x="114" y="581"/>
                  </a:lnTo>
                  <a:lnTo>
                    <a:pt x="118" y="593"/>
                  </a:lnTo>
                  <a:lnTo>
                    <a:pt x="130" y="601"/>
                  </a:lnTo>
                  <a:lnTo>
                    <a:pt x="130" y="612"/>
                  </a:lnTo>
                  <a:lnTo>
                    <a:pt x="118" y="616"/>
                  </a:lnTo>
                  <a:lnTo>
                    <a:pt x="106" y="620"/>
                  </a:lnTo>
                  <a:lnTo>
                    <a:pt x="95" y="628"/>
                  </a:lnTo>
                  <a:lnTo>
                    <a:pt x="83" y="640"/>
                  </a:lnTo>
                  <a:lnTo>
                    <a:pt x="75" y="655"/>
                  </a:lnTo>
                  <a:lnTo>
                    <a:pt x="75" y="667"/>
                  </a:lnTo>
                  <a:lnTo>
                    <a:pt x="87" y="675"/>
                  </a:lnTo>
                  <a:lnTo>
                    <a:pt x="98" y="675"/>
                  </a:lnTo>
                  <a:lnTo>
                    <a:pt x="110" y="682"/>
                  </a:lnTo>
                  <a:lnTo>
                    <a:pt x="122" y="690"/>
                  </a:lnTo>
                  <a:lnTo>
                    <a:pt x="126" y="702"/>
                  </a:lnTo>
                  <a:lnTo>
                    <a:pt x="122" y="714"/>
                  </a:lnTo>
                  <a:lnTo>
                    <a:pt x="118" y="725"/>
                  </a:lnTo>
                  <a:lnTo>
                    <a:pt x="118" y="737"/>
                  </a:lnTo>
                  <a:lnTo>
                    <a:pt x="114" y="749"/>
                  </a:lnTo>
                  <a:lnTo>
                    <a:pt x="106" y="760"/>
                  </a:lnTo>
                  <a:lnTo>
                    <a:pt x="95" y="768"/>
                  </a:lnTo>
                  <a:lnTo>
                    <a:pt x="83" y="776"/>
                  </a:lnTo>
                  <a:lnTo>
                    <a:pt x="75" y="792"/>
                  </a:lnTo>
                  <a:lnTo>
                    <a:pt x="63" y="792"/>
                  </a:lnTo>
                  <a:lnTo>
                    <a:pt x="55" y="803"/>
                  </a:lnTo>
                  <a:lnTo>
                    <a:pt x="43" y="811"/>
                  </a:lnTo>
                  <a:lnTo>
                    <a:pt x="32" y="819"/>
                  </a:lnTo>
                  <a:lnTo>
                    <a:pt x="16" y="831"/>
                  </a:lnTo>
                  <a:lnTo>
                    <a:pt x="4" y="838"/>
                  </a:lnTo>
                  <a:lnTo>
                    <a:pt x="0" y="850"/>
                  </a:lnTo>
                  <a:lnTo>
                    <a:pt x="20" y="854"/>
                  </a:lnTo>
                  <a:lnTo>
                    <a:pt x="32" y="846"/>
                  </a:lnTo>
                  <a:lnTo>
                    <a:pt x="43" y="842"/>
                  </a:lnTo>
                  <a:lnTo>
                    <a:pt x="55" y="838"/>
                  </a:lnTo>
                  <a:lnTo>
                    <a:pt x="71" y="831"/>
                  </a:lnTo>
                  <a:lnTo>
                    <a:pt x="83" y="831"/>
                  </a:lnTo>
                  <a:lnTo>
                    <a:pt x="95" y="831"/>
                  </a:lnTo>
                  <a:lnTo>
                    <a:pt x="106" y="823"/>
                  </a:lnTo>
                  <a:lnTo>
                    <a:pt x="118" y="819"/>
                  </a:lnTo>
                  <a:lnTo>
                    <a:pt x="130" y="819"/>
                  </a:lnTo>
                  <a:lnTo>
                    <a:pt x="142" y="819"/>
                  </a:lnTo>
                  <a:lnTo>
                    <a:pt x="146" y="831"/>
                  </a:lnTo>
                  <a:lnTo>
                    <a:pt x="146" y="842"/>
                  </a:lnTo>
                  <a:lnTo>
                    <a:pt x="146" y="854"/>
                  </a:lnTo>
                  <a:lnTo>
                    <a:pt x="134" y="862"/>
                  </a:lnTo>
                  <a:lnTo>
                    <a:pt x="122" y="874"/>
                  </a:lnTo>
                  <a:lnTo>
                    <a:pt x="110" y="881"/>
                  </a:lnTo>
                  <a:lnTo>
                    <a:pt x="98" y="889"/>
                  </a:lnTo>
                  <a:lnTo>
                    <a:pt x="87" y="897"/>
                  </a:lnTo>
                  <a:lnTo>
                    <a:pt x="75" y="905"/>
                  </a:lnTo>
                  <a:lnTo>
                    <a:pt x="63" y="909"/>
                  </a:lnTo>
                  <a:lnTo>
                    <a:pt x="51" y="920"/>
                  </a:lnTo>
                  <a:lnTo>
                    <a:pt x="39" y="924"/>
                  </a:lnTo>
                  <a:lnTo>
                    <a:pt x="28" y="932"/>
                  </a:lnTo>
                  <a:lnTo>
                    <a:pt x="24" y="944"/>
                  </a:lnTo>
                  <a:lnTo>
                    <a:pt x="16" y="955"/>
                  </a:lnTo>
                  <a:lnTo>
                    <a:pt x="32" y="959"/>
                  </a:lnTo>
                  <a:lnTo>
                    <a:pt x="146" y="905"/>
                  </a:lnTo>
                  <a:lnTo>
                    <a:pt x="181" y="909"/>
                  </a:lnTo>
                  <a:lnTo>
                    <a:pt x="185" y="920"/>
                  </a:lnTo>
                  <a:lnTo>
                    <a:pt x="185" y="952"/>
                  </a:lnTo>
                  <a:lnTo>
                    <a:pt x="177" y="967"/>
                  </a:lnTo>
                  <a:lnTo>
                    <a:pt x="173" y="979"/>
                  </a:lnTo>
                  <a:lnTo>
                    <a:pt x="161" y="991"/>
                  </a:lnTo>
                  <a:lnTo>
                    <a:pt x="150" y="994"/>
                  </a:lnTo>
                  <a:lnTo>
                    <a:pt x="138" y="994"/>
                  </a:lnTo>
                  <a:lnTo>
                    <a:pt x="122" y="991"/>
                  </a:lnTo>
                  <a:lnTo>
                    <a:pt x="110" y="991"/>
                  </a:lnTo>
                  <a:lnTo>
                    <a:pt x="79" y="994"/>
                  </a:lnTo>
                  <a:lnTo>
                    <a:pt x="71" y="1018"/>
                  </a:lnTo>
                  <a:lnTo>
                    <a:pt x="59" y="1022"/>
                  </a:lnTo>
                  <a:lnTo>
                    <a:pt x="43" y="1026"/>
                  </a:lnTo>
                  <a:lnTo>
                    <a:pt x="32" y="1026"/>
                  </a:lnTo>
                  <a:lnTo>
                    <a:pt x="16" y="1033"/>
                  </a:lnTo>
                  <a:lnTo>
                    <a:pt x="16" y="1045"/>
                  </a:lnTo>
                  <a:lnTo>
                    <a:pt x="63" y="1049"/>
                  </a:lnTo>
                  <a:lnTo>
                    <a:pt x="75" y="1049"/>
                  </a:lnTo>
                  <a:lnTo>
                    <a:pt x="98" y="1049"/>
                  </a:lnTo>
                  <a:lnTo>
                    <a:pt x="110" y="1057"/>
                  </a:lnTo>
                  <a:lnTo>
                    <a:pt x="126" y="1057"/>
                  </a:lnTo>
                  <a:lnTo>
                    <a:pt x="138" y="1057"/>
                  </a:lnTo>
                  <a:lnTo>
                    <a:pt x="154" y="1057"/>
                  </a:lnTo>
                  <a:lnTo>
                    <a:pt x="154" y="1069"/>
                  </a:lnTo>
                  <a:lnTo>
                    <a:pt x="142" y="1076"/>
                  </a:lnTo>
                  <a:lnTo>
                    <a:pt x="130" y="1084"/>
                  </a:lnTo>
                  <a:lnTo>
                    <a:pt x="130" y="1096"/>
                  </a:lnTo>
                  <a:lnTo>
                    <a:pt x="118" y="1104"/>
                  </a:lnTo>
                  <a:lnTo>
                    <a:pt x="106" y="1104"/>
                  </a:lnTo>
                  <a:lnTo>
                    <a:pt x="98" y="1115"/>
                  </a:lnTo>
                  <a:lnTo>
                    <a:pt x="87" y="1123"/>
                  </a:lnTo>
                  <a:lnTo>
                    <a:pt x="83" y="1135"/>
                  </a:lnTo>
                  <a:lnTo>
                    <a:pt x="98" y="1135"/>
                  </a:lnTo>
                  <a:lnTo>
                    <a:pt x="98" y="1147"/>
                  </a:lnTo>
                  <a:lnTo>
                    <a:pt x="95" y="1158"/>
                  </a:lnTo>
                  <a:lnTo>
                    <a:pt x="95" y="1170"/>
                  </a:lnTo>
                  <a:lnTo>
                    <a:pt x="95" y="1182"/>
                  </a:lnTo>
                  <a:lnTo>
                    <a:pt x="95" y="1197"/>
                  </a:lnTo>
                  <a:lnTo>
                    <a:pt x="91" y="1213"/>
                  </a:lnTo>
                  <a:lnTo>
                    <a:pt x="83" y="1225"/>
                  </a:lnTo>
                  <a:lnTo>
                    <a:pt x="59" y="1228"/>
                  </a:lnTo>
                  <a:lnTo>
                    <a:pt x="35" y="1232"/>
                  </a:lnTo>
                  <a:lnTo>
                    <a:pt x="24" y="1240"/>
                  </a:lnTo>
                  <a:lnTo>
                    <a:pt x="16" y="1252"/>
                  </a:lnTo>
                  <a:lnTo>
                    <a:pt x="16" y="1264"/>
                  </a:lnTo>
                  <a:lnTo>
                    <a:pt x="16" y="1275"/>
                  </a:lnTo>
                  <a:lnTo>
                    <a:pt x="28" y="1322"/>
                  </a:lnTo>
                  <a:lnTo>
                    <a:pt x="110" y="1256"/>
                  </a:lnTo>
                  <a:lnTo>
                    <a:pt x="209" y="1201"/>
                  </a:lnTo>
                  <a:lnTo>
                    <a:pt x="189" y="1154"/>
                  </a:lnTo>
                  <a:lnTo>
                    <a:pt x="201" y="1127"/>
                  </a:lnTo>
                  <a:lnTo>
                    <a:pt x="173" y="1088"/>
                  </a:lnTo>
                  <a:lnTo>
                    <a:pt x="205" y="1037"/>
                  </a:lnTo>
                  <a:lnTo>
                    <a:pt x="181" y="998"/>
                  </a:lnTo>
                  <a:lnTo>
                    <a:pt x="201" y="944"/>
                  </a:lnTo>
                  <a:lnTo>
                    <a:pt x="181" y="889"/>
                  </a:lnTo>
                  <a:lnTo>
                    <a:pt x="189" y="838"/>
                  </a:lnTo>
                  <a:lnTo>
                    <a:pt x="173" y="807"/>
                  </a:lnTo>
                  <a:lnTo>
                    <a:pt x="201" y="737"/>
                  </a:lnTo>
                  <a:lnTo>
                    <a:pt x="197" y="714"/>
                  </a:lnTo>
                  <a:lnTo>
                    <a:pt x="177" y="682"/>
                  </a:lnTo>
                  <a:lnTo>
                    <a:pt x="185" y="647"/>
                  </a:lnTo>
                  <a:lnTo>
                    <a:pt x="209" y="632"/>
                  </a:lnTo>
                  <a:lnTo>
                    <a:pt x="193" y="573"/>
                  </a:lnTo>
                  <a:lnTo>
                    <a:pt x="197" y="565"/>
                  </a:lnTo>
                  <a:lnTo>
                    <a:pt x="248" y="550"/>
                  </a:lnTo>
                  <a:lnTo>
                    <a:pt x="248" y="538"/>
                  </a:lnTo>
                  <a:lnTo>
                    <a:pt x="221" y="476"/>
                  </a:lnTo>
                  <a:lnTo>
                    <a:pt x="228" y="468"/>
                  </a:lnTo>
                  <a:lnTo>
                    <a:pt x="284" y="464"/>
                  </a:lnTo>
                  <a:lnTo>
                    <a:pt x="299" y="448"/>
                  </a:lnTo>
                  <a:lnTo>
                    <a:pt x="288" y="398"/>
                  </a:lnTo>
                  <a:lnTo>
                    <a:pt x="299" y="359"/>
                  </a:lnTo>
                  <a:lnTo>
                    <a:pt x="339" y="339"/>
                  </a:lnTo>
                  <a:lnTo>
                    <a:pt x="347" y="281"/>
                  </a:lnTo>
                  <a:lnTo>
                    <a:pt x="362" y="265"/>
                  </a:lnTo>
                  <a:lnTo>
                    <a:pt x="394" y="246"/>
                  </a:lnTo>
                  <a:lnTo>
                    <a:pt x="402" y="195"/>
                  </a:lnTo>
                  <a:lnTo>
                    <a:pt x="425" y="168"/>
                  </a:lnTo>
                  <a:lnTo>
                    <a:pt x="469" y="144"/>
                  </a:lnTo>
                  <a:lnTo>
                    <a:pt x="484" y="148"/>
                  </a:lnTo>
                  <a:lnTo>
                    <a:pt x="496" y="82"/>
                  </a:lnTo>
                  <a:lnTo>
                    <a:pt x="512" y="58"/>
                  </a:lnTo>
                  <a:lnTo>
                    <a:pt x="579" y="8"/>
                  </a:lnTo>
                  <a:lnTo>
                    <a:pt x="555" y="4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278" name="Group 174">
              <a:extLst>
                <a:ext uri="{FF2B5EF4-FFF2-40B4-BE49-F238E27FC236}">
                  <a16:creationId xmlns:a16="http://schemas.microsoft.com/office/drawing/2014/main" id="{8735427C-6359-D538-81EB-F672D7D97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325"/>
              <a:ext cx="419" cy="703"/>
              <a:chOff x="2254" y="2503"/>
              <a:chExt cx="1034" cy="1733"/>
            </a:xfrm>
          </p:grpSpPr>
          <p:sp>
            <p:nvSpPr>
              <p:cNvPr id="47279" name="Freeform 175">
                <a:extLst>
                  <a:ext uri="{FF2B5EF4-FFF2-40B4-BE49-F238E27FC236}">
                    <a16:creationId xmlns:a16="http://schemas.microsoft.com/office/drawing/2014/main" id="{C3D3209F-7E87-0EC9-C4C3-B0F5777B9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" y="2503"/>
                <a:ext cx="731" cy="640"/>
              </a:xfrm>
              <a:custGeom>
                <a:avLst/>
                <a:gdLst>
                  <a:gd name="T0" fmla="*/ 574 w 731"/>
                  <a:gd name="T1" fmla="*/ 174 h 640"/>
                  <a:gd name="T2" fmla="*/ 418 w 731"/>
                  <a:gd name="T3" fmla="*/ 35 h 640"/>
                  <a:gd name="T4" fmla="*/ 242 w 731"/>
                  <a:gd name="T5" fmla="*/ 24 h 640"/>
                  <a:gd name="T6" fmla="*/ 263 w 731"/>
                  <a:gd name="T7" fmla="*/ 0 h 640"/>
                  <a:gd name="T8" fmla="*/ 449 w 731"/>
                  <a:gd name="T9" fmla="*/ 21 h 640"/>
                  <a:gd name="T10" fmla="*/ 532 w 731"/>
                  <a:gd name="T11" fmla="*/ 84 h 640"/>
                  <a:gd name="T12" fmla="*/ 602 w 731"/>
                  <a:gd name="T13" fmla="*/ 174 h 640"/>
                  <a:gd name="T14" fmla="*/ 717 w 731"/>
                  <a:gd name="T15" fmla="*/ 296 h 640"/>
                  <a:gd name="T16" fmla="*/ 723 w 731"/>
                  <a:gd name="T17" fmla="*/ 346 h 640"/>
                  <a:gd name="T18" fmla="*/ 574 w 731"/>
                  <a:gd name="T19" fmla="*/ 339 h 640"/>
                  <a:gd name="T20" fmla="*/ 364 w 731"/>
                  <a:gd name="T21" fmla="*/ 335 h 640"/>
                  <a:gd name="T22" fmla="*/ 326 w 731"/>
                  <a:gd name="T23" fmla="*/ 334 h 640"/>
                  <a:gd name="T24" fmla="*/ 333 w 731"/>
                  <a:gd name="T25" fmla="*/ 373 h 640"/>
                  <a:gd name="T26" fmla="*/ 314 w 731"/>
                  <a:gd name="T27" fmla="*/ 389 h 640"/>
                  <a:gd name="T28" fmla="*/ 297 w 731"/>
                  <a:gd name="T29" fmla="*/ 402 h 640"/>
                  <a:gd name="T30" fmla="*/ 330 w 731"/>
                  <a:gd name="T31" fmla="*/ 432 h 640"/>
                  <a:gd name="T32" fmla="*/ 375 w 731"/>
                  <a:gd name="T33" fmla="*/ 445 h 640"/>
                  <a:gd name="T34" fmla="*/ 294 w 731"/>
                  <a:gd name="T35" fmla="*/ 455 h 640"/>
                  <a:gd name="T36" fmla="*/ 238 w 731"/>
                  <a:gd name="T37" fmla="*/ 469 h 640"/>
                  <a:gd name="T38" fmla="*/ 239 w 731"/>
                  <a:gd name="T39" fmla="*/ 492 h 640"/>
                  <a:gd name="T40" fmla="*/ 330 w 731"/>
                  <a:gd name="T41" fmla="*/ 499 h 640"/>
                  <a:gd name="T42" fmla="*/ 332 w 731"/>
                  <a:gd name="T43" fmla="*/ 522 h 640"/>
                  <a:gd name="T44" fmla="*/ 239 w 731"/>
                  <a:gd name="T45" fmla="*/ 526 h 640"/>
                  <a:gd name="T46" fmla="*/ 203 w 731"/>
                  <a:gd name="T47" fmla="*/ 551 h 640"/>
                  <a:gd name="T48" fmla="*/ 200 w 731"/>
                  <a:gd name="T49" fmla="*/ 586 h 640"/>
                  <a:gd name="T50" fmla="*/ 282 w 731"/>
                  <a:gd name="T51" fmla="*/ 601 h 640"/>
                  <a:gd name="T52" fmla="*/ 282 w 731"/>
                  <a:gd name="T53" fmla="*/ 622 h 640"/>
                  <a:gd name="T54" fmla="*/ 203 w 731"/>
                  <a:gd name="T55" fmla="*/ 620 h 640"/>
                  <a:gd name="T56" fmla="*/ 169 w 731"/>
                  <a:gd name="T57" fmla="*/ 640 h 640"/>
                  <a:gd name="T58" fmla="*/ 102 w 731"/>
                  <a:gd name="T59" fmla="*/ 597 h 640"/>
                  <a:gd name="T60" fmla="*/ 0 w 731"/>
                  <a:gd name="T61" fmla="*/ 508 h 640"/>
                  <a:gd name="T62" fmla="*/ 85 w 731"/>
                  <a:gd name="T63" fmla="*/ 538 h 640"/>
                  <a:gd name="T64" fmla="*/ 171 w 731"/>
                  <a:gd name="T65" fmla="*/ 594 h 640"/>
                  <a:gd name="T66" fmla="*/ 156 w 731"/>
                  <a:gd name="T67" fmla="*/ 542 h 640"/>
                  <a:gd name="T68" fmla="*/ 188 w 731"/>
                  <a:gd name="T69" fmla="*/ 508 h 640"/>
                  <a:gd name="T70" fmla="*/ 212 w 731"/>
                  <a:gd name="T71" fmla="*/ 471 h 640"/>
                  <a:gd name="T72" fmla="*/ 238 w 731"/>
                  <a:gd name="T73" fmla="*/ 437 h 640"/>
                  <a:gd name="T74" fmla="*/ 271 w 731"/>
                  <a:gd name="T75" fmla="*/ 414 h 640"/>
                  <a:gd name="T76" fmla="*/ 269 w 731"/>
                  <a:gd name="T77" fmla="*/ 370 h 640"/>
                  <a:gd name="T78" fmla="*/ 302 w 731"/>
                  <a:gd name="T79" fmla="*/ 339 h 640"/>
                  <a:gd name="T80" fmla="*/ 322 w 731"/>
                  <a:gd name="T81" fmla="*/ 292 h 640"/>
                  <a:gd name="T82" fmla="*/ 324 w 731"/>
                  <a:gd name="T83" fmla="*/ 237 h 640"/>
                  <a:gd name="T84" fmla="*/ 267 w 731"/>
                  <a:gd name="T85" fmla="*/ 68 h 640"/>
                  <a:gd name="T86" fmla="*/ 271 w 731"/>
                  <a:gd name="T87" fmla="*/ 29 h 640"/>
                  <a:gd name="T88" fmla="*/ 322 w 731"/>
                  <a:gd name="T89" fmla="*/ 161 h 640"/>
                  <a:gd name="T90" fmla="*/ 367 w 731"/>
                  <a:gd name="T91" fmla="*/ 292 h 640"/>
                  <a:gd name="T92" fmla="*/ 403 w 731"/>
                  <a:gd name="T93" fmla="*/ 308 h 640"/>
                  <a:gd name="T94" fmla="*/ 554 w 731"/>
                  <a:gd name="T95" fmla="*/ 311 h 640"/>
                  <a:gd name="T96" fmla="*/ 700 w 731"/>
                  <a:gd name="T97" fmla="*/ 315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31" h="640">
                    <a:moveTo>
                      <a:pt x="700" y="315"/>
                    </a:moveTo>
                    <a:lnTo>
                      <a:pt x="574" y="174"/>
                    </a:lnTo>
                    <a:lnTo>
                      <a:pt x="481" y="48"/>
                    </a:lnTo>
                    <a:lnTo>
                      <a:pt x="418" y="35"/>
                    </a:lnTo>
                    <a:lnTo>
                      <a:pt x="265" y="24"/>
                    </a:lnTo>
                    <a:lnTo>
                      <a:pt x="242" y="24"/>
                    </a:lnTo>
                    <a:lnTo>
                      <a:pt x="231" y="5"/>
                    </a:lnTo>
                    <a:lnTo>
                      <a:pt x="263" y="0"/>
                    </a:lnTo>
                    <a:lnTo>
                      <a:pt x="365" y="9"/>
                    </a:lnTo>
                    <a:lnTo>
                      <a:pt x="449" y="21"/>
                    </a:lnTo>
                    <a:lnTo>
                      <a:pt x="505" y="35"/>
                    </a:lnTo>
                    <a:lnTo>
                      <a:pt x="532" y="84"/>
                    </a:lnTo>
                    <a:lnTo>
                      <a:pt x="568" y="135"/>
                    </a:lnTo>
                    <a:lnTo>
                      <a:pt x="602" y="174"/>
                    </a:lnTo>
                    <a:lnTo>
                      <a:pt x="664" y="241"/>
                    </a:lnTo>
                    <a:lnTo>
                      <a:pt x="717" y="296"/>
                    </a:lnTo>
                    <a:lnTo>
                      <a:pt x="731" y="334"/>
                    </a:lnTo>
                    <a:lnTo>
                      <a:pt x="723" y="346"/>
                    </a:lnTo>
                    <a:lnTo>
                      <a:pt x="685" y="346"/>
                    </a:lnTo>
                    <a:lnTo>
                      <a:pt x="574" y="339"/>
                    </a:lnTo>
                    <a:lnTo>
                      <a:pt x="452" y="342"/>
                    </a:lnTo>
                    <a:lnTo>
                      <a:pt x="364" y="335"/>
                    </a:lnTo>
                    <a:lnTo>
                      <a:pt x="340" y="327"/>
                    </a:lnTo>
                    <a:lnTo>
                      <a:pt x="326" y="334"/>
                    </a:lnTo>
                    <a:lnTo>
                      <a:pt x="324" y="353"/>
                    </a:lnTo>
                    <a:lnTo>
                      <a:pt x="333" y="373"/>
                    </a:lnTo>
                    <a:lnTo>
                      <a:pt x="332" y="385"/>
                    </a:lnTo>
                    <a:lnTo>
                      <a:pt x="314" y="389"/>
                    </a:lnTo>
                    <a:lnTo>
                      <a:pt x="294" y="394"/>
                    </a:lnTo>
                    <a:lnTo>
                      <a:pt x="297" y="402"/>
                    </a:lnTo>
                    <a:lnTo>
                      <a:pt x="294" y="428"/>
                    </a:lnTo>
                    <a:lnTo>
                      <a:pt x="330" y="432"/>
                    </a:lnTo>
                    <a:lnTo>
                      <a:pt x="373" y="436"/>
                    </a:lnTo>
                    <a:lnTo>
                      <a:pt x="375" y="445"/>
                    </a:lnTo>
                    <a:lnTo>
                      <a:pt x="357" y="453"/>
                    </a:lnTo>
                    <a:lnTo>
                      <a:pt x="294" y="455"/>
                    </a:lnTo>
                    <a:lnTo>
                      <a:pt x="251" y="463"/>
                    </a:lnTo>
                    <a:lnTo>
                      <a:pt x="238" y="469"/>
                    </a:lnTo>
                    <a:lnTo>
                      <a:pt x="234" y="480"/>
                    </a:lnTo>
                    <a:lnTo>
                      <a:pt x="239" y="492"/>
                    </a:lnTo>
                    <a:lnTo>
                      <a:pt x="267" y="492"/>
                    </a:lnTo>
                    <a:lnTo>
                      <a:pt x="330" y="499"/>
                    </a:lnTo>
                    <a:lnTo>
                      <a:pt x="340" y="508"/>
                    </a:lnTo>
                    <a:lnTo>
                      <a:pt x="332" y="522"/>
                    </a:lnTo>
                    <a:lnTo>
                      <a:pt x="301" y="524"/>
                    </a:lnTo>
                    <a:lnTo>
                      <a:pt x="239" y="526"/>
                    </a:lnTo>
                    <a:lnTo>
                      <a:pt x="218" y="531"/>
                    </a:lnTo>
                    <a:lnTo>
                      <a:pt x="203" y="551"/>
                    </a:lnTo>
                    <a:lnTo>
                      <a:pt x="195" y="569"/>
                    </a:lnTo>
                    <a:lnTo>
                      <a:pt x="200" y="586"/>
                    </a:lnTo>
                    <a:lnTo>
                      <a:pt x="218" y="593"/>
                    </a:lnTo>
                    <a:lnTo>
                      <a:pt x="282" y="601"/>
                    </a:lnTo>
                    <a:lnTo>
                      <a:pt x="289" y="609"/>
                    </a:lnTo>
                    <a:lnTo>
                      <a:pt x="282" y="622"/>
                    </a:lnTo>
                    <a:lnTo>
                      <a:pt x="246" y="624"/>
                    </a:lnTo>
                    <a:lnTo>
                      <a:pt x="203" y="620"/>
                    </a:lnTo>
                    <a:lnTo>
                      <a:pt x="191" y="630"/>
                    </a:lnTo>
                    <a:lnTo>
                      <a:pt x="169" y="640"/>
                    </a:lnTo>
                    <a:lnTo>
                      <a:pt x="144" y="632"/>
                    </a:lnTo>
                    <a:lnTo>
                      <a:pt x="102" y="597"/>
                    </a:lnTo>
                    <a:lnTo>
                      <a:pt x="35" y="535"/>
                    </a:lnTo>
                    <a:lnTo>
                      <a:pt x="0" y="508"/>
                    </a:lnTo>
                    <a:lnTo>
                      <a:pt x="24" y="495"/>
                    </a:lnTo>
                    <a:lnTo>
                      <a:pt x="85" y="538"/>
                    </a:lnTo>
                    <a:lnTo>
                      <a:pt x="157" y="598"/>
                    </a:lnTo>
                    <a:lnTo>
                      <a:pt x="171" y="594"/>
                    </a:lnTo>
                    <a:lnTo>
                      <a:pt x="171" y="571"/>
                    </a:lnTo>
                    <a:lnTo>
                      <a:pt x="156" y="542"/>
                    </a:lnTo>
                    <a:lnTo>
                      <a:pt x="161" y="526"/>
                    </a:lnTo>
                    <a:lnTo>
                      <a:pt x="188" y="508"/>
                    </a:lnTo>
                    <a:lnTo>
                      <a:pt x="208" y="500"/>
                    </a:lnTo>
                    <a:lnTo>
                      <a:pt x="212" y="471"/>
                    </a:lnTo>
                    <a:lnTo>
                      <a:pt x="216" y="449"/>
                    </a:lnTo>
                    <a:lnTo>
                      <a:pt x="238" y="437"/>
                    </a:lnTo>
                    <a:lnTo>
                      <a:pt x="258" y="425"/>
                    </a:lnTo>
                    <a:lnTo>
                      <a:pt x="271" y="414"/>
                    </a:lnTo>
                    <a:lnTo>
                      <a:pt x="269" y="397"/>
                    </a:lnTo>
                    <a:lnTo>
                      <a:pt x="269" y="370"/>
                    </a:lnTo>
                    <a:lnTo>
                      <a:pt x="302" y="361"/>
                    </a:lnTo>
                    <a:lnTo>
                      <a:pt x="302" y="339"/>
                    </a:lnTo>
                    <a:lnTo>
                      <a:pt x="305" y="314"/>
                    </a:lnTo>
                    <a:lnTo>
                      <a:pt x="322" y="292"/>
                    </a:lnTo>
                    <a:lnTo>
                      <a:pt x="340" y="287"/>
                    </a:lnTo>
                    <a:lnTo>
                      <a:pt x="324" y="237"/>
                    </a:lnTo>
                    <a:lnTo>
                      <a:pt x="294" y="154"/>
                    </a:lnTo>
                    <a:lnTo>
                      <a:pt x="267" y="68"/>
                    </a:lnTo>
                    <a:lnTo>
                      <a:pt x="250" y="33"/>
                    </a:lnTo>
                    <a:lnTo>
                      <a:pt x="271" y="29"/>
                    </a:lnTo>
                    <a:lnTo>
                      <a:pt x="297" y="92"/>
                    </a:lnTo>
                    <a:lnTo>
                      <a:pt x="322" y="161"/>
                    </a:lnTo>
                    <a:lnTo>
                      <a:pt x="352" y="249"/>
                    </a:lnTo>
                    <a:lnTo>
                      <a:pt x="367" y="292"/>
                    </a:lnTo>
                    <a:lnTo>
                      <a:pt x="381" y="304"/>
                    </a:lnTo>
                    <a:lnTo>
                      <a:pt x="403" y="308"/>
                    </a:lnTo>
                    <a:lnTo>
                      <a:pt x="473" y="311"/>
                    </a:lnTo>
                    <a:lnTo>
                      <a:pt x="554" y="311"/>
                    </a:lnTo>
                    <a:lnTo>
                      <a:pt x="650" y="311"/>
                    </a:lnTo>
                    <a:lnTo>
                      <a:pt x="700" y="3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0" name="Freeform 176">
                <a:extLst>
                  <a:ext uri="{FF2B5EF4-FFF2-40B4-BE49-F238E27FC236}">
                    <a16:creationId xmlns:a16="http://schemas.microsoft.com/office/drawing/2014/main" id="{0D441DBA-5196-3A01-AFCC-2DA6057D9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2508"/>
                <a:ext cx="478" cy="650"/>
              </a:xfrm>
              <a:custGeom>
                <a:avLst/>
                <a:gdLst>
                  <a:gd name="T0" fmla="*/ 446 w 478"/>
                  <a:gd name="T1" fmla="*/ 0 h 650"/>
                  <a:gd name="T2" fmla="*/ 478 w 478"/>
                  <a:gd name="T3" fmla="*/ 20 h 650"/>
                  <a:gd name="T4" fmla="*/ 438 w 478"/>
                  <a:gd name="T5" fmla="*/ 51 h 650"/>
                  <a:gd name="T6" fmla="*/ 399 w 478"/>
                  <a:gd name="T7" fmla="*/ 69 h 650"/>
                  <a:gd name="T8" fmla="*/ 370 w 478"/>
                  <a:gd name="T9" fmla="*/ 114 h 650"/>
                  <a:gd name="T10" fmla="*/ 327 w 478"/>
                  <a:gd name="T11" fmla="*/ 128 h 650"/>
                  <a:gd name="T12" fmla="*/ 371 w 478"/>
                  <a:gd name="T13" fmla="*/ 211 h 650"/>
                  <a:gd name="T14" fmla="*/ 425 w 478"/>
                  <a:gd name="T15" fmla="*/ 285 h 650"/>
                  <a:gd name="T16" fmla="*/ 398 w 478"/>
                  <a:gd name="T17" fmla="*/ 286 h 650"/>
                  <a:gd name="T18" fmla="*/ 340 w 478"/>
                  <a:gd name="T19" fmla="*/ 211 h 650"/>
                  <a:gd name="T20" fmla="*/ 300 w 478"/>
                  <a:gd name="T21" fmla="*/ 171 h 650"/>
                  <a:gd name="T22" fmla="*/ 280 w 478"/>
                  <a:gd name="T23" fmla="*/ 177 h 650"/>
                  <a:gd name="T24" fmla="*/ 299 w 478"/>
                  <a:gd name="T25" fmla="*/ 228 h 650"/>
                  <a:gd name="T26" fmla="*/ 362 w 478"/>
                  <a:gd name="T27" fmla="*/ 324 h 650"/>
                  <a:gd name="T28" fmla="*/ 383 w 478"/>
                  <a:gd name="T29" fmla="*/ 369 h 650"/>
                  <a:gd name="T30" fmla="*/ 363 w 478"/>
                  <a:gd name="T31" fmla="*/ 375 h 650"/>
                  <a:gd name="T32" fmla="*/ 332 w 478"/>
                  <a:gd name="T33" fmla="*/ 314 h 650"/>
                  <a:gd name="T34" fmla="*/ 277 w 478"/>
                  <a:gd name="T35" fmla="*/ 243 h 650"/>
                  <a:gd name="T36" fmla="*/ 237 w 478"/>
                  <a:gd name="T37" fmla="*/ 220 h 650"/>
                  <a:gd name="T38" fmla="*/ 209 w 478"/>
                  <a:gd name="T39" fmla="*/ 226 h 650"/>
                  <a:gd name="T40" fmla="*/ 237 w 478"/>
                  <a:gd name="T41" fmla="*/ 290 h 650"/>
                  <a:gd name="T42" fmla="*/ 291 w 478"/>
                  <a:gd name="T43" fmla="*/ 368 h 650"/>
                  <a:gd name="T44" fmla="*/ 288 w 478"/>
                  <a:gd name="T45" fmla="*/ 400 h 650"/>
                  <a:gd name="T46" fmla="*/ 265 w 478"/>
                  <a:gd name="T47" fmla="*/ 353 h 650"/>
                  <a:gd name="T48" fmla="*/ 205 w 478"/>
                  <a:gd name="T49" fmla="*/ 305 h 650"/>
                  <a:gd name="T50" fmla="*/ 173 w 478"/>
                  <a:gd name="T51" fmla="*/ 318 h 650"/>
                  <a:gd name="T52" fmla="*/ 174 w 478"/>
                  <a:gd name="T53" fmla="*/ 369 h 650"/>
                  <a:gd name="T54" fmla="*/ 122 w 478"/>
                  <a:gd name="T55" fmla="*/ 379 h 650"/>
                  <a:gd name="T56" fmla="*/ 86 w 478"/>
                  <a:gd name="T57" fmla="*/ 381 h 650"/>
                  <a:gd name="T58" fmla="*/ 90 w 478"/>
                  <a:gd name="T59" fmla="*/ 442 h 650"/>
                  <a:gd name="T60" fmla="*/ 59 w 478"/>
                  <a:gd name="T61" fmla="*/ 471 h 650"/>
                  <a:gd name="T62" fmla="*/ 55 w 478"/>
                  <a:gd name="T63" fmla="*/ 510 h 650"/>
                  <a:gd name="T64" fmla="*/ 42 w 478"/>
                  <a:gd name="T65" fmla="*/ 541 h 650"/>
                  <a:gd name="T66" fmla="*/ 42 w 478"/>
                  <a:gd name="T67" fmla="*/ 599 h 650"/>
                  <a:gd name="T68" fmla="*/ 11 w 478"/>
                  <a:gd name="T69" fmla="*/ 632 h 650"/>
                  <a:gd name="T70" fmla="*/ 0 w 478"/>
                  <a:gd name="T71" fmla="*/ 620 h 650"/>
                  <a:gd name="T72" fmla="*/ 20 w 478"/>
                  <a:gd name="T73" fmla="*/ 579 h 650"/>
                  <a:gd name="T74" fmla="*/ 26 w 478"/>
                  <a:gd name="T75" fmla="*/ 526 h 650"/>
                  <a:gd name="T76" fmla="*/ 36 w 478"/>
                  <a:gd name="T77" fmla="*/ 489 h 650"/>
                  <a:gd name="T78" fmla="*/ 47 w 478"/>
                  <a:gd name="T79" fmla="*/ 455 h 650"/>
                  <a:gd name="T80" fmla="*/ 71 w 478"/>
                  <a:gd name="T81" fmla="*/ 434 h 650"/>
                  <a:gd name="T82" fmla="*/ 63 w 478"/>
                  <a:gd name="T83" fmla="*/ 373 h 650"/>
                  <a:gd name="T84" fmla="*/ 109 w 478"/>
                  <a:gd name="T85" fmla="*/ 349 h 650"/>
                  <a:gd name="T86" fmla="*/ 150 w 478"/>
                  <a:gd name="T87" fmla="*/ 352 h 650"/>
                  <a:gd name="T88" fmla="*/ 154 w 478"/>
                  <a:gd name="T89" fmla="*/ 305 h 650"/>
                  <a:gd name="T90" fmla="*/ 188 w 478"/>
                  <a:gd name="T91" fmla="*/ 285 h 650"/>
                  <a:gd name="T92" fmla="*/ 190 w 478"/>
                  <a:gd name="T93" fmla="*/ 242 h 650"/>
                  <a:gd name="T94" fmla="*/ 213 w 478"/>
                  <a:gd name="T95" fmla="*/ 195 h 650"/>
                  <a:gd name="T96" fmla="*/ 253 w 478"/>
                  <a:gd name="T97" fmla="*/ 192 h 650"/>
                  <a:gd name="T98" fmla="*/ 263 w 478"/>
                  <a:gd name="T99" fmla="*/ 149 h 650"/>
                  <a:gd name="T100" fmla="*/ 304 w 478"/>
                  <a:gd name="T101" fmla="*/ 128 h 650"/>
                  <a:gd name="T102" fmla="*/ 334 w 478"/>
                  <a:gd name="T103" fmla="*/ 81 h 650"/>
                  <a:gd name="T104" fmla="*/ 375 w 478"/>
                  <a:gd name="T105" fmla="*/ 75 h 650"/>
                  <a:gd name="T106" fmla="*/ 391 w 478"/>
                  <a:gd name="T107" fmla="*/ 24 h 650"/>
                  <a:gd name="T108" fmla="*/ 425 w 478"/>
                  <a:gd name="T109" fmla="*/ 18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78" h="650">
                    <a:moveTo>
                      <a:pt x="425" y="18"/>
                    </a:moveTo>
                    <a:lnTo>
                      <a:pt x="446" y="0"/>
                    </a:lnTo>
                    <a:lnTo>
                      <a:pt x="473" y="4"/>
                    </a:lnTo>
                    <a:lnTo>
                      <a:pt x="478" y="20"/>
                    </a:lnTo>
                    <a:lnTo>
                      <a:pt x="477" y="38"/>
                    </a:lnTo>
                    <a:lnTo>
                      <a:pt x="438" y="51"/>
                    </a:lnTo>
                    <a:lnTo>
                      <a:pt x="403" y="51"/>
                    </a:lnTo>
                    <a:lnTo>
                      <a:pt x="399" y="69"/>
                    </a:lnTo>
                    <a:lnTo>
                      <a:pt x="390" y="98"/>
                    </a:lnTo>
                    <a:lnTo>
                      <a:pt x="370" y="114"/>
                    </a:lnTo>
                    <a:lnTo>
                      <a:pt x="340" y="114"/>
                    </a:lnTo>
                    <a:lnTo>
                      <a:pt x="327" y="128"/>
                    </a:lnTo>
                    <a:lnTo>
                      <a:pt x="324" y="153"/>
                    </a:lnTo>
                    <a:lnTo>
                      <a:pt x="371" y="211"/>
                    </a:lnTo>
                    <a:lnTo>
                      <a:pt x="413" y="265"/>
                    </a:lnTo>
                    <a:lnTo>
                      <a:pt x="425" y="285"/>
                    </a:lnTo>
                    <a:lnTo>
                      <a:pt x="413" y="294"/>
                    </a:lnTo>
                    <a:lnTo>
                      <a:pt x="398" y="286"/>
                    </a:lnTo>
                    <a:lnTo>
                      <a:pt x="374" y="250"/>
                    </a:lnTo>
                    <a:lnTo>
                      <a:pt x="340" y="211"/>
                    </a:lnTo>
                    <a:lnTo>
                      <a:pt x="311" y="175"/>
                    </a:lnTo>
                    <a:lnTo>
                      <a:pt x="300" y="171"/>
                    </a:lnTo>
                    <a:lnTo>
                      <a:pt x="291" y="171"/>
                    </a:lnTo>
                    <a:lnTo>
                      <a:pt x="280" y="177"/>
                    </a:lnTo>
                    <a:lnTo>
                      <a:pt x="283" y="207"/>
                    </a:lnTo>
                    <a:lnTo>
                      <a:pt x="299" y="228"/>
                    </a:lnTo>
                    <a:lnTo>
                      <a:pt x="328" y="273"/>
                    </a:lnTo>
                    <a:lnTo>
                      <a:pt x="362" y="324"/>
                    </a:lnTo>
                    <a:lnTo>
                      <a:pt x="379" y="353"/>
                    </a:lnTo>
                    <a:lnTo>
                      <a:pt x="383" y="369"/>
                    </a:lnTo>
                    <a:lnTo>
                      <a:pt x="375" y="377"/>
                    </a:lnTo>
                    <a:lnTo>
                      <a:pt x="363" y="375"/>
                    </a:lnTo>
                    <a:lnTo>
                      <a:pt x="354" y="349"/>
                    </a:lnTo>
                    <a:lnTo>
                      <a:pt x="332" y="314"/>
                    </a:lnTo>
                    <a:lnTo>
                      <a:pt x="308" y="279"/>
                    </a:lnTo>
                    <a:lnTo>
                      <a:pt x="277" y="243"/>
                    </a:lnTo>
                    <a:lnTo>
                      <a:pt x="252" y="228"/>
                    </a:lnTo>
                    <a:lnTo>
                      <a:pt x="237" y="220"/>
                    </a:lnTo>
                    <a:lnTo>
                      <a:pt x="220" y="216"/>
                    </a:lnTo>
                    <a:lnTo>
                      <a:pt x="209" y="226"/>
                    </a:lnTo>
                    <a:lnTo>
                      <a:pt x="216" y="254"/>
                    </a:lnTo>
                    <a:lnTo>
                      <a:pt x="237" y="290"/>
                    </a:lnTo>
                    <a:lnTo>
                      <a:pt x="271" y="330"/>
                    </a:lnTo>
                    <a:lnTo>
                      <a:pt x="291" y="368"/>
                    </a:lnTo>
                    <a:lnTo>
                      <a:pt x="299" y="391"/>
                    </a:lnTo>
                    <a:lnTo>
                      <a:pt x="288" y="400"/>
                    </a:lnTo>
                    <a:lnTo>
                      <a:pt x="273" y="388"/>
                    </a:lnTo>
                    <a:lnTo>
                      <a:pt x="265" y="353"/>
                    </a:lnTo>
                    <a:lnTo>
                      <a:pt x="237" y="320"/>
                    </a:lnTo>
                    <a:lnTo>
                      <a:pt x="205" y="305"/>
                    </a:lnTo>
                    <a:lnTo>
                      <a:pt x="184" y="305"/>
                    </a:lnTo>
                    <a:lnTo>
                      <a:pt x="173" y="318"/>
                    </a:lnTo>
                    <a:lnTo>
                      <a:pt x="176" y="337"/>
                    </a:lnTo>
                    <a:lnTo>
                      <a:pt x="174" y="369"/>
                    </a:lnTo>
                    <a:lnTo>
                      <a:pt x="154" y="379"/>
                    </a:lnTo>
                    <a:lnTo>
                      <a:pt x="122" y="379"/>
                    </a:lnTo>
                    <a:lnTo>
                      <a:pt x="95" y="375"/>
                    </a:lnTo>
                    <a:lnTo>
                      <a:pt x="86" y="381"/>
                    </a:lnTo>
                    <a:lnTo>
                      <a:pt x="87" y="403"/>
                    </a:lnTo>
                    <a:lnTo>
                      <a:pt x="90" y="442"/>
                    </a:lnTo>
                    <a:lnTo>
                      <a:pt x="79" y="463"/>
                    </a:lnTo>
                    <a:lnTo>
                      <a:pt x="59" y="471"/>
                    </a:lnTo>
                    <a:lnTo>
                      <a:pt x="54" y="485"/>
                    </a:lnTo>
                    <a:lnTo>
                      <a:pt x="55" y="510"/>
                    </a:lnTo>
                    <a:lnTo>
                      <a:pt x="55" y="528"/>
                    </a:lnTo>
                    <a:lnTo>
                      <a:pt x="42" y="541"/>
                    </a:lnTo>
                    <a:lnTo>
                      <a:pt x="34" y="569"/>
                    </a:lnTo>
                    <a:lnTo>
                      <a:pt x="42" y="599"/>
                    </a:lnTo>
                    <a:lnTo>
                      <a:pt x="34" y="612"/>
                    </a:lnTo>
                    <a:lnTo>
                      <a:pt x="11" y="632"/>
                    </a:lnTo>
                    <a:lnTo>
                      <a:pt x="3" y="650"/>
                    </a:lnTo>
                    <a:lnTo>
                      <a:pt x="0" y="620"/>
                    </a:lnTo>
                    <a:lnTo>
                      <a:pt x="16" y="600"/>
                    </a:lnTo>
                    <a:lnTo>
                      <a:pt x="20" y="579"/>
                    </a:lnTo>
                    <a:lnTo>
                      <a:pt x="20" y="549"/>
                    </a:lnTo>
                    <a:lnTo>
                      <a:pt x="26" y="526"/>
                    </a:lnTo>
                    <a:lnTo>
                      <a:pt x="38" y="513"/>
                    </a:lnTo>
                    <a:lnTo>
                      <a:pt x="36" y="489"/>
                    </a:lnTo>
                    <a:lnTo>
                      <a:pt x="34" y="470"/>
                    </a:lnTo>
                    <a:lnTo>
                      <a:pt x="47" y="455"/>
                    </a:lnTo>
                    <a:lnTo>
                      <a:pt x="67" y="443"/>
                    </a:lnTo>
                    <a:lnTo>
                      <a:pt x="71" y="434"/>
                    </a:lnTo>
                    <a:lnTo>
                      <a:pt x="70" y="396"/>
                    </a:lnTo>
                    <a:lnTo>
                      <a:pt x="63" y="373"/>
                    </a:lnTo>
                    <a:lnTo>
                      <a:pt x="75" y="349"/>
                    </a:lnTo>
                    <a:lnTo>
                      <a:pt x="109" y="349"/>
                    </a:lnTo>
                    <a:lnTo>
                      <a:pt x="145" y="356"/>
                    </a:lnTo>
                    <a:lnTo>
                      <a:pt x="150" y="352"/>
                    </a:lnTo>
                    <a:lnTo>
                      <a:pt x="157" y="336"/>
                    </a:lnTo>
                    <a:lnTo>
                      <a:pt x="154" y="305"/>
                    </a:lnTo>
                    <a:lnTo>
                      <a:pt x="166" y="290"/>
                    </a:lnTo>
                    <a:lnTo>
                      <a:pt x="188" y="285"/>
                    </a:lnTo>
                    <a:lnTo>
                      <a:pt x="204" y="275"/>
                    </a:lnTo>
                    <a:lnTo>
                      <a:pt x="190" y="242"/>
                    </a:lnTo>
                    <a:lnTo>
                      <a:pt x="196" y="212"/>
                    </a:lnTo>
                    <a:lnTo>
                      <a:pt x="213" y="195"/>
                    </a:lnTo>
                    <a:lnTo>
                      <a:pt x="233" y="192"/>
                    </a:lnTo>
                    <a:lnTo>
                      <a:pt x="253" y="192"/>
                    </a:lnTo>
                    <a:lnTo>
                      <a:pt x="259" y="173"/>
                    </a:lnTo>
                    <a:lnTo>
                      <a:pt x="263" y="149"/>
                    </a:lnTo>
                    <a:lnTo>
                      <a:pt x="283" y="140"/>
                    </a:lnTo>
                    <a:lnTo>
                      <a:pt x="304" y="128"/>
                    </a:lnTo>
                    <a:lnTo>
                      <a:pt x="315" y="98"/>
                    </a:lnTo>
                    <a:lnTo>
                      <a:pt x="334" y="81"/>
                    </a:lnTo>
                    <a:lnTo>
                      <a:pt x="362" y="82"/>
                    </a:lnTo>
                    <a:lnTo>
                      <a:pt x="375" y="75"/>
                    </a:lnTo>
                    <a:lnTo>
                      <a:pt x="379" y="46"/>
                    </a:lnTo>
                    <a:lnTo>
                      <a:pt x="391" y="24"/>
                    </a:lnTo>
                    <a:lnTo>
                      <a:pt x="413" y="18"/>
                    </a:lnTo>
                    <a:lnTo>
                      <a:pt x="425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1" name="Freeform 177">
                <a:extLst>
                  <a:ext uri="{FF2B5EF4-FFF2-40B4-BE49-F238E27FC236}">
                    <a16:creationId xmlns:a16="http://schemas.microsoft.com/office/drawing/2014/main" id="{3181187D-364D-5CEC-9D76-5DF2C0D12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2" y="2818"/>
                <a:ext cx="436" cy="758"/>
              </a:xfrm>
              <a:custGeom>
                <a:avLst/>
                <a:gdLst>
                  <a:gd name="T0" fmla="*/ 428 w 436"/>
                  <a:gd name="T1" fmla="*/ 7 h 758"/>
                  <a:gd name="T2" fmla="*/ 418 w 436"/>
                  <a:gd name="T3" fmla="*/ 35 h 758"/>
                  <a:gd name="T4" fmla="*/ 341 w 436"/>
                  <a:gd name="T5" fmla="*/ 82 h 758"/>
                  <a:gd name="T6" fmla="*/ 323 w 436"/>
                  <a:gd name="T7" fmla="*/ 159 h 758"/>
                  <a:gd name="T8" fmla="*/ 236 w 436"/>
                  <a:gd name="T9" fmla="*/ 222 h 758"/>
                  <a:gd name="T10" fmla="*/ 204 w 436"/>
                  <a:gd name="T11" fmla="*/ 282 h 758"/>
                  <a:gd name="T12" fmla="*/ 188 w 436"/>
                  <a:gd name="T13" fmla="*/ 344 h 758"/>
                  <a:gd name="T14" fmla="*/ 169 w 436"/>
                  <a:gd name="T15" fmla="*/ 367 h 758"/>
                  <a:gd name="T16" fmla="*/ 133 w 436"/>
                  <a:gd name="T17" fmla="*/ 400 h 758"/>
                  <a:gd name="T18" fmla="*/ 145 w 436"/>
                  <a:gd name="T19" fmla="*/ 450 h 758"/>
                  <a:gd name="T20" fmla="*/ 123 w 436"/>
                  <a:gd name="T21" fmla="*/ 491 h 758"/>
                  <a:gd name="T22" fmla="*/ 70 w 436"/>
                  <a:gd name="T23" fmla="*/ 497 h 758"/>
                  <a:gd name="T24" fmla="*/ 95 w 436"/>
                  <a:gd name="T25" fmla="*/ 538 h 758"/>
                  <a:gd name="T26" fmla="*/ 99 w 436"/>
                  <a:gd name="T27" fmla="*/ 563 h 758"/>
                  <a:gd name="T28" fmla="*/ 46 w 436"/>
                  <a:gd name="T29" fmla="*/ 583 h 758"/>
                  <a:gd name="T30" fmla="*/ 59 w 436"/>
                  <a:gd name="T31" fmla="*/ 625 h 758"/>
                  <a:gd name="T32" fmla="*/ 51 w 436"/>
                  <a:gd name="T33" fmla="*/ 653 h 758"/>
                  <a:gd name="T34" fmla="*/ 26 w 436"/>
                  <a:gd name="T35" fmla="*/ 687 h 758"/>
                  <a:gd name="T36" fmla="*/ 46 w 436"/>
                  <a:gd name="T37" fmla="*/ 744 h 758"/>
                  <a:gd name="T38" fmla="*/ 20 w 436"/>
                  <a:gd name="T39" fmla="*/ 723 h 758"/>
                  <a:gd name="T40" fmla="*/ 0 w 436"/>
                  <a:gd name="T41" fmla="*/ 680 h 758"/>
                  <a:gd name="T42" fmla="*/ 30 w 436"/>
                  <a:gd name="T43" fmla="*/ 640 h 758"/>
                  <a:gd name="T44" fmla="*/ 30 w 436"/>
                  <a:gd name="T45" fmla="*/ 613 h 758"/>
                  <a:gd name="T46" fmla="*/ 20 w 436"/>
                  <a:gd name="T47" fmla="*/ 570 h 758"/>
                  <a:gd name="T48" fmla="*/ 59 w 436"/>
                  <a:gd name="T49" fmla="*/ 554 h 758"/>
                  <a:gd name="T50" fmla="*/ 74 w 436"/>
                  <a:gd name="T51" fmla="*/ 540 h 758"/>
                  <a:gd name="T52" fmla="*/ 46 w 436"/>
                  <a:gd name="T53" fmla="*/ 501 h 758"/>
                  <a:gd name="T54" fmla="*/ 54 w 436"/>
                  <a:gd name="T55" fmla="*/ 465 h 758"/>
                  <a:gd name="T56" fmla="*/ 111 w 436"/>
                  <a:gd name="T57" fmla="*/ 465 h 758"/>
                  <a:gd name="T58" fmla="*/ 119 w 436"/>
                  <a:gd name="T59" fmla="*/ 420 h 758"/>
                  <a:gd name="T60" fmla="*/ 121 w 436"/>
                  <a:gd name="T61" fmla="*/ 372 h 758"/>
                  <a:gd name="T62" fmla="*/ 155 w 436"/>
                  <a:gd name="T63" fmla="*/ 341 h 758"/>
                  <a:gd name="T64" fmla="*/ 171 w 436"/>
                  <a:gd name="T65" fmla="*/ 310 h 758"/>
                  <a:gd name="T66" fmla="*/ 188 w 436"/>
                  <a:gd name="T67" fmla="*/ 267 h 758"/>
                  <a:gd name="T68" fmla="*/ 223 w 436"/>
                  <a:gd name="T69" fmla="*/ 238 h 758"/>
                  <a:gd name="T70" fmla="*/ 240 w 436"/>
                  <a:gd name="T71" fmla="*/ 183 h 758"/>
                  <a:gd name="T72" fmla="*/ 303 w 436"/>
                  <a:gd name="T73" fmla="*/ 145 h 758"/>
                  <a:gd name="T74" fmla="*/ 323 w 436"/>
                  <a:gd name="T75" fmla="*/ 93 h 758"/>
                  <a:gd name="T76" fmla="*/ 346 w 436"/>
                  <a:gd name="T77" fmla="*/ 50 h 758"/>
                  <a:gd name="T78" fmla="*/ 400 w 436"/>
                  <a:gd name="T79" fmla="*/ 14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6" h="758">
                    <a:moveTo>
                      <a:pt x="408" y="0"/>
                    </a:moveTo>
                    <a:lnTo>
                      <a:pt x="428" y="7"/>
                    </a:lnTo>
                    <a:lnTo>
                      <a:pt x="436" y="16"/>
                    </a:lnTo>
                    <a:lnTo>
                      <a:pt x="418" y="35"/>
                    </a:lnTo>
                    <a:lnTo>
                      <a:pt x="377" y="50"/>
                    </a:lnTo>
                    <a:lnTo>
                      <a:pt x="341" y="82"/>
                    </a:lnTo>
                    <a:lnTo>
                      <a:pt x="337" y="105"/>
                    </a:lnTo>
                    <a:lnTo>
                      <a:pt x="323" y="159"/>
                    </a:lnTo>
                    <a:lnTo>
                      <a:pt x="258" y="195"/>
                    </a:lnTo>
                    <a:lnTo>
                      <a:pt x="236" y="222"/>
                    </a:lnTo>
                    <a:lnTo>
                      <a:pt x="234" y="263"/>
                    </a:lnTo>
                    <a:lnTo>
                      <a:pt x="204" y="282"/>
                    </a:lnTo>
                    <a:lnTo>
                      <a:pt x="192" y="310"/>
                    </a:lnTo>
                    <a:lnTo>
                      <a:pt x="188" y="344"/>
                    </a:lnTo>
                    <a:lnTo>
                      <a:pt x="183" y="359"/>
                    </a:lnTo>
                    <a:lnTo>
                      <a:pt x="169" y="367"/>
                    </a:lnTo>
                    <a:lnTo>
                      <a:pt x="148" y="379"/>
                    </a:lnTo>
                    <a:lnTo>
                      <a:pt x="133" y="400"/>
                    </a:lnTo>
                    <a:lnTo>
                      <a:pt x="134" y="414"/>
                    </a:lnTo>
                    <a:lnTo>
                      <a:pt x="145" y="450"/>
                    </a:lnTo>
                    <a:lnTo>
                      <a:pt x="140" y="476"/>
                    </a:lnTo>
                    <a:lnTo>
                      <a:pt x="123" y="491"/>
                    </a:lnTo>
                    <a:lnTo>
                      <a:pt x="83" y="489"/>
                    </a:lnTo>
                    <a:lnTo>
                      <a:pt x="70" y="497"/>
                    </a:lnTo>
                    <a:lnTo>
                      <a:pt x="78" y="515"/>
                    </a:lnTo>
                    <a:lnTo>
                      <a:pt x="95" y="538"/>
                    </a:lnTo>
                    <a:lnTo>
                      <a:pt x="101" y="554"/>
                    </a:lnTo>
                    <a:lnTo>
                      <a:pt x="99" y="563"/>
                    </a:lnTo>
                    <a:lnTo>
                      <a:pt x="78" y="575"/>
                    </a:lnTo>
                    <a:lnTo>
                      <a:pt x="46" y="583"/>
                    </a:lnTo>
                    <a:lnTo>
                      <a:pt x="46" y="595"/>
                    </a:lnTo>
                    <a:lnTo>
                      <a:pt x="59" y="625"/>
                    </a:lnTo>
                    <a:lnTo>
                      <a:pt x="66" y="646"/>
                    </a:lnTo>
                    <a:lnTo>
                      <a:pt x="51" y="653"/>
                    </a:lnTo>
                    <a:lnTo>
                      <a:pt x="30" y="669"/>
                    </a:lnTo>
                    <a:lnTo>
                      <a:pt x="26" y="687"/>
                    </a:lnTo>
                    <a:lnTo>
                      <a:pt x="43" y="716"/>
                    </a:lnTo>
                    <a:lnTo>
                      <a:pt x="46" y="744"/>
                    </a:lnTo>
                    <a:lnTo>
                      <a:pt x="24" y="758"/>
                    </a:lnTo>
                    <a:lnTo>
                      <a:pt x="20" y="723"/>
                    </a:lnTo>
                    <a:lnTo>
                      <a:pt x="0" y="700"/>
                    </a:lnTo>
                    <a:lnTo>
                      <a:pt x="0" y="680"/>
                    </a:lnTo>
                    <a:lnTo>
                      <a:pt x="11" y="653"/>
                    </a:lnTo>
                    <a:lnTo>
                      <a:pt x="30" y="640"/>
                    </a:lnTo>
                    <a:lnTo>
                      <a:pt x="30" y="633"/>
                    </a:lnTo>
                    <a:lnTo>
                      <a:pt x="30" y="613"/>
                    </a:lnTo>
                    <a:lnTo>
                      <a:pt x="18" y="589"/>
                    </a:lnTo>
                    <a:lnTo>
                      <a:pt x="20" y="570"/>
                    </a:lnTo>
                    <a:lnTo>
                      <a:pt x="32" y="559"/>
                    </a:lnTo>
                    <a:lnTo>
                      <a:pt x="59" y="554"/>
                    </a:lnTo>
                    <a:lnTo>
                      <a:pt x="74" y="550"/>
                    </a:lnTo>
                    <a:lnTo>
                      <a:pt x="74" y="540"/>
                    </a:lnTo>
                    <a:lnTo>
                      <a:pt x="62" y="528"/>
                    </a:lnTo>
                    <a:lnTo>
                      <a:pt x="46" y="501"/>
                    </a:lnTo>
                    <a:lnTo>
                      <a:pt x="43" y="480"/>
                    </a:lnTo>
                    <a:lnTo>
                      <a:pt x="54" y="465"/>
                    </a:lnTo>
                    <a:lnTo>
                      <a:pt x="83" y="461"/>
                    </a:lnTo>
                    <a:lnTo>
                      <a:pt x="111" y="465"/>
                    </a:lnTo>
                    <a:lnTo>
                      <a:pt x="119" y="452"/>
                    </a:lnTo>
                    <a:lnTo>
                      <a:pt x="119" y="420"/>
                    </a:lnTo>
                    <a:lnTo>
                      <a:pt x="117" y="391"/>
                    </a:lnTo>
                    <a:lnTo>
                      <a:pt x="121" y="372"/>
                    </a:lnTo>
                    <a:lnTo>
                      <a:pt x="133" y="353"/>
                    </a:lnTo>
                    <a:lnTo>
                      <a:pt x="155" y="341"/>
                    </a:lnTo>
                    <a:lnTo>
                      <a:pt x="169" y="329"/>
                    </a:lnTo>
                    <a:lnTo>
                      <a:pt x="171" y="310"/>
                    </a:lnTo>
                    <a:lnTo>
                      <a:pt x="175" y="282"/>
                    </a:lnTo>
                    <a:lnTo>
                      <a:pt x="188" y="267"/>
                    </a:lnTo>
                    <a:lnTo>
                      <a:pt x="211" y="251"/>
                    </a:lnTo>
                    <a:lnTo>
                      <a:pt x="223" y="238"/>
                    </a:lnTo>
                    <a:lnTo>
                      <a:pt x="227" y="206"/>
                    </a:lnTo>
                    <a:lnTo>
                      <a:pt x="240" y="183"/>
                    </a:lnTo>
                    <a:lnTo>
                      <a:pt x="275" y="157"/>
                    </a:lnTo>
                    <a:lnTo>
                      <a:pt x="303" y="145"/>
                    </a:lnTo>
                    <a:lnTo>
                      <a:pt x="313" y="133"/>
                    </a:lnTo>
                    <a:lnTo>
                      <a:pt x="323" y="93"/>
                    </a:lnTo>
                    <a:lnTo>
                      <a:pt x="329" y="69"/>
                    </a:lnTo>
                    <a:lnTo>
                      <a:pt x="346" y="50"/>
                    </a:lnTo>
                    <a:lnTo>
                      <a:pt x="374" y="30"/>
                    </a:lnTo>
                    <a:lnTo>
                      <a:pt x="400" y="14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2" name="Freeform 178">
                <a:extLst>
                  <a:ext uri="{FF2B5EF4-FFF2-40B4-BE49-F238E27FC236}">
                    <a16:creationId xmlns:a16="http://schemas.microsoft.com/office/drawing/2014/main" id="{F62F81AF-7BD6-FC57-D14E-61CB165B6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2627"/>
                <a:ext cx="99" cy="172"/>
              </a:xfrm>
              <a:custGeom>
                <a:avLst/>
                <a:gdLst>
                  <a:gd name="T0" fmla="*/ 74 w 99"/>
                  <a:gd name="T1" fmla="*/ 106 h 172"/>
                  <a:gd name="T2" fmla="*/ 52 w 99"/>
                  <a:gd name="T3" fmla="*/ 61 h 172"/>
                  <a:gd name="T4" fmla="*/ 14 w 99"/>
                  <a:gd name="T5" fmla="*/ 0 h 172"/>
                  <a:gd name="T6" fmla="*/ 1 w 99"/>
                  <a:gd name="T7" fmla="*/ 5 h 172"/>
                  <a:gd name="T8" fmla="*/ 0 w 99"/>
                  <a:gd name="T9" fmla="*/ 22 h 172"/>
                  <a:gd name="T10" fmla="*/ 48 w 99"/>
                  <a:gd name="T11" fmla="*/ 95 h 172"/>
                  <a:gd name="T12" fmla="*/ 34 w 99"/>
                  <a:gd name="T13" fmla="*/ 106 h 172"/>
                  <a:gd name="T14" fmla="*/ 74 w 99"/>
                  <a:gd name="T15" fmla="*/ 152 h 172"/>
                  <a:gd name="T16" fmla="*/ 99 w 99"/>
                  <a:gd name="T17" fmla="*/ 172 h 172"/>
                  <a:gd name="T18" fmla="*/ 86 w 99"/>
                  <a:gd name="T19" fmla="*/ 130 h 172"/>
                  <a:gd name="T20" fmla="*/ 64 w 99"/>
                  <a:gd name="T21" fmla="*/ 89 h 172"/>
                  <a:gd name="T22" fmla="*/ 74 w 99"/>
                  <a:gd name="T23" fmla="*/ 10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172">
                    <a:moveTo>
                      <a:pt x="74" y="106"/>
                    </a:moveTo>
                    <a:lnTo>
                      <a:pt x="52" y="61"/>
                    </a:lnTo>
                    <a:lnTo>
                      <a:pt x="14" y="0"/>
                    </a:lnTo>
                    <a:lnTo>
                      <a:pt x="1" y="5"/>
                    </a:lnTo>
                    <a:lnTo>
                      <a:pt x="0" y="22"/>
                    </a:lnTo>
                    <a:lnTo>
                      <a:pt x="48" y="95"/>
                    </a:lnTo>
                    <a:lnTo>
                      <a:pt x="34" y="106"/>
                    </a:lnTo>
                    <a:lnTo>
                      <a:pt x="74" y="152"/>
                    </a:lnTo>
                    <a:lnTo>
                      <a:pt x="99" y="172"/>
                    </a:lnTo>
                    <a:lnTo>
                      <a:pt x="86" y="130"/>
                    </a:lnTo>
                    <a:lnTo>
                      <a:pt x="64" y="89"/>
                    </a:lnTo>
                    <a:lnTo>
                      <a:pt x="74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3" name="Freeform 179">
                <a:extLst>
                  <a:ext uri="{FF2B5EF4-FFF2-40B4-BE49-F238E27FC236}">
                    <a16:creationId xmlns:a16="http://schemas.microsoft.com/office/drawing/2014/main" id="{A8EC0EC7-5F3D-F500-76A6-531062E90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" y="3042"/>
                <a:ext cx="148" cy="132"/>
              </a:xfrm>
              <a:custGeom>
                <a:avLst/>
                <a:gdLst>
                  <a:gd name="T0" fmla="*/ 7 w 148"/>
                  <a:gd name="T1" fmla="*/ 0 h 132"/>
                  <a:gd name="T2" fmla="*/ 69 w 148"/>
                  <a:gd name="T3" fmla="*/ 41 h 132"/>
                  <a:gd name="T4" fmla="*/ 126 w 148"/>
                  <a:gd name="T5" fmla="*/ 92 h 132"/>
                  <a:gd name="T6" fmla="*/ 143 w 148"/>
                  <a:gd name="T7" fmla="*/ 111 h 132"/>
                  <a:gd name="T8" fmla="*/ 148 w 148"/>
                  <a:gd name="T9" fmla="*/ 128 h 132"/>
                  <a:gd name="T10" fmla="*/ 134 w 148"/>
                  <a:gd name="T11" fmla="*/ 132 h 132"/>
                  <a:gd name="T12" fmla="*/ 115 w 148"/>
                  <a:gd name="T13" fmla="*/ 113 h 132"/>
                  <a:gd name="T14" fmla="*/ 86 w 148"/>
                  <a:gd name="T15" fmla="*/ 84 h 132"/>
                  <a:gd name="T16" fmla="*/ 41 w 148"/>
                  <a:gd name="T17" fmla="*/ 47 h 132"/>
                  <a:gd name="T18" fmla="*/ 0 w 148"/>
                  <a:gd name="T19" fmla="*/ 17 h 132"/>
                  <a:gd name="T20" fmla="*/ 7 w 148"/>
                  <a:gd name="T2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32">
                    <a:moveTo>
                      <a:pt x="7" y="0"/>
                    </a:moveTo>
                    <a:lnTo>
                      <a:pt x="69" y="41"/>
                    </a:lnTo>
                    <a:lnTo>
                      <a:pt x="126" y="92"/>
                    </a:lnTo>
                    <a:lnTo>
                      <a:pt x="143" y="111"/>
                    </a:lnTo>
                    <a:lnTo>
                      <a:pt x="148" y="128"/>
                    </a:lnTo>
                    <a:lnTo>
                      <a:pt x="134" y="132"/>
                    </a:lnTo>
                    <a:lnTo>
                      <a:pt x="115" y="113"/>
                    </a:lnTo>
                    <a:lnTo>
                      <a:pt x="86" y="84"/>
                    </a:lnTo>
                    <a:lnTo>
                      <a:pt x="41" y="47"/>
                    </a:lnTo>
                    <a:lnTo>
                      <a:pt x="0" y="1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4" name="Freeform 180">
                <a:extLst>
                  <a:ext uri="{FF2B5EF4-FFF2-40B4-BE49-F238E27FC236}">
                    <a16:creationId xmlns:a16="http://schemas.microsoft.com/office/drawing/2014/main" id="{9A59031C-2978-5349-9650-B54F11E2B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3148"/>
                <a:ext cx="295" cy="478"/>
              </a:xfrm>
              <a:custGeom>
                <a:avLst/>
                <a:gdLst>
                  <a:gd name="T0" fmla="*/ 146 w 295"/>
                  <a:gd name="T1" fmla="*/ 109 h 478"/>
                  <a:gd name="T2" fmla="*/ 76 w 295"/>
                  <a:gd name="T3" fmla="*/ 51 h 478"/>
                  <a:gd name="T4" fmla="*/ 39 w 295"/>
                  <a:gd name="T5" fmla="*/ 16 h 478"/>
                  <a:gd name="T6" fmla="*/ 19 w 295"/>
                  <a:gd name="T7" fmla="*/ 0 h 478"/>
                  <a:gd name="T8" fmla="*/ 0 w 295"/>
                  <a:gd name="T9" fmla="*/ 14 h 478"/>
                  <a:gd name="T10" fmla="*/ 8 w 295"/>
                  <a:gd name="T11" fmla="*/ 28 h 478"/>
                  <a:gd name="T12" fmla="*/ 32 w 295"/>
                  <a:gd name="T13" fmla="*/ 39 h 478"/>
                  <a:gd name="T14" fmla="*/ 88 w 295"/>
                  <a:gd name="T15" fmla="*/ 91 h 478"/>
                  <a:gd name="T16" fmla="*/ 132 w 295"/>
                  <a:gd name="T17" fmla="*/ 131 h 478"/>
                  <a:gd name="T18" fmla="*/ 146 w 295"/>
                  <a:gd name="T19" fmla="*/ 151 h 478"/>
                  <a:gd name="T20" fmla="*/ 146 w 295"/>
                  <a:gd name="T21" fmla="*/ 171 h 478"/>
                  <a:gd name="T22" fmla="*/ 138 w 295"/>
                  <a:gd name="T23" fmla="*/ 186 h 478"/>
                  <a:gd name="T24" fmla="*/ 108 w 295"/>
                  <a:gd name="T25" fmla="*/ 198 h 478"/>
                  <a:gd name="T26" fmla="*/ 96 w 295"/>
                  <a:gd name="T27" fmla="*/ 179 h 478"/>
                  <a:gd name="T28" fmla="*/ 90 w 295"/>
                  <a:gd name="T29" fmla="*/ 160 h 478"/>
                  <a:gd name="T30" fmla="*/ 47 w 295"/>
                  <a:gd name="T31" fmla="*/ 113 h 478"/>
                  <a:gd name="T32" fmla="*/ 7 w 295"/>
                  <a:gd name="T33" fmla="*/ 96 h 478"/>
                  <a:gd name="T34" fmla="*/ 4 w 295"/>
                  <a:gd name="T35" fmla="*/ 120 h 478"/>
                  <a:gd name="T36" fmla="*/ 47 w 295"/>
                  <a:gd name="T37" fmla="*/ 155 h 478"/>
                  <a:gd name="T38" fmla="*/ 78 w 295"/>
                  <a:gd name="T39" fmla="*/ 190 h 478"/>
                  <a:gd name="T40" fmla="*/ 84 w 295"/>
                  <a:gd name="T41" fmla="*/ 219 h 478"/>
                  <a:gd name="T42" fmla="*/ 74 w 295"/>
                  <a:gd name="T43" fmla="*/ 238 h 478"/>
                  <a:gd name="T44" fmla="*/ 72 w 295"/>
                  <a:gd name="T45" fmla="*/ 265 h 478"/>
                  <a:gd name="T46" fmla="*/ 80 w 295"/>
                  <a:gd name="T47" fmla="*/ 281 h 478"/>
                  <a:gd name="T48" fmla="*/ 62 w 295"/>
                  <a:gd name="T49" fmla="*/ 305 h 478"/>
                  <a:gd name="T50" fmla="*/ 44 w 295"/>
                  <a:gd name="T51" fmla="*/ 341 h 478"/>
                  <a:gd name="T52" fmla="*/ 52 w 295"/>
                  <a:gd name="T53" fmla="*/ 372 h 478"/>
                  <a:gd name="T54" fmla="*/ 78 w 295"/>
                  <a:gd name="T55" fmla="*/ 399 h 478"/>
                  <a:gd name="T56" fmla="*/ 86 w 295"/>
                  <a:gd name="T57" fmla="*/ 423 h 478"/>
                  <a:gd name="T58" fmla="*/ 72 w 295"/>
                  <a:gd name="T59" fmla="*/ 456 h 478"/>
                  <a:gd name="T60" fmla="*/ 68 w 295"/>
                  <a:gd name="T61" fmla="*/ 471 h 478"/>
                  <a:gd name="T62" fmla="*/ 92 w 295"/>
                  <a:gd name="T63" fmla="*/ 478 h 478"/>
                  <a:gd name="T64" fmla="*/ 104 w 295"/>
                  <a:gd name="T65" fmla="*/ 436 h 478"/>
                  <a:gd name="T66" fmla="*/ 104 w 295"/>
                  <a:gd name="T67" fmla="*/ 391 h 478"/>
                  <a:gd name="T68" fmla="*/ 92 w 295"/>
                  <a:gd name="T69" fmla="*/ 373 h 478"/>
                  <a:gd name="T70" fmla="*/ 78 w 295"/>
                  <a:gd name="T71" fmla="*/ 356 h 478"/>
                  <a:gd name="T72" fmla="*/ 76 w 295"/>
                  <a:gd name="T73" fmla="*/ 336 h 478"/>
                  <a:gd name="T74" fmla="*/ 84 w 295"/>
                  <a:gd name="T75" fmla="*/ 313 h 478"/>
                  <a:gd name="T76" fmla="*/ 108 w 295"/>
                  <a:gd name="T77" fmla="*/ 294 h 478"/>
                  <a:gd name="T78" fmla="*/ 146 w 295"/>
                  <a:gd name="T79" fmla="*/ 290 h 478"/>
                  <a:gd name="T80" fmla="*/ 178 w 295"/>
                  <a:gd name="T81" fmla="*/ 269 h 478"/>
                  <a:gd name="T82" fmla="*/ 171 w 295"/>
                  <a:gd name="T83" fmla="*/ 259 h 478"/>
                  <a:gd name="T84" fmla="*/ 134 w 295"/>
                  <a:gd name="T85" fmla="*/ 267 h 478"/>
                  <a:gd name="T86" fmla="*/ 110 w 295"/>
                  <a:gd name="T87" fmla="*/ 267 h 478"/>
                  <a:gd name="T88" fmla="*/ 98 w 295"/>
                  <a:gd name="T89" fmla="*/ 250 h 478"/>
                  <a:gd name="T90" fmla="*/ 110 w 295"/>
                  <a:gd name="T91" fmla="*/ 226 h 478"/>
                  <a:gd name="T92" fmla="*/ 138 w 295"/>
                  <a:gd name="T93" fmla="*/ 211 h 478"/>
                  <a:gd name="T94" fmla="*/ 155 w 295"/>
                  <a:gd name="T95" fmla="*/ 188 h 478"/>
                  <a:gd name="T96" fmla="*/ 227 w 295"/>
                  <a:gd name="T97" fmla="*/ 176 h 478"/>
                  <a:gd name="T98" fmla="*/ 279 w 295"/>
                  <a:gd name="T99" fmla="*/ 164 h 478"/>
                  <a:gd name="T100" fmla="*/ 295 w 295"/>
                  <a:gd name="T101" fmla="*/ 137 h 478"/>
                  <a:gd name="T102" fmla="*/ 266 w 295"/>
                  <a:gd name="T103" fmla="*/ 139 h 478"/>
                  <a:gd name="T104" fmla="*/ 190 w 295"/>
                  <a:gd name="T105" fmla="*/ 159 h 478"/>
                  <a:gd name="T106" fmla="*/ 170 w 295"/>
                  <a:gd name="T107" fmla="*/ 160 h 478"/>
                  <a:gd name="T108" fmla="*/ 170 w 295"/>
                  <a:gd name="T109" fmla="*/ 141 h 478"/>
                  <a:gd name="T110" fmla="*/ 167 w 295"/>
                  <a:gd name="T111" fmla="*/ 120 h 478"/>
                  <a:gd name="T112" fmla="*/ 178 w 295"/>
                  <a:gd name="T113" fmla="*/ 100 h 478"/>
                  <a:gd name="T114" fmla="*/ 194 w 295"/>
                  <a:gd name="T115" fmla="*/ 83 h 478"/>
                  <a:gd name="T116" fmla="*/ 191 w 295"/>
                  <a:gd name="T117" fmla="*/ 66 h 478"/>
                  <a:gd name="T118" fmla="*/ 170 w 295"/>
                  <a:gd name="T119" fmla="*/ 54 h 478"/>
                  <a:gd name="T120" fmla="*/ 154 w 295"/>
                  <a:gd name="T121" fmla="*/ 96 h 478"/>
                  <a:gd name="T122" fmla="*/ 146 w 295"/>
                  <a:gd name="T123" fmla="*/ 109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5" h="478">
                    <a:moveTo>
                      <a:pt x="146" y="109"/>
                    </a:moveTo>
                    <a:lnTo>
                      <a:pt x="76" y="51"/>
                    </a:lnTo>
                    <a:lnTo>
                      <a:pt x="39" y="16"/>
                    </a:lnTo>
                    <a:lnTo>
                      <a:pt x="19" y="0"/>
                    </a:lnTo>
                    <a:lnTo>
                      <a:pt x="0" y="14"/>
                    </a:lnTo>
                    <a:lnTo>
                      <a:pt x="8" y="28"/>
                    </a:lnTo>
                    <a:lnTo>
                      <a:pt x="32" y="39"/>
                    </a:lnTo>
                    <a:lnTo>
                      <a:pt x="88" y="91"/>
                    </a:lnTo>
                    <a:lnTo>
                      <a:pt x="132" y="131"/>
                    </a:lnTo>
                    <a:lnTo>
                      <a:pt x="146" y="151"/>
                    </a:lnTo>
                    <a:lnTo>
                      <a:pt x="146" y="171"/>
                    </a:lnTo>
                    <a:lnTo>
                      <a:pt x="138" y="186"/>
                    </a:lnTo>
                    <a:lnTo>
                      <a:pt x="108" y="198"/>
                    </a:lnTo>
                    <a:lnTo>
                      <a:pt x="96" y="179"/>
                    </a:lnTo>
                    <a:lnTo>
                      <a:pt x="90" y="160"/>
                    </a:lnTo>
                    <a:lnTo>
                      <a:pt x="47" y="113"/>
                    </a:lnTo>
                    <a:lnTo>
                      <a:pt x="7" y="96"/>
                    </a:lnTo>
                    <a:lnTo>
                      <a:pt x="4" y="120"/>
                    </a:lnTo>
                    <a:lnTo>
                      <a:pt x="47" y="155"/>
                    </a:lnTo>
                    <a:lnTo>
                      <a:pt x="78" y="190"/>
                    </a:lnTo>
                    <a:lnTo>
                      <a:pt x="84" y="219"/>
                    </a:lnTo>
                    <a:lnTo>
                      <a:pt x="74" y="238"/>
                    </a:lnTo>
                    <a:lnTo>
                      <a:pt x="72" y="265"/>
                    </a:lnTo>
                    <a:lnTo>
                      <a:pt x="80" y="281"/>
                    </a:lnTo>
                    <a:lnTo>
                      <a:pt x="62" y="305"/>
                    </a:lnTo>
                    <a:lnTo>
                      <a:pt x="44" y="341"/>
                    </a:lnTo>
                    <a:lnTo>
                      <a:pt x="52" y="372"/>
                    </a:lnTo>
                    <a:lnTo>
                      <a:pt x="78" y="399"/>
                    </a:lnTo>
                    <a:lnTo>
                      <a:pt x="86" y="423"/>
                    </a:lnTo>
                    <a:lnTo>
                      <a:pt x="72" y="456"/>
                    </a:lnTo>
                    <a:lnTo>
                      <a:pt x="68" y="471"/>
                    </a:lnTo>
                    <a:lnTo>
                      <a:pt x="92" y="478"/>
                    </a:lnTo>
                    <a:lnTo>
                      <a:pt x="104" y="436"/>
                    </a:lnTo>
                    <a:lnTo>
                      <a:pt x="104" y="391"/>
                    </a:lnTo>
                    <a:lnTo>
                      <a:pt x="92" y="373"/>
                    </a:lnTo>
                    <a:lnTo>
                      <a:pt x="78" y="356"/>
                    </a:lnTo>
                    <a:lnTo>
                      <a:pt x="76" y="336"/>
                    </a:lnTo>
                    <a:lnTo>
                      <a:pt x="84" y="313"/>
                    </a:lnTo>
                    <a:lnTo>
                      <a:pt x="108" y="294"/>
                    </a:lnTo>
                    <a:lnTo>
                      <a:pt x="146" y="290"/>
                    </a:lnTo>
                    <a:lnTo>
                      <a:pt x="178" y="269"/>
                    </a:lnTo>
                    <a:lnTo>
                      <a:pt x="171" y="259"/>
                    </a:lnTo>
                    <a:lnTo>
                      <a:pt x="134" y="267"/>
                    </a:lnTo>
                    <a:lnTo>
                      <a:pt x="110" y="267"/>
                    </a:lnTo>
                    <a:lnTo>
                      <a:pt x="98" y="250"/>
                    </a:lnTo>
                    <a:lnTo>
                      <a:pt x="110" y="226"/>
                    </a:lnTo>
                    <a:lnTo>
                      <a:pt x="138" y="211"/>
                    </a:lnTo>
                    <a:lnTo>
                      <a:pt x="155" y="188"/>
                    </a:lnTo>
                    <a:lnTo>
                      <a:pt x="227" y="176"/>
                    </a:lnTo>
                    <a:lnTo>
                      <a:pt x="279" y="164"/>
                    </a:lnTo>
                    <a:lnTo>
                      <a:pt x="295" y="137"/>
                    </a:lnTo>
                    <a:lnTo>
                      <a:pt x="266" y="139"/>
                    </a:lnTo>
                    <a:lnTo>
                      <a:pt x="190" y="159"/>
                    </a:lnTo>
                    <a:lnTo>
                      <a:pt x="170" y="160"/>
                    </a:lnTo>
                    <a:lnTo>
                      <a:pt x="170" y="141"/>
                    </a:lnTo>
                    <a:lnTo>
                      <a:pt x="167" y="120"/>
                    </a:lnTo>
                    <a:lnTo>
                      <a:pt x="178" y="100"/>
                    </a:lnTo>
                    <a:lnTo>
                      <a:pt x="194" y="83"/>
                    </a:lnTo>
                    <a:lnTo>
                      <a:pt x="191" y="66"/>
                    </a:lnTo>
                    <a:lnTo>
                      <a:pt x="170" y="54"/>
                    </a:lnTo>
                    <a:lnTo>
                      <a:pt x="154" y="96"/>
                    </a:lnTo>
                    <a:lnTo>
                      <a:pt x="146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5" name="Freeform 181">
                <a:extLst>
                  <a:ext uri="{FF2B5EF4-FFF2-40B4-BE49-F238E27FC236}">
                    <a16:creationId xmlns:a16="http://schemas.microsoft.com/office/drawing/2014/main" id="{B44B3590-9BB8-CCC1-13F7-E50B25A51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0" y="3113"/>
                <a:ext cx="186" cy="781"/>
              </a:xfrm>
              <a:custGeom>
                <a:avLst/>
                <a:gdLst>
                  <a:gd name="T0" fmla="*/ 75 w 186"/>
                  <a:gd name="T1" fmla="*/ 34 h 781"/>
                  <a:gd name="T2" fmla="*/ 81 w 186"/>
                  <a:gd name="T3" fmla="*/ 78 h 781"/>
                  <a:gd name="T4" fmla="*/ 73 w 186"/>
                  <a:gd name="T5" fmla="*/ 108 h 781"/>
                  <a:gd name="T6" fmla="*/ 49 w 186"/>
                  <a:gd name="T7" fmla="*/ 155 h 781"/>
                  <a:gd name="T8" fmla="*/ 77 w 186"/>
                  <a:gd name="T9" fmla="*/ 205 h 781"/>
                  <a:gd name="T10" fmla="*/ 63 w 186"/>
                  <a:gd name="T11" fmla="*/ 221 h 781"/>
                  <a:gd name="T12" fmla="*/ 39 w 186"/>
                  <a:gd name="T13" fmla="*/ 268 h 781"/>
                  <a:gd name="T14" fmla="*/ 71 w 186"/>
                  <a:gd name="T15" fmla="*/ 304 h 781"/>
                  <a:gd name="T16" fmla="*/ 35 w 186"/>
                  <a:gd name="T17" fmla="*/ 328 h 781"/>
                  <a:gd name="T18" fmla="*/ 47 w 186"/>
                  <a:gd name="T19" fmla="*/ 366 h 781"/>
                  <a:gd name="T20" fmla="*/ 49 w 186"/>
                  <a:gd name="T21" fmla="*/ 398 h 781"/>
                  <a:gd name="T22" fmla="*/ 19 w 186"/>
                  <a:gd name="T23" fmla="*/ 436 h 781"/>
                  <a:gd name="T24" fmla="*/ 49 w 186"/>
                  <a:gd name="T25" fmla="*/ 477 h 781"/>
                  <a:gd name="T26" fmla="*/ 23 w 186"/>
                  <a:gd name="T27" fmla="*/ 515 h 781"/>
                  <a:gd name="T28" fmla="*/ 44 w 186"/>
                  <a:gd name="T29" fmla="*/ 558 h 781"/>
                  <a:gd name="T30" fmla="*/ 23 w 186"/>
                  <a:gd name="T31" fmla="*/ 585 h 781"/>
                  <a:gd name="T32" fmla="*/ 7 w 186"/>
                  <a:gd name="T33" fmla="*/ 665 h 781"/>
                  <a:gd name="T34" fmla="*/ 4 w 186"/>
                  <a:gd name="T35" fmla="*/ 743 h 781"/>
                  <a:gd name="T36" fmla="*/ 31 w 186"/>
                  <a:gd name="T37" fmla="*/ 731 h 781"/>
                  <a:gd name="T38" fmla="*/ 36 w 186"/>
                  <a:gd name="T39" fmla="*/ 687 h 781"/>
                  <a:gd name="T40" fmla="*/ 142 w 186"/>
                  <a:gd name="T41" fmla="*/ 773 h 781"/>
                  <a:gd name="T42" fmla="*/ 186 w 186"/>
                  <a:gd name="T43" fmla="*/ 777 h 781"/>
                  <a:gd name="T44" fmla="*/ 116 w 186"/>
                  <a:gd name="T45" fmla="*/ 724 h 781"/>
                  <a:gd name="T46" fmla="*/ 49 w 186"/>
                  <a:gd name="T47" fmla="*/ 657 h 781"/>
                  <a:gd name="T48" fmla="*/ 44 w 186"/>
                  <a:gd name="T49" fmla="*/ 589 h 781"/>
                  <a:gd name="T50" fmla="*/ 69 w 186"/>
                  <a:gd name="T51" fmla="*/ 562 h 781"/>
                  <a:gd name="T52" fmla="*/ 47 w 186"/>
                  <a:gd name="T53" fmla="*/ 520 h 781"/>
                  <a:gd name="T54" fmla="*/ 80 w 186"/>
                  <a:gd name="T55" fmla="*/ 479 h 781"/>
                  <a:gd name="T56" fmla="*/ 55 w 186"/>
                  <a:gd name="T57" fmla="*/ 436 h 781"/>
                  <a:gd name="T58" fmla="*/ 75 w 186"/>
                  <a:gd name="T59" fmla="*/ 401 h 781"/>
                  <a:gd name="T60" fmla="*/ 75 w 186"/>
                  <a:gd name="T61" fmla="*/ 366 h 781"/>
                  <a:gd name="T62" fmla="*/ 65 w 186"/>
                  <a:gd name="T63" fmla="*/ 343 h 781"/>
                  <a:gd name="T64" fmla="*/ 93 w 186"/>
                  <a:gd name="T65" fmla="*/ 307 h 781"/>
                  <a:gd name="T66" fmla="*/ 61 w 186"/>
                  <a:gd name="T67" fmla="*/ 264 h 781"/>
                  <a:gd name="T68" fmla="*/ 93 w 186"/>
                  <a:gd name="T69" fmla="*/ 225 h 781"/>
                  <a:gd name="T70" fmla="*/ 100 w 186"/>
                  <a:gd name="T71" fmla="*/ 185 h 781"/>
                  <a:gd name="T72" fmla="*/ 75 w 186"/>
                  <a:gd name="T73" fmla="*/ 144 h 781"/>
                  <a:gd name="T74" fmla="*/ 101 w 186"/>
                  <a:gd name="T75" fmla="*/ 93 h 781"/>
                  <a:gd name="T76" fmla="*/ 92 w 186"/>
                  <a:gd name="T77" fmla="*/ 34 h 781"/>
                  <a:gd name="T78" fmla="*/ 89 w 186"/>
                  <a:gd name="T79" fmla="*/ 7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6" h="781">
                    <a:moveTo>
                      <a:pt x="89" y="7"/>
                    </a:moveTo>
                    <a:lnTo>
                      <a:pt x="75" y="34"/>
                    </a:lnTo>
                    <a:lnTo>
                      <a:pt x="73" y="57"/>
                    </a:lnTo>
                    <a:lnTo>
                      <a:pt x="81" y="78"/>
                    </a:lnTo>
                    <a:lnTo>
                      <a:pt x="84" y="98"/>
                    </a:lnTo>
                    <a:lnTo>
                      <a:pt x="73" y="108"/>
                    </a:lnTo>
                    <a:lnTo>
                      <a:pt x="55" y="132"/>
                    </a:lnTo>
                    <a:lnTo>
                      <a:pt x="49" y="155"/>
                    </a:lnTo>
                    <a:lnTo>
                      <a:pt x="61" y="178"/>
                    </a:lnTo>
                    <a:lnTo>
                      <a:pt x="77" y="205"/>
                    </a:lnTo>
                    <a:lnTo>
                      <a:pt x="73" y="213"/>
                    </a:lnTo>
                    <a:lnTo>
                      <a:pt x="63" y="221"/>
                    </a:lnTo>
                    <a:lnTo>
                      <a:pt x="36" y="252"/>
                    </a:lnTo>
                    <a:lnTo>
                      <a:pt x="39" y="268"/>
                    </a:lnTo>
                    <a:lnTo>
                      <a:pt x="63" y="293"/>
                    </a:lnTo>
                    <a:lnTo>
                      <a:pt x="71" y="304"/>
                    </a:lnTo>
                    <a:lnTo>
                      <a:pt x="61" y="316"/>
                    </a:lnTo>
                    <a:lnTo>
                      <a:pt x="35" y="328"/>
                    </a:lnTo>
                    <a:lnTo>
                      <a:pt x="35" y="347"/>
                    </a:lnTo>
                    <a:lnTo>
                      <a:pt x="47" y="366"/>
                    </a:lnTo>
                    <a:lnTo>
                      <a:pt x="55" y="383"/>
                    </a:lnTo>
                    <a:lnTo>
                      <a:pt x="49" y="398"/>
                    </a:lnTo>
                    <a:lnTo>
                      <a:pt x="23" y="417"/>
                    </a:lnTo>
                    <a:lnTo>
                      <a:pt x="19" y="436"/>
                    </a:lnTo>
                    <a:lnTo>
                      <a:pt x="40" y="453"/>
                    </a:lnTo>
                    <a:lnTo>
                      <a:pt x="49" y="477"/>
                    </a:lnTo>
                    <a:lnTo>
                      <a:pt x="39" y="491"/>
                    </a:lnTo>
                    <a:lnTo>
                      <a:pt x="23" y="515"/>
                    </a:lnTo>
                    <a:lnTo>
                      <a:pt x="31" y="534"/>
                    </a:lnTo>
                    <a:lnTo>
                      <a:pt x="44" y="558"/>
                    </a:lnTo>
                    <a:lnTo>
                      <a:pt x="27" y="573"/>
                    </a:lnTo>
                    <a:lnTo>
                      <a:pt x="23" y="585"/>
                    </a:lnTo>
                    <a:lnTo>
                      <a:pt x="20" y="652"/>
                    </a:lnTo>
                    <a:lnTo>
                      <a:pt x="7" y="665"/>
                    </a:lnTo>
                    <a:lnTo>
                      <a:pt x="7" y="724"/>
                    </a:lnTo>
                    <a:lnTo>
                      <a:pt x="4" y="743"/>
                    </a:lnTo>
                    <a:lnTo>
                      <a:pt x="0" y="763"/>
                    </a:lnTo>
                    <a:lnTo>
                      <a:pt x="31" y="731"/>
                    </a:lnTo>
                    <a:lnTo>
                      <a:pt x="35" y="692"/>
                    </a:lnTo>
                    <a:lnTo>
                      <a:pt x="36" y="687"/>
                    </a:lnTo>
                    <a:lnTo>
                      <a:pt x="92" y="726"/>
                    </a:lnTo>
                    <a:lnTo>
                      <a:pt x="142" y="773"/>
                    </a:lnTo>
                    <a:lnTo>
                      <a:pt x="168" y="781"/>
                    </a:lnTo>
                    <a:lnTo>
                      <a:pt x="186" y="777"/>
                    </a:lnTo>
                    <a:lnTo>
                      <a:pt x="174" y="765"/>
                    </a:lnTo>
                    <a:lnTo>
                      <a:pt x="116" y="724"/>
                    </a:lnTo>
                    <a:lnTo>
                      <a:pt x="69" y="679"/>
                    </a:lnTo>
                    <a:lnTo>
                      <a:pt x="49" y="657"/>
                    </a:lnTo>
                    <a:lnTo>
                      <a:pt x="47" y="640"/>
                    </a:lnTo>
                    <a:lnTo>
                      <a:pt x="44" y="589"/>
                    </a:lnTo>
                    <a:lnTo>
                      <a:pt x="61" y="571"/>
                    </a:lnTo>
                    <a:lnTo>
                      <a:pt x="69" y="562"/>
                    </a:lnTo>
                    <a:lnTo>
                      <a:pt x="63" y="543"/>
                    </a:lnTo>
                    <a:lnTo>
                      <a:pt x="47" y="520"/>
                    </a:lnTo>
                    <a:lnTo>
                      <a:pt x="57" y="504"/>
                    </a:lnTo>
                    <a:lnTo>
                      <a:pt x="80" y="479"/>
                    </a:lnTo>
                    <a:lnTo>
                      <a:pt x="75" y="460"/>
                    </a:lnTo>
                    <a:lnTo>
                      <a:pt x="55" y="436"/>
                    </a:lnTo>
                    <a:lnTo>
                      <a:pt x="53" y="421"/>
                    </a:lnTo>
                    <a:lnTo>
                      <a:pt x="75" y="401"/>
                    </a:lnTo>
                    <a:lnTo>
                      <a:pt x="81" y="385"/>
                    </a:lnTo>
                    <a:lnTo>
                      <a:pt x="75" y="366"/>
                    </a:lnTo>
                    <a:lnTo>
                      <a:pt x="63" y="351"/>
                    </a:lnTo>
                    <a:lnTo>
                      <a:pt x="65" y="343"/>
                    </a:lnTo>
                    <a:lnTo>
                      <a:pt x="89" y="320"/>
                    </a:lnTo>
                    <a:lnTo>
                      <a:pt x="93" y="307"/>
                    </a:lnTo>
                    <a:lnTo>
                      <a:pt x="85" y="289"/>
                    </a:lnTo>
                    <a:lnTo>
                      <a:pt x="61" y="264"/>
                    </a:lnTo>
                    <a:lnTo>
                      <a:pt x="65" y="248"/>
                    </a:lnTo>
                    <a:lnTo>
                      <a:pt x="93" y="225"/>
                    </a:lnTo>
                    <a:lnTo>
                      <a:pt x="105" y="206"/>
                    </a:lnTo>
                    <a:lnTo>
                      <a:pt x="100" y="185"/>
                    </a:lnTo>
                    <a:lnTo>
                      <a:pt x="71" y="158"/>
                    </a:lnTo>
                    <a:lnTo>
                      <a:pt x="75" y="144"/>
                    </a:lnTo>
                    <a:lnTo>
                      <a:pt x="100" y="112"/>
                    </a:lnTo>
                    <a:lnTo>
                      <a:pt x="101" y="93"/>
                    </a:lnTo>
                    <a:lnTo>
                      <a:pt x="92" y="65"/>
                    </a:lnTo>
                    <a:lnTo>
                      <a:pt x="92" y="34"/>
                    </a:lnTo>
                    <a:lnTo>
                      <a:pt x="109" y="0"/>
                    </a:lnTo>
                    <a:lnTo>
                      <a:pt x="8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6" name="Freeform 182">
                <a:extLst>
                  <a:ext uri="{FF2B5EF4-FFF2-40B4-BE49-F238E27FC236}">
                    <a16:creationId xmlns:a16="http://schemas.microsoft.com/office/drawing/2014/main" id="{79C91C00-D4DD-CF32-4E54-BDCF88C60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4" y="3542"/>
                <a:ext cx="659" cy="694"/>
              </a:xfrm>
              <a:custGeom>
                <a:avLst/>
                <a:gdLst>
                  <a:gd name="T0" fmla="*/ 639 w 659"/>
                  <a:gd name="T1" fmla="*/ 50 h 694"/>
                  <a:gd name="T2" fmla="*/ 635 w 659"/>
                  <a:gd name="T3" fmla="*/ 110 h 694"/>
                  <a:gd name="T4" fmla="*/ 629 w 659"/>
                  <a:gd name="T5" fmla="*/ 176 h 694"/>
                  <a:gd name="T6" fmla="*/ 647 w 659"/>
                  <a:gd name="T7" fmla="*/ 246 h 694"/>
                  <a:gd name="T8" fmla="*/ 637 w 659"/>
                  <a:gd name="T9" fmla="*/ 293 h 694"/>
                  <a:gd name="T10" fmla="*/ 651 w 659"/>
                  <a:gd name="T11" fmla="*/ 349 h 694"/>
                  <a:gd name="T12" fmla="*/ 643 w 659"/>
                  <a:gd name="T13" fmla="*/ 388 h 694"/>
                  <a:gd name="T14" fmla="*/ 641 w 659"/>
                  <a:gd name="T15" fmla="*/ 450 h 694"/>
                  <a:gd name="T16" fmla="*/ 641 w 659"/>
                  <a:gd name="T17" fmla="*/ 504 h 694"/>
                  <a:gd name="T18" fmla="*/ 451 w 659"/>
                  <a:gd name="T19" fmla="*/ 623 h 694"/>
                  <a:gd name="T20" fmla="*/ 352 w 659"/>
                  <a:gd name="T21" fmla="*/ 694 h 694"/>
                  <a:gd name="T22" fmla="*/ 114 w 659"/>
                  <a:gd name="T23" fmla="*/ 537 h 694"/>
                  <a:gd name="T24" fmla="*/ 0 w 659"/>
                  <a:gd name="T25" fmla="*/ 450 h 694"/>
                  <a:gd name="T26" fmla="*/ 26 w 659"/>
                  <a:gd name="T27" fmla="*/ 376 h 694"/>
                  <a:gd name="T28" fmla="*/ 24 w 659"/>
                  <a:gd name="T29" fmla="*/ 298 h 694"/>
                  <a:gd name="T30" fmla="*/ 47 w 659"/>
                  <a:gd name="T31" fmla="*/ 320 h 694"/>
                  <a:gd name="T32" fmla="*/ 157 w 659"/>
                  <a:gd name="T33" fmla="*/ 396 h 694"/>
                  <a:gd name="T34" fmla="*/ 185 w 659"/>
                  <a:gd name="T35" fmla="*/ 439 h 694"/>
                  <a:gd name="T36" fmla="*/ 42 w 659"/>
                  <a:gd name="T37" fmla="*/ 353 h 694"/>
                  <a:gd name="T38" fmla="*/ 34 w 659"/>
                  <a:gd name="T39" fmla="*/ 410 h 694"/>
                  <a:gd name="T40" fmla="*/ 35 w 659"/>
                  <a:gd name="T41" fmla="*/ 459 h 694"/>
                  <a:gd name="T42" fmla="*/ 246 w 659"/>
                  <a:gd name="T43" fmla="*/ 599 h 694"/>
                  <a:gd name="T44" fmla="*/ 392 w 659"/>
                  <a:gd name="T45" fmla="*/ 642 h 694"/>
                  <a:gd name="T46" fmla="*/ 574 w 659"/>
                  <a:gd name="T47" fmla="*/ 520 h 694"/>
                  <a:gd name="T48" fmla="*/ 624 w 659"/>
                  <a:gd name="T49" fmla="*/ 463 h 694"/>
                  <a:gd name="T50" fmla="*/ 624 w 659"/>
                  <a:gd name="T51" fmla="*/ 403 h 694"/>
                  <a:gd name="T52" fmla="*/ 494 w 659"/>
                  <a:gd name="T53" fmla="*/ 434 h 694"/>
                  <a:gd name="T54" fmla="*/ 553 w 659"/>
                  <a:gd name="T55" fmla="*/ 391 h 694"/>
                  <a:gd name="T56" fmla="*/ 624 w 659"/>
                  <a:gd name="T57" fmla="*/ 322 h 694"/>
                  <a:gd name="T58" fmla="*/ 529 w 659"/>
                  <a:gd name="T59" fmla="*/ 322 h 694"/>
                  <a:gd name="T60" fmla="*/ 435 w 659"/>
                  <a:gd name="T61" fmla="*/ 333 h 694"/>
                  <a:gd name="T62" fmla="*/ 596 w 659"/>
                  <a:gd name="T63" fmla="*/ 273 h 694"/>
                  <a:gd name="T64" fmla="*/ 628 w 659"/>
                  <a:gd name="T65" fmla="*/ 226 h 694"/>
                  <a:gd name="T66" fmla="*/ 562 w 659"/>
                  <a:gd name="T67" fmla="*/ 210 h 694"/>
                  <a:gd name="T68" fmla="*/ 413 w 659"/>
                  <a:gd name="T69" fmla="*/ 282 h 694"/>
                  <a:gd name="T70" fmla="*/ 476 w 659"/>
                  <a:gd name="T71" fmla="*/ 230 h 694"/>
                  <a:gd name="T72" fmla="*/ 601 w 659"/>
                  <a:gd name="T73" fmla="*/ 167 h 694"/>
                  <a:gd name="T74" fmla="*/ 613 w 659"/>
                  <a:gd name="T75" fmla="*/ 122 h 694"/>
                  <a:gd name="T76" fmla="*/ 562 w 659"/>
                  <a:gd name="T77" fmla="*/ 110 h 694"/>
                  <a:gd name="T78" fmla="*/ 415 w 659"/>
                  <a:gd name="T79" fmla="*/ 180 h 694"/>
                  <a:gd name="T80" fmla="*/ 491 w 659"/>
                  <a:gd name="T81" fmla="*/ 114 h 694"/>
                  <a:gd name="T82" fmla="*/ 608 w 659"/>
                  <a:gd name="T83" fmla="*/ 69 h 694"/>
                  <a:gd name="T84" fmla="*/ 645 w 659"/>
                  <a:gd name="T85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59" h="694">
                    <a:moveTo>
                      <a:pt x="645" y="0"/>
                    </a:moveTo>
                    <a:lnTo>
                      <a:pt x="649" y="22"/>
                    </a:lnTo>
                    <a:lnTo>
                      <a:pt x="639" y="50"/>
                    </a:lnTo>
                    <a:lnTo>
                      <a:pt x="628" y="71"/>
                    </a:lnTo>
                    <a:lnTo>
                      <a:pt x="629" y="90"/>
                    </a:lnTo>
                    <a:lnTo>
                      <a:pt x="635" y="110"/>
                    </a:lnTo>
                    <a:lnTo>
                      <a:pt x="639" y="129"/>
                    </a:lnTo>
                    <a:lnTo>
                      <a:pt x="628" y="153"/>
                    </a:lnTo>
                    <a:lnTo>
                      <a:pt x="629" y="176"/>
                    </a:lnTo>
                    <a:lnTo>
                      <a:pt x="641" y="200"/>
                    </a:lnTo>
                    <a:lnTo>
                      <a:pt x="649" y="222"/>
                    </a:lnTo>
                    <a:lnTo>
                      <a:pt x="647" y="246"/>
                    </a:lnTo>
                    <a:lnTo>
                      <a:pt x="637" y="263"/>
                    </a:lnTo>
                    <a:lnTo>
                      <a:pt x="629" y="278"/>
                    </a:lnTo>
                    <a:lnTo>
                      <a:pt x="637" y="293"/>
                    </a:lnTo>
                    <a:lnTo>
                      <a:pt x="652" y="306"/>
                    </a:lnTo>
                    <a:lnTo>
                      <a:pt x="659" y="332"/>
                    </a:lnTo>
                    <a:lnTo>
                      <a:pt x="651" y="349"/>
                    </a:lnTo>
                    <a:lnTo>
                      <a:pt x="637" y="361"/>
                    </a:lnTo>
                    <a:lnTo>
                      <a:pt x="629" y="376"/>
                    </a:lnTo>
                    <a:lnTo>
                      <a:pt x="643" y="388"/>
                    </a:lnTo>
                    <a:lnTo>
                      <a:pt x="655" y="404"/>
                    </a:lnTo>
                    <a:lnTo>
                      <a:pt x="652" y="426"/>
                    </a:lnTo>
                    <a:lnTo>
                      <a:pt x="641" y="450"/>
                    </a:lnTo>
                    <a:lnTo>
                      <a:pt x="651" y="461"/>
                    </a:lnTo>
                    <a:lnTo>
                      <a:pt x="656" y="489"/>
                    </a:lnTo>
                    <a:lnTo>
                      <a:pt x="641" y="504"/>
                    </a:lnTo>
                    <a:lnTo>
                      <a:pt x="565" y="549"/>
                    </a:lnTo>
                    <a:lnTo>
                      <a:pt x="499" y="584"/>
                    </a:lnTo>
                    <a:lnTo>
                      <a:pt x="451" y="623"/>
                    </a:lnTo>
                    <a:lnTo>
                      <a:pt x="401" y="657"/>
                    </a:lnTo>
                    <a:lnTo>
                      <a:pt x="368" y="689"/>
                    </a:lnTo>
                    <a:lnTo>
                      <a:pt x="352" y="694"/>
                    </a:lnTo>
                    <a:lnTo>
                      <a:pt x="291" y="663"/>
                    </a:lnTo>
                    <a:lnTo>
                      <a:pt x="208" y="604"/>
                    </a:lnTo>
                    <a:lnTo>
                      <a:pt x="114" y="537"/>
                    </a:lnTo>
                    <a:lnTo>
                      <a:pt x="43" y="490"/>
                    </a:lnTo>
                    <a:lnTo>
                      <a:pt x="10" y="474"/>
                    </a:lnTo>
                    <a:lnTo>
                      <a:pt x="0" y="450"/>
                    </a:lnTo>
                    <a:lnTo>
                      <a:pt x="0" y="420"/>
                    </a:lnTo>
                    <a:lnTo>
                      <a:pt x="8" y="400"/>
                    </a:lnTo>
                    <a:lnTo>
                      <a:pt x="26" y="376"/>
                    </a:lnTo>
                    <a:lnTo>
                      <a:pt x="18" y="349"/>
                    </a:lnTo>
                    <a:lnTo>
                      <a:pt x="20" y="324"/>
                    </a:lnTo>
                    <a:lnTo>
                      <a:pt x="24" y="298"/>
                    </a:lnTo>
                    <a:lnTo>
                      <a:pt x="34" y="254"/>
                    </a:lnTo>
                    <a:lnTo>
                      <a:pt x="43" y="302"/>
                    </a:lnTo>
                    <a:lnTo>
                      <a:pt x="47" y="320"/>
                    </a:lnTo>
                    <a:lnTo>
                      <a:pt x="66" y="337"/>
                    </a:lnTo>
                    <a:lnTo>
                      <a:pt x="102" y="359"/>
                    </a:lnTo>
                    <a:lnTo>
                      <a:pt x="157" y="396"/>
                    </a:lnTo>
                    <a:lnTo>
                      <a:pt x="183" y="414"/>
                    </a:lnTo>
                    <a:lnTo>
                      <a:pt x="193" y="427"/>
                    </a:lnTo>
                    <a:lnTo>
                      <a:pt x="185" y="439"/>
                    </a:lnTo>
                    <a:lnTo>
                      <a:pt x="160" y="423"/>
                    </a:lnTo>
                    <a:lnTo>
                      <a:pt x="97" y="384"/>
                    </a:lnTo>
                    <a:lnTo>
                      <a:pt x="42" y="353"/>
                    </a:lnTo>
                    <a:lnTo>
                      <a:pt x="55" y="380"/>
                    </a:lnTo>
                    <a:lnTo>
                      <a:pt x="54" y="395"/>
                    </a:lnTo>
                    <a:lnTo>
                      <a:pt x="34" y="410"/>
                    </a:lnTo>
                    <a:lnTo>
                      <a:pt x="28" y="418"/>
                    </a:lnTo>
                    <a:lnTo>
                      <a:pt x="31" y="442"/>
                    </a:lnTo>
                    <a:lnTo>
                      <a:pt x="35" y="459"/>
                    </a:lnTo>
                    <a:lnTo>
                      <a:pt x="81" y="489"/>
                    </a:lnTo>
                    <a:lnTo>
                      <a:pt x="173" y="552"/>
                    </a:lnTo>
                    <a:lnTo>
                      <a:pt x="246" y="599"/>
                    </a:lnTo>
                    <a:lnTo>
                      <a:pt x="301" y="638"/>
                    </a:lnTo>
                    <a:lnTo>
                      <a:pt x="354" y="665"/>
                    </a:lnTo>
                    <a:lnTo>
                      <a:pt x="392" y="642"/>
                    </a:lnTo>
                    <a:lnTo>
                      <a:pt x="444" y="599"/>
                    </a:lnTo>
                    <a:lnTo>
                      <a:pt x="503" y="552"/>
                    </a:lnTo>
                    <a:lnTo>
                      <a:pt x="574" y="520"/>
                    </a:lnTo>
                    <a:lnTo>
                      <a:pt x="608" y="493"/>
                    </a:lnTo>
                    <a:lnTo>
                      <a:pt x="633" y="478"/>
                    </a:lnTo>
                    <a:lnTo>
                      <a:pt x="624" y="463"/>
                    </a:lnTo>
                    <a:lnTo>
                      <a:pt x="617" y="438"/>
                    </a:lnTo>
                    <a:lnTo>
                      <a:pt x="621" y="426"/>
                    </a:lnTo>
                    <a:lnTo>
                      <a:pt x="624" y="403"/>
                    </a:lnTo>
                    <a:lnTo>
                      <a:pt x="613" y="391"/>
                    </a:lnTo>
                    <a:lnTo>
                      <a:pt x="569" y="406"/>
                    </a:lnTo>
                    <a:lnTo>
                      <a:pt x="494" y="434"/>
                    </a:lnTo>
                    <a:lnTo>
                      <a:pt x="478" y="430"/>
                    </a:lnTo>
                    <a:lnTo>
                      <a:pt x="487" y="410"/>
                    </a:lnTo>
                    <a:lnTo>
                      <a:pt x="553" y="391"/>
                    </a:lnTo>
                    <a:lnTo>
                      <a:pt x="592" y="365"/>
                    </a:lnTo>
                    <a:lnTo>
                      <a:pt x="613" y="336"/>
                    </a:lnTo>
                    <a:lnTo>
                      <a:pt x="624" y="322"/>
                    </a:lnTo>
                    <a:lnTo>
                      <a:pt x="609" y="301"/>
                    </a:lnTo>
                    <a:lnTo>
                      <a:pt x="578" y="310"/>
                    </a:lnTo>
                    <a:lnTo>
                      <a:pt x="529" y="322"/>
                    </a:lnTo>
                    <a:lnTo>
                      <a:pt x="459" y="341"/>
                    </a:lnTo>
                    <a:lnTo>
                      <a:pt x="424" y="352"/>
                    </a:lnTo>
                    <a:lnTo>
                      <a:pt x="435" y="333"/>
                    </a:lnTo>
                    <a:lnTo>
                      <a:pt x="486" y="318"/>
                    </a:lnTo>
                    <a:lnTo>
                      <a:pt x="542" y="289"/>
                    </a:lnTo>
                    <a:lnTo>
                      <a:pt x="596" y="273"/>
                    </a:lnTo>
                    <a:lnTo>
                      <a:pt x="612" y="259"/>
                    </a:lnTo>
                    <a:lnTo>
                      <a:pt x="620" y="247"/>
                    </a:lnTo>
                    <a:lnTo>
                      <a:pt x="628" y="226"/>
                    </a:lnTo>
                    <a:lnTo>
                      <a:pt x="621" y="208"/>
                    </a:lnTo>
                    <a:lnTo>
                      <a:pt x="601" y="196"/>
                    </a:lnTo>
                    <a:lnTo>
                      <a:pt x="562" y="210"/>
                    </a:lnTo>
                    <a:lnTo>
                      <a:pt x="499" y="235"/>
                    </a:lnTo>
                    <a:lnTo>
                      <a:pt x="443" y="269"/>
                    </a:lnTo>
                    <a:lnTo>
                      <a:pt x="413" y="282"/>
                    </a:lnTo>
                    <a:lnTo>
                      <a:pt x="409" y="267"/>
                    </a:lnTo>
                    <a:lnTo>
                      <a:pt x="417" y="254"/>
                    </a:lnTo>
                    <a:lnTo>
                      <a:pt x="476" y="230"/>
                    </a:lnTo>
                    <a:lnTo>
                      <a:pt x="531" y="200"/>
                    </a:lnTo>
                    <a:lnTo>
                      <a:pt x="569" y="176"/>
                    </a:lnTo>
                    <a:lnTo>
                      <a:pt x="601" y="167"/>
                    </a:lnTo>
                    <a:lnTo>
                      <a:pt x="608" y="152"/>
                    </a:lnTo>
                    <a:lnTo>
                      <a:pt x="605" y="133"/>
                    </a:lnTo>
                    <a:lnTo>
                      <a:pt x="613" y="122"/>
                    </a:lnTo>
                    <a:lnTo>
                      <a:pt x="609" y="112"/>
                    </a:lnTo>
                    <a:lnTo>
                      <a:pt x="596" y="105"/>
                    </a:lnTo>
                    <a:lnTo>
                      <a:pt x="562" y="110"/>
                    </a:lnTo>
                    <a:lnTo>
                      <a:pt x="498" y="133"/>
                    </a:lnTo>
                    <a:lnTo>
                      <a:pt x="443" y="165"/>
                    </a:lnTo>
                    <a:lnTo>
                      <a:pt x="415" y="180"/>
                    </a:lnTo>
                    <a:lnTo>
                      <a:pt x="404" y="163"/>
                    </a:lnTo>
                    <a:lnTo>
                      <a:pt x="423" y="148"/>
                    </a:lnTo>
                    <a:lnTo>
                      <a:pt x="491" y="114"/>
                    </a:lnTo>
                    <a:lnTo>
                      <a:pt x="550" y="90"/>
                    </a:lnTo>
                    <a:lnTo>
                      <a:pt x="596" y="77"/>
                    </a:lnTo>
                    <a:lnTo>
                      <a:pt x="608" y="69"/>
                    </a:lnTo>
                    <a:lnTo>
                      <a:pt x="621" y="30"/>
                    </a:lnTo>
                    <a:lnTo>
                      <a:pt x="633" y="14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7" name="Freeform 183">
                <a:extLst>
                  <a:ext uri="{FF2B5EF4-FFF2-40B4-BE49-F238E27FC236}">
                    <a16:creationId xmlns:a16="http://schemas.microsoft.com/office/drawing/2014/main" id="{4093431D-0693-0F7F-42E5-C468FBF5DC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" y="3750"/>
                <a:ext cx="81" cy="380"/>
              </a:xfrm>
              <a:custGeom>
                <a:avLst/>
                <a:gdLst>
                  <a:gd name="T0" fmla="*/ 33 w 81"/>
                  <a:gd name="T1" fmla="*/ 0 h 380"/>
                  <a:gd name="T2" fmla="*/ 50 w 81"/>
                  <a:gd name="T3" fmla="*/ 44 h 380"/>
                  <a:gd name="T4" fmla="*/ 50 w 81"/>
                  <a:gd name="T5" fmla="*/ 61 h 380"/>
                  <a:gd name="T6" fmla="*/ 33 w 81"/>
                  <a:gd name="T7" fmla="*/ 87 h 380"/>
                  <a:gd name="T8" fmla="*/ 28 w 81"/>
                  <a:gd name="T9" fmla="*/ 106 h 380"/>
                  <a:gd name="T10" fmla="*/ 30 w 81"/>
                  <a:gd name="T11" fmla="*/ 125 h 380"/>
                  <a:gd name="T12" fmla="*/ 47 w 81"/>
                  <a:gd name="T13" fmla="*/ 146 h 380"/>
                  <a:gd name="T14" fmla="*/ 54 w 81"/>
                  <a:gd name="T15" fmla="*/ 170 h 380"/>
                  <a:gd name="T16" fmla="*/ 41 w 81"/>
                  <a:gd name="T17" fmla="*/ 188 h 380"/>
                  <a:gd name="T18" fmla="*/ 34 w 81"/>
                  <a:gd name="T19" fmla="*/ 210 h 380"/>
                  <a:gd name="T20" fmla="*/ 43 w 81"/>
                  <a:gd name="T21" fmla="*/ 235 h 380"/>
                  <a:gd name="T22" fmla="*/ 67 w 81"/>
                  <a:gd name="T23" fmla="*/ 258 h 380"/>
                  <a:gd name="T24" fmla="*/ 71 w 81"/>
                  <a:gd name="T25" fmla="*/ 283 h 380"/>
                  <a:gd name="T26" fmla="*/ 55 w 81"/>
                  <a:gd name="T27" fmla="*/ 298 h 380"/>
                  <a:gd name="T28" fmla="*/ 47 w 81"/>
                  <a:gd name="T29" fmla="*/ 317 h 380"/>
                  <a:gd name="T30" fmla="*/ 63 w 81"/>
                  <a:gd name="T31" fmla="*/ 336 h 380"/>
                  <a:gd name="T32" fmla="*/ 81 w 81"/>
                  <a:gd name="T33" fmla="*/ 362 h 380"/>
                  <a:gd name="T34" fmla="*/ 81 w 81"/>
                  <a:gd name="T35" fmla="*/ 380 h 380"/>
                  <a:gd name="T36" fmla="*/ 64 w 81"/>
                  <a:gd name="T37" fmla="*/ 358 h 380"/>
                  <a:gd name="T38" fmla="*/ 45 w 81"/>
                  <a:gd name="T39" fmla="*/ 343 h 380"/>
                  <a:gd name="T40" fmla="*/ 26 w 81"/>
                  <a:gd name="T41" fmla="*/ 323 h 380"/>
                  <a:gd name="T42" fmla="*/ 26 w 81"/>
                  <a:gd name="T43" fmla="*/ 314 h 380"/>
                  <a:gd name="T44" fmla="*/ 33 w 81"/>
                  <a:gd name="T45" fmla="*/ 291 h 380"/>
                  <a:gd name="T46" fmla="*/ 51 w 81"/>
                  <a:gd name="T47" fmla="*/ 280 h 380"/>
                  <a:gd name="T48" fmla="*/ 50 w 81"/>
                  <a:gd name="T49" fmla="*/ 262 h 380"/>
                  <a:gd name="T50" fmla="*/ 30 w 81"/>
                  <a:gd name="T51" fmla="*/ 253 h 380"/>
                  <a:gd name="T52" fmla="*/ 17 w 81"/>
                  <a:gd name="T53" fmla="*/ 235 h 380"/>
                  <a:gd name="T54" fmla="*/ 9 w 81"/>
                  <a:gd name="T55" fmla="*/ 218 h 380"/>
                  <a:gd name="T56" fmla="*/ 13 w 81"/>
                  <a:gd name="T57" fmla="*/ 203 h 380"/>
                  <a:gd name="T58" fmla="*/ 21 w 81"/>
                  <a:gd name="T59" fmla="*/ 184 h 380"/>
                  <a:gd name="T60" fmla="*/ 30 w 81"/>
                  <a:gd name="T61" fmla="*/ 168 h 380"/>
                  <a:gd name="T62" fmla="*/ 28 w 81"/>
                  <a:gd name="T63" fmla="*/ 159 h 380"/>
                  <a:gd name="T64" fmla="*/ 16 w 81"/>
                  <a:gd name="T65" fmla="*/ 128 h 380"/>
                  <a:gd name="T66" fmla="*/ 3 w 81"/>
                  <a:gd name="T67" fmla="*/ 103 h 380"/>
                  <a:gd name="T68" fmla="*/ 0 w 81"/>
                  <a:gd name="T69" fmla="*/ 91 h 380"/>
                  <a:gd name="T70" fmla="*/ 13 w 81"/>
                  <a:gd name="T71" fmla="*/ 63 h 380"/>
                  <a:gd name="T72" fmla="*/ 30 w 81"/>
                  <a:gd name="T73" fmla="*/ 48 h 380"/>
                  <a:gd name="T74" fmla="*/ 28 w 81"/>
                  <a:gd name="T75" fmla="*/ 36 h 380"/>
                  <a:gd name="T76" fmla="*/ 33 w 81"/>
                  <a:gd name="T77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1" h="380">
                    <a:moveTo>
                      <a:pt x="33" y="0"/>
                    </a:moveTo>
                    <a:lnTo>
                      <a:pt x="50" y="44"/>
                    </a:lnTo>
                    <a:lnTo>
                      <a:pt x="50" y="61"/>
                    </a:lnTo>
                    <a:lnTo>
                      <a:pt x="33" y="87"/>
                    </a:lnTo>
                    <a:lnTo>
                      <a:pt x="28" y="106"/>
                    </a:lnTo>
                    <a:lnTo>
                      <a:pt x="30" y="125"/>
                    </a:lnTo>
                    <a:lnTo>
                      <a:pt x="47" y="146"/>
                    </a:lnTo>
                    <a:lnTo>
                      <a:pt x="54" y="170"/>
                    </a:lnTo>
                    <a:lnTo>
                      <a:pt x="41" y="188"/>
                    </a:lnTo>
                    <a:lnTo>
                      <a:pt x="34" y="210"/>
                    </a:lnTo>
                    <a:lnTo>
                      <a:pt x="43" y="235"/>
                    </a:lnTo>
                    <a:lnTo>
                      <a:pt x="67" y="258"/>
                    </a:lnTo>
                    <a:lnTo>
                      <a:pt x="71" y="283"/>
                    </a:lnTo>
                    <a:lnTo>
                      <a:pt x="55" y="298"/>
                    </a:lnTo>
                    <a:lnTo>
                      <a:pt x="47" y="317"/>
                    </a:lnTo>
                    <a:lnTo>
                      <a:pt x="63" y="336"/>
                    </a:lnTo>
                    <a:lnTo>
                      <a:pt x="81" y="362"/>
                    </a:lnTo>
                    <a:lnTo>
                      <a:pt x="81" y="380"/>
                    </a:lnTo>
                    <a:lnTo>
                      <a:pt x="64" y="358"/>
                    </a:lnTo>
                    <a:lnTo>
                      <a:pt x="45" y="343"/>
                    </a:lnTo>
                    <a:lnTo>
                      <a:pt x="26" y="323"/>
                    </a:lnTo>
                    <a:lnTo>
                      <a:pt x="26" y="314"/>
                    </a:lnTo>
                    <a:lnTo>
                      <a:pt x="33" y="291"/>
                    </a:lnTo>
                    <a:lnTo>
                      <a:pt x="51" y="280"/>
                    </a:lnTo>
                    <a:lnTo>
                      <a:pt x="50" y="262"/>
                    </a:lnTo>
                    <a:lnTo>
                      <a:pt x="30" y="253"/>
                    </a:lnTo>
                    <a:lnTo>
                      <a:pt x="17" y="235"/>
                    </a:lnTo>
                    <a:lnTo>
                      <a:pt x="9" y="218"/>
                    </a:lnTo>
                    <a:lnTo>
                      <a:pt x="13" y="203"/>
                    </a:lnTo>
                    <a:lnTo>
                      <a:pt x="21" y="184"/>
                    </a:lnTo>
                    <a:lnTo>
                      <a:pt x="30" y="168"/>
                    </a:lnTo>
                    <a:lnTo>
                      <a:pt x="28" y="159"/>
                    </a:lnTo>
                    <a:lnTo>
                      <a:pt x="16" y="128"/>
                    </a:lnTo>
                    <a:lnTo>
                      <a:pt x="3" y="103"/>
                    </a:lnTo>
                    <a:lnTo>
                      <a:pt x="0" y="91"/>
                    </a:lnTo>
                    <a:lnTo>
                      <a:pt x="13" y="63"/>
                    </a:lnTo>
                    <a:lnTo>
                      <a:pt x="30" y="48"/>
                    </a:lnTo>
                    <a:lnTo>
                      <a:pt x="28" y="3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7288" name="Text Box 184">
            <a:extLst>
              <a:ext uri="{FF2B5EF4-FFF2-40B4-BE49-F238E27FC236}">
                <a16:creationId xmlns:a16="http://schemas.microsoft.com/office/drawing/2014/main" id="{2CFA1FEC-3F8E-A7D5-74CC-EED548013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56225"/>
            <a:ext cx="38068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800" i="1">
                <a:latin typeface="Comic Sans MS" panose="030F0702030302020204" pitchFamily="66" charset="0"/>
              </a:rPr>
              <a:t>Impersonal computing</a:t>
            </a:r>
            <a:endParaRPr kumimoji="1" lang="en-US" altLang="en-US" sz="32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B4865DF-C8B8-1B87-635E-549794A92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Paradigm Shifts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8044300-8980-ABF1-0F24-9233094876D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r>
              <a:rPr lang="en-US" altLang="en-US"/>
              <a:t>Batch processing</a:t>
            </a:r>
          </a:p>
          <a:p>
            <a:r>
              <a:rPr lang="en-US" altLang="en-US">
                <a:solidFill>
                  <a:srgbClr val="FF0000"/>
                </a:solidFill>
              </a:rPr>
              <a:t>Time-sharing</a:t>
            </a:r>
            <a:endParaRPr lang="en-US" altLang="en-US"/>
          </a:p>
          <a:p>
            <a:endParaRPr lang="en-US" altLang="en-US" sz="2400"/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1CF583A3-651A-D133-429F-C5EDA2FEDBC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705225"/>
            <a:ext cx="1201738" cy="1019175"/>
            <a:chOff x="2207" y="2252"/>
            <a:chExt cx="757" cy="621"/>
          </a:xfrm>
        </p:grpSpPr>
        <p:sp>
          <p:nvSpPr>
            <p:cNvPr id="52229" name="Freeform 5">
              <a:extLst>
                <a:ext uri="{FF2B5EF4-FFF2-40B4-BE49-F238E27FC236}">
                  <a16:creationId xmlns:a16="http://schemas.microsoft.com/office/drawing/2014/main" id="{6E8BD2D2-1D10-2A84-C859-EBA22348F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2252"/>
              <a:ext cx="274" cy="223"/>
            </a:xfrm>
            <a:custGeom>
              <a:avLst/>
              <a:gdLst>
                <a:gd name="T0" fmla="*/ 344 w 549"/>
                <a:gd name="T1" fmla="*/ 118 h 446"/>
                <a:gd name="T2" fmla="*/ 302 w 549"/>
                <a:gd name="T3" fmla="*/ 63 h 446"/>
                <a:gd name="T4" fmla="*/ 255 w 549"/>
                <a:gd name="T5" fmla="*/ 27 h 446"/>
                <a:gd name="T6" fmla="*/ 202 w 549"/>
                <a:gd name="T7" fmla="*/ 7 h 446"/>
                <a:gd name="T8" fmla="*/ 160 w 549"/>
                <a:gd name="T9" fmla="*/ 0 h 446"/>
                <a:gd name="T10" fmla="*/ 104 w 549"/>
                <a:gd name="T11" fmla="*/ 12 h 446"/>
                <a:gd name="T12" fmla="*/ 61 w 549"/>
                <a:gd name="T13" fmla="*/ 35 h 446"/>
                <a:gd name="T14" fmla="*/ 26 w 549"/>
                <a:gd name="T15" fmla="*/ 68 h 446"/>
                <a:gd name="T16" fmla="*/ 8 w 549"/>
                <a:gd name="T17" fmla="*/ 121 h 446"/>
                <a:gd name="T18" fmla="*/ 0 w 549"/>
                <a:gd name="T19" fmla="*/ 175 h 446"/>
                <a:gd name="T20" fmla="*/ 12 w 549"/>
                <a:gd name="T21" fmla="*/ 233 h 446"/>
                <a:gd name="T22" fmla="*/ 28 w 549"/>
                <a:gd name="T23" fmla="*/ 303 h 446"/>
                <a:gd name="T24" fmla="*/ 68 w 549"/>
                <a:gd name="T25" fmla="*/ 365 h 446"/>
                <a:gd name="T26" fmla="*/ 106 w 549"/>
                <a:gd name="T27" fmla="*/ 404 h 446"/>
                <a:gd name="T28" fmla="*/ 160 w 549"/>
                <a:gd name="T29" fmla="*/ 432 h 446"/>
                <a:gd name="T30" fmla="*/ 210 w 549"/>
                <a:gd name="T31" fmla="*/ 446 h 446"/>
                <a:gd name="T32" fmla="*/ 266 w 549"/>
                <a:gd name="T33" fmla="*/ 446 h 446"/>
                <a:gd name="T34" fmla="*/ 311 w 549"/>
                <a:gd name="T35" fmla="*/ 424 h 446"/>
                <a:gd name="T36" fmla="*/ 344 w 549"/>
                <a:gd name="T37" fmla="*/ 396 h 446"/>
                <a:gd name="T38" fmla="*/ 367 w 549"/>
                <a:gd name="T39" fmla="*/ 351 h 446"/>
                <a:gd name="T40" fmla="*/ 375 w 549"/>
                <a:gd name="T41" fmla="*/ 318 h 446"/>
                <a:gd name="T42" fmla="*/ 379 w 549"/>
                <a:gd name="T43" fmla="*/ 268 h 446"/>
                <a:gd name="T44" fmla="*/ 367 w 549"/>
                <a:gd name="T45" fmla="*/ 217 h 446"/>
                <a:gd name="T46" fmla="*/ 361 w 549"/>
                <a:gd name="T47" fmla="*/ 167 h 446"/>
                <a:gd name="T48" fmla="*/ 435 w 549"/>
                <a:gd name="T49" fmla="*/ 125 h 446"/>
                <a:gd name="T50" fmla="*/ 513 w 549"/>
                <a:gd name="T51" fmla="*/ 97 h 446"/>
                <a:gd name="T52" fmla="*/ 541 w 549"/>
                <a:gd name="T53" fmla="*/ 76 h 446"/>
                <a:gd name="T54" fmla="*/ 549 w 549"/>
                <a:gd name="T55" fmla="*/ 41 h 446"/>
                <a:gd name="T56" fmla="*/ 530 w 549"/>
                <a:gd name="T57" fmla="*/ 26 h 446"/>
                <a:gd name="T58" fmla="*/ 499 w 549"/>
                <a:gd name="T59" fmla="*/ 14 h 446"/>
                <a:gd name="T60" fmla="*/ 459 w 549"/>
                <a:gd name="T61" fmla="*/ 32 h 446"/>
                <a:gd name="T62" fmla="*/ 417 w 549"/>
                <a:gd name="T63" fmla="*/ 82 h 446"/>
                <a:gd name="T64" fmla="*/ 344 w 549"/>
                <a:gd name="T65" fmla="*/ 11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9" h="446">
                  <a:moveTo>
                    <a:pt x="344" y="118"/>
                  </a:moveTo>
                  <a:lnTo>
                    <a:pt x="302" y="63"/>
                  </a:lnTo>
                  <a:lnTo>
                    <a:pt x="255" y="27"/>
                  </a:lnTo>
                  <a:lnTo>
                    <a:pt x="202" y="7"/>
                  </a:lnTo>
                  <a:lnTo>
                    <a:pt x="160" y="0"/>
                  </a:lnTo>
                  <a:lnTo>
                    <a:pt x="104" y="12"/>
                  </a:lnTo>
                  <a:lnTo>
                    <a:pt x="61" y="35"/>
                  </a:lnTo>
                  <a:lnTo>
                    <a:pt x="26" y="68"/>
                  </a:lnTo>
                  <a:lnTo>
                    <a:pt x="8" y="121"/>
                  </a:lnTo>
                  <a:lnTo>
                    <a:pt x="0" y="175"/>
                  </a:lnTo>
                  <a:lnTo>
                    <a:pt x="12" y="233"/>
                  </a:lnTo>
                  <a:lnTo>
                    <a:pt x="28" y="303"/>
                  </a:lnTo>
                  <a:lnTo>
                    <a:pt x="68" y="365"/>
                  </a:lnTo>
                  <a:lnTo>
                    <a:pt x="106" y="404"/>
                  </a:lnTo>
                  <a:lnTo>
                    <a:pt x="160" y="432"/>
                  </a:lnTo>
                  <a:lnTo>
                    <a:pt x="210" y="446"/>
                  </a:lnTo>
                  <a:lnTo>
                    <a:pt x="266" y="446"/>
                  </a:lnTo>
                  <a:lnTo>
                    <a:pt x="311" y="424"/>
                  </a:lnTo>
                  <a:lnTo>
                    <a:pt x="344" y="396"/>
                  </a:lnTo>
                  <a:lnTo>
                    <a:pt x="367" y="351"/>
                  </a:lnTo>
                  <a:lnTo>
                    <a:pt x="375" y="318"/>
                  </a:lnTo>
                  <a:lnTo>
                    <a:pt x="379" y="268"/>
                  </a:lnTo>
                  <a:lnTo>
                    <a:pt x="367" y="217"/>
                  </a:lnTo>
                  <a:lnTo>
                    <a:pt x="361" y="167"/>
                  </a:lnTo>
                  <a:lnTo>
                    <a:pt x="435" y="125"/>
                  </a:lnTo>
                  <a:lnTo>
                    <a:pt x="513" y="97"/>
                  </a:lnTo>
                  <a:lnTo>
                    <a:pt x="541" y="76"/>
                  </a:lnTo>
                  <a:lnTo>
                    <a:pt x="549" y="41"/>
                  </a:lnTo>
                  <a:lnTo>
                    <a:pt x="530" y="26"/>
                  </a:lnTo>
                  <a:lnTo>
                    <a:pt x="499" y="14"/>
                  </a:lnTo>
                  <a:lnTo>
                    <a:pt x="459" y="32"/>
                  </a:lnTo>
                  <a:lnTo>
                    <a:pt x="417" y="82"/>
                  </a:lnTo>
                  <a:lnTo>
                    <a:pt x="344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0" name="Freeform 6">
              <a:extLst>
                <a:ext uri="{FF2B5EF4-FFF2-40B4-BE49-F238E27FC236}">
                  <a16:creationId xmlns:a16="http://schemas.microsoft.com/office/drawing/2014/main" id="{D6C23699-E5AC-2992-C725-384828EFF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" y="2476"/>
              <a:ext cx="231" cy="383"/>
            </a:xfrm>
            <a:custGeom>
              <a:avLst/>
              <a:gdLst>
                <a:gd name="T0" fmla="*/ 62 w 461"/>
                <a:gd name="T1" fmla="*/ 264 h 766"/>
                <a:gd name="T2" fmla="*/ 21 w 461"/>
                <a:gd name="T3" fmla="*/ 222 h 766"/>
                <a:gd name="T4" fmla="*/ 4 w 461"/>
                <a:gd name="T5" fmla="*/ 174 h 766"/>
                <a:gd name="T6" fmla="*/ 0 w 461"/>
                <a:gd name="T7" fmla="*/ 134 h 766"/>
                <a:gd name="T8" fmla="*/ 14 w 461"/>
                <a:gd name="T9" fmla="*/ 96 h 766"/>
                <a:gd name="T10" fmla="*/ 32 w 461"/>
                <a:gd name="T11" fmla="*/ 61 h 766"/>
                <a:gd name="T12" fmla="*/ 76 w 461"/>
                <a:gd name="T13" fmla="*/ 33 h 766"/>
                <a:gd name="T14" fmla="*/ 121 w 461"/>
                <a:gd name="T15" fmla="*/ 5 h 766"/>
                <a:gd name="T16" fmla="*/ 189 w 461"/>
                <a:gd name="T17" fmla="*/ 0 h 766"/>
                <a:gd name="T18" fmla="*/ 231 w 461"/>
                <a:gd name="T19" fmla="*/ 12 h 766"/>
                <a:gd name="T20" fmla="*/ 262 w 461"/>
                <a:gd name="T21" fmla="*/ 33 h 766"/>
                <a:gd name="T22" fmla="*/ 312 w 461"/>
                <a:gd name="T23" fmla="*/ 75 h 766"/>
                <a:gd name="T24" fmla="*/ 348 w 461"/>
                <a:gd name="T25" fmla="*/ 140 h 766"/>
                <a:gd name="T26" fmla="*/ 381 w 461"/>
                <a:gd name="T27" fmla="*/ 202 h 766"/>
                <a:gd name="T28" fmla="*/ 409 w 461"/>
                <a:gd name="T29" fmla="*/ 308 h 766"/>
                <a:gd name="T30" fmla="*/ 426 w 461"/>
                <a:gd name="T31" fmla="*/ 387 h 766"/>
                <a:gd name="T32" fmla="*/ 438 w 461"/>
                <a:gd name="T33" fmla="*/ 483 h 766"/>
                <a:gd name="T34" fmla="*/ 447 w 461"/>
                <a:gd name="T35" fmla="*/ 559 h 766"/>
                <a:gd name="T36" fmla="*/ 461 w 461"/>
                <a:gd name="T37" fmla="*/ 619 h 766"/>
                <a:gd name="T38" fmla="*/ 461 w 461"/>
                <a:gd name="T39" fmla="*/ 673 h 766"/>
                <a:gd name="T40" fmla="*/ 447 w 461"/>
                <a:gd name="T41" fmla="*/ 716 h 766"/>
                <a:gd name="T42" fmla="*/ 426 w 461"/>
                <a:gd name="T43" fmla="*/ 744 h 766"/>
                <a:gd name="T44" fmla="*/ 390 w 461"/>
                <a:gd name="T45" fmla="*/ 758 h 766"/>
                <a:gd name="T46" fmla="*/ 345 w 461"/>
                <a:gd name="T47" fmla="*/ 766 h 766"/>
                <a:gd name="T48" fmla="*/ 140 w 461"/>
                <a:gd name="T49" fmla="*/ 757 h 766"/>
                <a:gd name="T50" fmla="*/ 96 w 461"/>
                <a:gd name="T51" fmla="*/ 730 h 766"/>
                <a:gd name="T52" fmla="*/ 68 w 461"/>
                <a:gd name="T53" fmla="*/ 668 h 766"/>
                <a:gd name="T54" fmla="*/ 57 w 461"/>
                <a:gd name="T55" fmla="*/ 609 h 766"/>
                <a:gd name="T56" fmla="*/ 62 w 461"/>
                <a:gd name="T57" fmla="*/ 527 h 766"/>
                <a:gd name="T58" fmla="*/ 82 w 461"/>
                <a:gd name="T59" fmla="*/ 471 h 766"/>
                <a:gd name="T60" fmla="*/ 113 w 461"/>
                <a:gd name="T61" fmla="*/ 435 h 766"/>
                <a:gd name="T62" fmla="*/ 121 w 461"/>
                <a:gd name="T63" fmla="*/ 407 h 766"/>
                <a:gd name="T64" fmla="*/ 113 w 461"/>
                <a:gd name="T65" fmla="*/ 379 h 766"/>
                <a:gd name="T66" fmla="*/ 99 w 461"/>
                <a:gd name="T67" fmla="*/ 337 h 766"/>
                <a:gd name="T68" fmla="*/ 76 w 461"/>
                <a:gd name="T69" fmla="*/ 300 h 766"/>
                <a:gd name="T70" fmla="*/ 62 w 461"/>
                <a:gd name="T71" fmla="*/ 264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1" h="766">
                  <a:moveTo>
                    <a:pt x="62" y="264"/>
                  </a:moveTo>
                  <a:lnTo>
                    <a:pt x="21" y="222"/>
                  </a:lnTo>
                  <a:lnTo>
                    <a:pt x="4" y="174"/>
                  </a:lnTo>
                  <a:lnTo>
                    <a:pt x="0" y="134"/>
                  </a:lnTo>
                  <a:lnTo>
                    <a:pt x="14" y="96"/>
                  </a:lnTo>
                  <a:lnTo>
                    <a:pt x="32" y="61"/>
                  </a:lnTo>
                  <a:lnTo>
                    <a:pt x="76" y="33"/>
                  </a:lnTo>
                  <a:lnTo>
                    <a:pt x="121" y="5"/>
                  </a:lnTo>
                  <a:lnTo>
                    <a:pt x="189" y="0"/>
                  </a:lnTo>
                  <a:lnTo>
                    <a:pt x="231" y="12"/>
                  </a:lnTo>
                  <a:lnTo>
                    <a:pt x="262" y="33"/>
                  </a:lnTo>
                  <a:lnTo>
                    <a:pt x="312" y="75"/>
                  </a:lnTo>
                  <a:lnTo>
                    <a:pt x="348" y="140"/>
                  </a:lnTo>
                  <a:lnTo>
                    <a:pt x="381" y="202"/>
                  </a:lnTo>
                  <a:lnTo>
                    <a:pt x="409" y="308"/>
                  </a:lnTo>
                  <a:lnTo>
                    <a:pt x="426" y="387"/>
                  </a:lnTo>
                  <a:lnTo>
                    <a:pt x="438" y="483"/>
                  </a:lnTo>
                  <a:lnTo>
                    <a:pt x="447" y="559"/>
                  </a:lnTo>
                  <a:lnTo>
                    <a:pt x="461" y="619"/>
                  </a:lnTo>
                  <a:lnTo>
                    <a:pt x="461" y="673"/>
                  </a:lnTo>
                  <a:lnTo>
                    <a:pt x="447" y="716"/>
                  </a:lnTo>
                  <a:lnTo>
                    <a:pt x="426" y="744"/>
                  </a:lnTo>
                  <a:lnTo>
                    <a:pt x="390" y="758"/>
                  </a:lnTo>
                  <a:lnTo>
                    <a:pt x="345" y="766"/>
                  </a:lnTo>
                  <a:lnTo>
                    <a:pt x="140" y="757"/>
                  </a:lnTo>
                  <a:lnTo>
                    <a:pt x="96" y="730"/>
                  </a:lnTo>
                  <a:lnTo>
                    <a:pt x="68" y="668"/>
                  </a:lnTo>
                  <a:lnTo>
                    <a:pt x="57" y="609"/>
                  </a:lnTo>
                  <a:lnTo>
                    <a:pt x="62" y="527"/>
                  </a:lnTo>
                  <a:lnTo>
                    <a:pt x="82" y="471"/>
                  </a:lnTo>
                  <a:lnTo>
                    <a:pt x="113" y="435"/>
                  </a:lnTo>
                  <a:lnTo>
                    <a:pt x="121" y="407"/>
                  </a:lnTo>
                  <a:lnTo>
                    <a:pt x="113" y="379"/>
                  </a:lnTo>
                  <a:lnTo>
                    <a:pt x="99" y="337"/>
                  </a:lnTo>
                  <a:lnTo>
                    <a:pt x="76" y="300"/>
                  </a:lnTo>
                  <a:lnTo>
                    <a:pt x="62" y="2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Freeform 7">
              <a:extLst>
                <a:ext uri="{FF2B5EF4-FFF2-40B4-BE49-F238E27FC236}">
                  <a16:creationId xmlns:a16="http://schemas.microsoft.com/office/drawing/2014/main" id="{6CD7D3A1-492A-EE9E-D81C-4EC447CAF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2509"/>
              <a:ext cx="195" cy="353"/>
            </a:xfrm>
            <a:custGeom>
              <a:avLst/>
              <a:gdLst>
                <a:gd name="T0" fmla="*/ 238 w 389"/>
                <a:gd name="T1" fmla="*/ 115 h 707"/>
                <a:gd name="T2" fmla="*/ 290 w 389"/>
                <a:gd name="T3" fmla="*/ 37 h 707"/>
                <a:gd name="T4" fmla="*/ 325 w 389"/>
                <a:gd name="T5" fmla="*/ 8 h 707"/>
                <a:gd name="T6" fmla="*/ 366 w 389"/>
                <a:gd name="T7" fmla="*/ 0 h 707"/>
                <a:gd name="T8" fmla="*/ 389 w 389"/>
                <a:gd name="T9" fmla="*/ 70 h 707"/>
                <a:gd name="T10" fmla="*/ 353 w 389"/>
                <a:gd name="T11" fmla="*/ 129 h 707"/>
                <a:gd name="T12" fmla="*/ 325 w 389"/>
                <a:gd name="T13" fmla="*/ 151 h 707"/>
                <a:gd name="T14" fmla="*/ 273 w 389"/>
                <a:gd name="T15" fmla="*/ 205 h 707"/>
                <a:gd name="T16" fmla="*/ 224 w 389"/>
                <a:gd name="T17" fmla="*/ 290 h 707"/>
                <a:gd name="T18" fmla="*/ 201 w 389"/>
                <a:gd name="T19" fmla="*/ 395 h 707"/>
                <a:gd name="T20" fmla="*/ 193 w 389"/>
                <a:gd name="T21" fmla="*/ 488 h 707"/>
                <a:gd name="T22" fmla="*/ 189 w 389"/>
                <a:gd name="T23" fmla="*/ 573 h 707"/>
                <a:gd name="T24" fmla="*/ 193 w 389"/>
                <a:gd name="T25" fmla="*/ 634 h 707"/>
                <a:gd name="T26" fmla="*/ 210 w 389"/>
                <a:gd name="T27" fmla="*/ 634 h 707"/>
                <a:gd name="T28" fmla="*/ 251 w 389"/>
                <a:gd name="T29" fmla="*/ 601 h 707"/>
                <a:gd name="T30" fmla="*/ 301 w 389"/>
                <a:gd name="T31" fmla="*/ 620 h 707"/>
                <a:gd name="T32" fmla="*/ 268 w 389"/>
                <a:gd name="T33" fmla="*/ 651 h 707"/>
                <a:gd name="T34" fmla="*/ 203 w 389"/>
                <a:gd name="T35" fmla="*/ 679 h 707"/>
                <a:gd name="T36" fmla="*/ 182 w 389"/>
                <a:gd name="T37" fmla="*/ 704 h 707"/>
                <a:gd name="T38" fmla="*/ 125 w 389"/>
                <a:gd name="T39" fmla="*/ 707 h 707"/>
                <a:gd name="T40" fmla="*/ 72 w 389"/>
                <a:gd name="T41" fmla="*/ 684 h 707"/>
                <a:gd name="T42" fmla="*/ 0 w 389"/>
                <a:gd name="T43" fmla="*/ 651 h 707"/>
                <a:gd name="T44" fmla="*/ 8 w 389"/>
                <a:gd name="T45" fmla="*/ 609 h 707"/>
                <a:gd name="T46" fmla="*/ 32 w 389"/>
                <a:gd name="T47" fmla="*/ 601 h 707"/>
                <a:gd name="T48" fmla="*/ 89 w 389"/>
                <a:gd name="T49" fmla="*/ 642 h 707"/>
                <a:gd name="T50" fmla="*/ 58 w 389"/>
                <a:gd name="T51" fmla="*/ 578 h 707"/>
                <a:gd name="T52" fmla="*/ 75 w 389"/>
                <a:gd name="T53" fmla="*/ 566 h 707"/>
                <a:gd name="T54" fmla="*/ 103 w 389"/>
                <a:gd name="T55" fmla="*/ 573 h 707"/>
                <a:gd name="T56" fmla="*/ 136 w 389"/>
                <a:gd name="T57" fmla="*/ 620 h 707"/>
                <a:gd name="T58" fmla="*/ 136 w 389"/>
                <a:gd name="T59" fmla="*/ 517 h 707"/>
                <a:gd name="T60" fmla="*/ 136 w 389"/>
                <a:gd name="T61" fmla="*/ 409 h 707"/>
                <a:gd name="T62" fmla="*/ 151 w 389"/>
                <a:gd name="T63" fmla="*/ 311 h 707"/>
                <a:gd name="T64" fmla="*/ 179 w 389"/>
                <a:gd name="T65" fmla="*/ 228 h 707"/>
                <a:gd name="T66" fmla="*/ 207 w 389"/>
                <a:gd name="T67" fmla="*/ 155 h 707"/>
                <a:gd name="T68" fmla="*/ 238 w 389"/>
                <a:gd name="T69" fmla="*/ 115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9" h="707">
                  <a:moveTo>
                    <a:pt x="238" y="115"/>
                  </a:moveTo>
                  <a:lnTo>
                    <a:pt x="290" y="37"/>
                  </a:lnTo>
                  <a:lnTo>
                    <a:pt x="325" y="8"/>
                  </a:lnTo>
                  <a:lnTo>
                    <a:pt x="366" y="0"/>
                  </a:lnTo>
                  <a:lnTo>
                    <a:pt x="389" y="70"/>
                  </a:lnTo>
                  <a:lnTo>
                    <a:pt x="353" y="129"/>
                  </a:lnTo>
                  <a:lnTo>
                    <a:pt x="325" y="151"/>
                  </a:lnTo>
                  <a:lnTo>
                    <a:pt x="273" y="205"/>
                  </a:lnTo>
                  <a:lnTo>
                    <a:pt x="224" y="290"/>
                  </a:lnTo>
                  <a:lnTo>
                    <a:pt x="201" y="395"/>
                  </a:lnTo>
                  <a:lnTo>
                    <a:pt x="193" y="488"/>
                  </a:lnTo>
                  <a:lnTo>
                    <a:pt x="189" y="573"/>
                  </a:lnTo>
                  <a:lnTo>
                    <a:pt x="193" y="634"/>
                  </a:lnTo>
                  <a:lnTo>
                    <a:pt x="210" y="634"/>
                  </a:lnTo>
                  <a:lnTo>
                    <a:pt x="251" y="601"/>
                  </a:lnTo>
                  <a:lnTo>
                    <a:pt x="301" y="620"/>
                  </a:lnTo>
                  <a:lnTo>
                    <a:pt x="268" y="651"/>
                  </a:lnTo>
                  <a:lnTo>
                    <a:pt x="203" y="679"/>
                  </a:lnTo>
                  <a:lnTo>
                    <a:pt x="182" y="704"/>
                  </a:lnTo>
                  <a:lnTo>
                    <a:pt x="125" y="707"/>
                  </a:lnTo>
                  <a:lnTo>
                    <a:pt x="72" y="684"/>
                  </a:lnTo>
                  <a:lnTo>
                    <a:pt x="0" y="651"/>
                  </a:lnTo>
                  <a:lnTo>
                    <a:pt x="8" y="609"/>
                  </a:lnTo>
                  <a:lnTo>
                    <a:pt x="32" y="601"/>
                  </a:lnTo>
                  <a:lnTo>
                    <a:pt x="89" y="642"/>
                  </a:lnTo>
                  <a:lnTo>
                    <a:pt x="58" y="578"/>
                  </a:lnTo>
                  <a:lnTo>
                    <a:pt x="75" y="566"/>
                  </a:lnTo>
                  <a:lnTo>
                    <a:pt x="103" y="573"/>
                  </a:lnTo>
                  <a:lnTo>
                    <a:pt x="136" y="620"/>
                  </a:lnTo>
                  <a:lnTo>
                    <a:pt x="136" y="517"/>
                  </a:lnTo>
                  <a:lnTo>
                    <a:pt x="136" y="409"/>
                  </a:lnTo>
                  <a:lnTo>
                    <a:pt x="151" y="311"/>
                  </a:lnTo>
                  <a:lnTo>
                    <a:pt x="179" y="228"/>
                  </a:lnTo>
                  <a:lnTo>
                    <a:pt x="207" y="155"/>
                  </a:lnTo>
                  <a:lnTo>
                    <a:pt x="238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Freeform 8">
              <a:extLst>
                <a:ext uri="{FF2B5EF4-FFF2-40B4-BE49-F238E27FC236}">
                  <a16:creationId xmlns:a16="http://schemas.microsoft.com/office/drawing/2014/main" id="{AC803822-74C9-C10D-AD51-F9963018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2490"/>
              <a:ext cx="356" cy="383"/>
            </a:xfrm>
            <a:custGeom>
              <a:avLst/>
              <a:gdLst>
                <a:gd name="T0" fmla="*/ 82 w 711"/>
                <a:gd name="T1" fmla="*/ 5 h 766"/>
                <a:gd name="T2" fmla="*/ 124 w 711"/>
                <a:gd name="T3" fmla="*/ 8 h 766"/>
                <a:gd name="T4" fmla="*/ 183 w 711"/>
                <a:gd name="T5" fmla="*/ 36 h 766"/>
                <a:gd name="T6" fmla="*/ 250 w 711"/>
                <a:gd name="T7" fmla="*/ 96 h 766"/>
                <a:gd name="T8" fmla="*/ 323 w 711"/>
                <a:gd name="T9" fmla="*/ 180 h 766"/>
                <a:gd name="T10" fmla="*/ 406 w 711"/>
                <a:gd name="T11" fmla="*/ 295 h 766"/>
                <a:gd name="T12" fmla="*/ 470 w 711"/>
                <a:gd name="T13" fmla="*/ 421 h 766"/>
                <a:gd name="T14" fmla="*/ 504 w 711"/>
                <a:gd name="T15" fmla="*/ 567 h 766"/>
                <a:gd name="T16" fmla="*/ 540 w 711"/>
                <a:gd name="T17" fmla="*/ 654 h 766"/>
                <a:gd name="T18" fmla="*/ 560 w 711"/>
                <a:gd name="T19" fmla="*/ 702 h 766"/>
                <a:gd name="T20" fmla="*/ 603 w 711"/>
                <a:gd name="T21" fmla="*/ 715 h 766"/>
                <a:gd name="T22" fmla="*/ 666 w 711"/>
                <a:gd name="T23" fmla="*/ 715 h 766"/>
                <a:gd name="T24" fmla="*/ 697 w 711"/>
                <a:gd name="T25" fmla="*/ 716 h 766"/>
                <a:gd name="T26" fmla="*/ 711 w 711"/>
                <a:gd name="T27" fmla="*/ 752 h 766"/>
                <a:gd name="T28" fmla="*/ 669 w 711"/>
                <a:gd name="T29" fmla="*/ 763 h 766"/>
                <a:gd name="T30" fmla="*/ 610 w 711"/>
                <a:gd name="T31" fmla="*/ 758 h 766"/>
                <a:gd name="T32" fmla="*/ 554 w 711"/>
                <a:gd name="T33" fmla="*/ 752 h 766"/>
                <a:gd name="T34" fmla="*/ 518 w 711"/>
                <a:gd name="T35" fmla="*/ 721 h 766"/>
                <a:gd name="T36" fmla="*/ 490 w 711"/>
                <a:gd name="T37" fmla="*/ 730 h 766"/>
                <a:gd name="T38" fmla="*/ 479 w 711"/>
                <a:gd name="T39" fmla="*/ 758 h 766"/>
                <a:gd name="T40" fmla="*/ 442 w 711"/>
                <a:gd name="T41" fmla="*/ 766 h 766"/>
                <a:gd name="T42" fmla="*/ 421 w 711"/>
                <a:gd name="T43" fmla="*/ 749 h 766"/>
                <a:gd name="T44" fmla="*/ 434 w 711"/>
                <a:gd name="T45" fmla="*/ 715 h 766"/>
                <a:gd name="T46" fmla="*/ 471 w 711"/>
                <a:gd name="T47" fmla="*/ 673 h 766"/>
                <a:gd name="T48" fmla="*/ 476 w 711"/>
                <a:gd name="T49" fmla="*/ 618 h 766"/>
                <a:gd name="T50" fmla="*/ 457 w 711"/>
                <a:gd name="T51" fmla="*/ 563 h 766"/>
                <a:gd name="T52" fmla="*/ 420 w 711"/>
                <a:gd name="T53" fmla="*/ 457 h 766"/>
                <a:gd name="T54" fmla="*/ 370 w 711"/>
                <a:gd name="T55" fmla="*/ 379 h 766"/>
                <a:gd name="T56" fmla="*/ 322 w 711"/>
                <a:gd name="T57" fmla="*/ 300 h 766"/>
                <a:gd name="T58" fmla="*/ 272 w 711"/>
                <a:gd name="T59" fmla="*/ 239 h 766"/>
                <a:gd name="T60" fmla="*/ 202 w 711"/>
                <a:gd name="T61" fmla="*/ 174 h 766"/>
                <a:gd name="T62" fmla="*/ 124 w 711"/>
                <a:gd name="T63" fmla="*/ 131 h 766"/>
                <a:gd name="T64" fmla="*/ 19 w 711"/>
                <a:gd name="T65" fmla="*/ 89 h 766"/>
                <a:gd name="T66" fmla="*/ 0 w 711"/>
                <a:gd name="T67" fmla="*/ 36 h 766"/>
                <a:gd name="T68" fmla="*/ 33 w 711"/>
                <a:gd name="T69" fmla="*/ 0 h 766"/>
                <a:gd name="T70" fmla="*/ 82 w 711"/>
                <a:gd name="T71" fmla="*/ 5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1" h="766">
                  <a:moveTo>
                    <a:pt x="82" y="5"/>
                  </a:moveTo>
                  <a:lnTo>
                    <a:pt x="124" y="8"/>
                  </a:lnTo>
                  <a:lnTo>
                    <a:pt x="183" y="36"/>
                  </a:lnTo>
                  <a:lnTo>
                    <a:pt x="250" y="96"/>
                  </a:lnTo>
                  <a:lnTo>
                    <a:pt x="323" y="180"/>
                  </a:lnTo>
                  <a:lnTo>
                    <a:pt x="406" y="295"/>
                  </a:lnTo>
                  <a:lnTo>
                    <a:pt x="470" y="421"/>
                  </a:lnTo>
                  <a:lnTo>
                    <a:pt x="504" y="567"/>
                  </a:lnTo>
                  <a:lnTo>
                    <a:pt x="540" y="654"/>
                  </a:lnTo>
                  <a:lnTo>
                    <a:pt x="560" y="702"/>
                  </a:lnTo>
                  <a:lnTo>
                    <a:pt x="603" y="715"/>
                  </a:lnTo>
                  <a:lnTo>
                    <a:pt x="666" y="715"/>
                  </a:lnTo>
                  <a:lnTo>
                    <a:pt x="697" y="716"/>
                  </a:lnTo>
                  <a:lnTo>
                    <a:pt x="711" y="752"/>
                  </a:lnTo>
                  <a:lnTo>
                    <a:pt x="669" y="763"/>
                  </a:lnTo>
                  <a:lnTo>
                    <a:pt x="610" y="758"/>
                  </a:lnTo>
                  <a:lnTo>
                    <a:pt x="554" y="752"/>
                  </a:lnTo>
                  <a:lnTo>
                    <a:pt x="518" y="721"/>
                  </a:lnTo>
                  <a:lnTo>
                    <a:pt x="490" y="730"/>
                  </a:lnTo>
                  <a:lnTo>
                    <a:pt x="479" y="758"/>
                  </a:lnTo>
                  <a:lnTo>
                    <a:pt x="442" y="766"/>
                  </a:lnTo>
                  <a:lnTo>
                    <a:pt x="421" y="749"/>
                  </a:lnTo>
                  <a:lnTo>
                    <a:pt x="434" y="715"/>
                  </a:lnTo>
                  <a:lnTo>
                    <a:pt x="471" y="673"/>
                  </a:lnTo>
                  <a:lnTo>
                    <a:pt x="476" y="618"/>
                  </a:lnTo>
                  <a:lnTo>
                    <a:pt x="457" y="563"/>
                  </a:lnTo>
                  <a:lnTo>
                    <a:pt x="420" y="457"/>
                  </a:lnTo>
                  <a:lnTo>
                    <a:pt x="370" y="379"/>
                  </a:lnTo>
                  <a:lnTo>
                    <a:pt x="322" y="300"/>
                  </a:lnTo>
                  <a:lnTo>
                    <a:pt x="272" y="239"/>
                  </a:lnTo>
                  <a:lnTo>
                    <a:pt x="202" y="174"/>
                  </a:lnTo>
                  <a:lnTo>
                    <a:pt x="124" y="131"/>
                  </a:lnTo>
                  <a:lnTo>
                    <a:pt x="19" y="89"/>
                  </a:lnTo>
                  <a:lnTo>
                    <a:pt x="0" y="36"/>
                  </a:lnTo>
                  <a:lnTo>
                    <a:pt x="33" y="0"/>
                  </a:lnTo>
                  <a:lnTo>
                    <a:pt x="8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3" name="Freeform 9">
              <a:extLst>
                <a:ext uri="{FF2B5EF4-FFF2-40B4-BE49-F238E27FC236}">
                  <a16:creationId xmlns:a16="http://schemas.microsoft.com/office/drawing/2014/main" id="{64F6EEE4-3E86-0FD1-2A2A-2456915B9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" y="2575"/>
              <a:ext cx="466" cy="279"/>
            </a:xfrm>
            <a:custGeom>
              <a:avLst/>
              <a:gdLst>
                <a:gd name="T0" fmla="*/ 45 w 932"/>
                <a:gd name="T1" fmla="*/ 384 h 558"/>
                <a:gd name="T2" fmla="*/ 8 w 932"/>
                <a:gd name="T3" fmla="*/ 410 h 558"/>
                <a:gd name="T4" fmla="*/ 0 w 932"/>
                <a:gd name="T5" fmla="*/ 454 h 558"/>
                <a:gd name="T6" fmla="*/ 8 w 932"/>
                <a:gd name="T7" fmla="*/ 530 h 558"/>
                <a:gd name="T8" fmla="*/ 42 w 932"/>
                <a:gd name="T9" fmla="*/ 558 h 558"/>
                <a:gd name="T10" fmla="*/ 134 w 932"/>
                <a:gd name="T11" fmla="*/ 536 h 558"/>
                <a:gd name="T12" fmla="*/ 233 w 932"/>
                <a:gd name="T13" fmla="*/ 475 h 558"/>
                <a:gd name="T14" fmla="*/ 364 w 932"/>
                <a:gd name="T15" fmla="*/ 402 h 558"/>
                <a:gd name="T16" fmla="*/ 456 w 932"/>
                <a:gd name="T17" fmla="*/ 360 h 558"/>
                <a:gd name="T18" fmla="*/ 512 w 932"/>
                <a:gd name="T19" fmla="*/ 353 h 558"/>
                <a:gd name="T20" fmla="*/ 596 w 932"/>
                <a:gd name="T21" fmla="*/ 348 h 558"/>
                <a:gd name="T22" fmla="*/ 644 w 932"/>
                <a:gd name="T23" fmla="*/ 342 h 558"/>
                <a:gd name="T24" fmla="*/ 703 w 932"/>
                <a:gd name="T25" fmla="*/ 306 h 558"/>
                <a:gd name="T26" fmla="*/ 760 w 932"/>
                <a:gd name="T27" fmla="*/ 289 h 558"/>
                <a:gd name="T28" fmla="*/ 788 w 932"/>
                <a:gd name="T29" fmla="*/ 289 h 558"/>
                <a:gd name="T30" fmla="*/ 834 w 932"/>
                <a:gd name="T31" fmla="*/ 289 h 558"/>
                <a:gd name="T32" fmla="*/ 848 w 932"/>
                <a:gd name="T33" fmla="*/ 269 h 558"/>
                <a:gd name="T34" fmla="*/ 854 w 932"/>
                <a:gd name="T35" fmla="*/ 211 h 558"/>
                <a:gd name="T36" fmla="*/ 880 w 932"/>
                <a:gd name="T37" fmla="*/ 151 h 558"/>
                <a:gd name="T38" fmla="*/ 918 w 932"/>
                <a:gd name="T39" fmla="*/ 92 h 558"/>
                <a:gd name="T40" fmla="*/ 932 w 932"/>
                <a:gd name="T41" fmla="*/ 64 h 558"/>
                <a:gd name="T42" fmla="*/ 922 w 932"/>
                <a:gd name="T43" fmla="*/ 28 h 558"/>
                <a:gd name="T44" fmla="*/ 866 w 932"/>
                <a:gd name="T45" fmla="*/ 0 h 558"/>
                <a:gd name="T46" fmla="*/ 826 w 932"/>
                <a:gd name="T47" fmla="*/ 8 h 558"/>
                <a:gd name="T48" fmla="*/ 784 w 932"/>
                <a:gd name="T49" fmla="*/ 134 h 558"/>
                <a:gd name="T50" fmla="*/ 768 w 932"/>
                <a:gd name="T51" fmla="*/ 233 h 558"/>
                <a:gd name="T52" fmla="*/ 740 w 932"/>
                <a:gd name="T53" fmla="*/ 247 h 558"/>
                <a:gd name="T54" fmla="*/ 624 w 932"/>
                <a:gd name="T55" fmla="*/ 256 h 558"/>
                <a:gd name="T56" fmla="*/ 499 w 932"/>
                <a:gd name="T57" fmla="*/ 269 h 558"/>
                <a:gd name="T58" fmla="*/ 420 w 932"/>
                <a:gd name="T59" fmla="*/ 264 h 558"/>
                <a:gd name="T60" fmla="*/ 378 w 932"/>
                <a:gd name="T61" fmla="*/ 283 h 558"/>
                <a:gd name="T62" fmla="*/ 294 w 932"/>
                <a:gd name="T63" fmla="*/ 311 h 558"/>
                <a:gd name="T64" fmla="*/ 154 w 932"/>
                <a:gd name="T65" fmla="*/ 353 h 558"/>
                <a:gd name="T66" fmla="*/ 45 w 932"/>
                <a:gd name="T67" fmla="*/ 38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2" h="558">
                  <a:moveTo>
                    <a:pt x="45" y="384"/>
                  </a:moveTo>
                  <a:lnTo>
                    <a:pt x="8" y="410"/>
                  </a:lnTo>
                  <a:lnTo>
                    <a:pt x="0" y="454"/>
                  </a:lnTo>
                  <a:lnTo>
                    <a:pt x="8" y="530"/>
                  </a:lnTo>
                  <a:lnTo>
                    <a:pt x="42" y="558"/>
                  </a:lnTo>
                  <a:lnTo>
                    <a:pt x="134" y="536"/>
                  </a:lnTo>
                  <a:lnTo>
                    <a:pt x="233" y="475"/>
                  </a:lnTo>
                  <a:lnTo>
                    <a:pt x="364" y="402"/>
                  </a:lnTo>
                  <a:lnTo>
                    <a:pt x="456" y="360"/>
                  </a:lnTo>
                  <a:lnTo>
                    <a:pt x="512" y="353"/>
                  </a:lnTo>
                  <a:lnTo>
                    <a:pt x="596" y="348"/>
                  </a:lnTo>
                  <a:lnTo>
                    <a:pt x="644" y="342"/>
                  </a:lnTo>
                  <a:lnTo>
                    <a:pt x="703" y="306"/>
                  </a:lnTo>
                  <a:lnTo>
                    <a:pt x="760" y="289"/>
                  </a:lnTo>
                  <a:lnTo>
                    <a:pt x="788" y="289"/>
                  </a:lnTo>
                  <a:lnTo>
                    <a:pt x="834" y="289"/>
                  </a:lnTo>
                  <a:lnTo>
                    <a:pt x="848" y="269"/>
                  </a:lnTo>
                  <a:lnTo>
                    <a:pt x="854" y="211"/>
                  </a:lnTo>
                  <a:lnTo>
                    <a:pt x="880" y="151"/>
                  </a:lnTo>
                  <a:lnTo>
                    <a:pt x="918" y="92"/>
                  </a:lnTo>
                  <a:lnTo>
                    <a:pt x="932" y="64"/>
                  </a:lnTo>
                  <a:lnTo>
                    <a:pt x="922" y="28"/>
                  </a:lnTo>
                  <a:lnTo>
                    <a:pt x="866" y="0"/>
                  </a:lnTo>
                  <a:lnTo>
                    <a:pt x="826" y="8"/>
                  </a:lnTo>
                  <a:lnTo>
                    <a:pt x="784" y="134"/>
                  </a:lnTo>
                  <a:lnTo>
                    <a:pt x="768" y="233"/>
                  </a:lnTo>
                  <a:lnTo>
                    <a:pt x="740" y="247"/>
                  </a:lnTo>
                  <a:lnTo>
                    <a:pt x="624" y="256"/>
                  </a:lnTo>
                  <a:lnTo>
                    <a:pt x="499" y="269"/>
                  </a:lnTo>
                  <a:lnTo>
                    <a:pt x="420" y="264"/>
                  </a:lnTo>
                  <a:lnTo>
                    <a:pt x="378" y="283"/>
                  </a:lnTo>
                  <a:lnTo>
                    <a:pt x="294" y="311"/>
                  </a:lnTo>
                  <a:lnTo>
                    <a:pt x="154" y="353"/>
                  </a:lnTo>
                  <a:lnTo>
                    <a:pt x="45" y="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Freeform 10">
              <a:extLst>
                <a:ext uri="{FF2B5EF4-FFF2-40B4-BE49-F238E27FC236}">
                  <a16:creationId xmlns:a16="http://schemas.microsoft.com/office/drawing/2014/main" id="{75ABBA4B-020E-7464-9E7B-38B21E9D1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2530"/>
              <a:ext cx="379" cy="319"/>
            </a:xfrm>
            <a:custGeom>
              <a:avLst/>
              <a:gdLst>
                <a:gd name="T0" fmla="*/ 28 w 759"/>
                <a:gd name="T1" fmla="*/ 482 h 638"/>
                <a:gd name="T2" fmla="*/ 0 w 759"/>
                <a:gd name="T3" fmla="*/ 511 h 638"/>
                <a:gd name="T4" fmla="*/ 0 w 759"/>
                <a:gd name="T5" fmla="*/ 553 h 638"/>
                <a:gd name="T6" fmla="*/ 18 w 759"/>
                <a:gd name="T7" fmla="*/ 617 h 638"/>
                <a:gd name="T8" fmla="*/ 54 w 759"/>
                <a:gd name="T9" fmla="*/ 638 h 638"/>
                <a:gd name="T10" fmla="*/ 132 w 759"/>
                <a:gd name="T11" fmla="*/ 603 h 638"/>
                <a:gd name="T12" fmla="*/ 211 w 759"/>
                <a:gd name="T13" fmla="*/ 530 h 638"/>
                <a:gd name="T14" fmla="*/ 314 w 759"/>
                <a:gd name="T15" fmla="*/ 443 h 638"/>
                <a:gd name="T16" fmla="*/ 387 w 759"/>
                <a:gd name="T17" fmla="*/ 390 h 638"/>
                <a:gd name="T18" fmla="*/ 437 w 759"/>
                <a:gd name="T19" fmla="*/ 373 h 638"/>
                <a:gd name="T20" fmla="*/ 510 w 759"/>
                <a:gd name="T21" fmla="*/ 354 h 638"/>
                <a:gd name="T22" fmla="*/ 552 w 759"/>
                <a:gd name="T23" fmla="*/ 342 h 638"/>
                <a:gd name="T24" fmla="*/ 597 w 759"/>
                <a:gd name="T25" fmla="*/ 301 h 638"/>
                <a:gd name="T26" fmla="*/ 647 w 759"/>
                <a:gd name="T27" fmla="*/ 276 h 638"/>
                <a:gd name="T28" fmla="*/ 670 w 759"/>
                <a:gd name="T29" fmla="*/ 269 h 638"/>
                <a:gd name="T30" fmla="*/ 710 w 759"/>
                <a:gd name="T31" fmla="*/ 262 h 638"/>
                <a:gd name="T32" fmla="*/ 718 w 759"/>
                <a:gd name="T33" fmla="*/ 242 h 638"/>
                <a:gd name="T34" fmla="*/ 717 w 759"/>
                <a:gd name="T35" fmla="*/ 191 h 638"/>
                <a:gd name="T36" fmla="*/ 729 w 759"/>
                <a:gd name="T37" fmla="*/ 132 h 638"/>
                <a:gd name="T38" fmla="*/ 751 w 759"/>
                <a:gd name="T39" fmla="*/ 71 h 638"/>
                <a:gd name="T40" fmla="*/ 759 w 759"/>
                <a:gd name="T41" fmla="*/ 46 h 638"/>
                <a:gd name="T42" fmla="*/ 745 w 759"/>
                <a:gd name="T43" fmla="*/ 17 h 638"/>
                <a:gd name="T44" fmla="*/ 689 w 759"/>
                <a:gd name="T45" fmla="*/ 0 h 638"/>
                <a:gd name="T46" fmla="*/ 656 w 759"/>
                <a:gd name="T47" fmla="*/ 12 h 638"/>
                <a:gd name="T48" fmla="*/ 639 w 759"/>
                <a:gd name="T49" fmla="*/ 133 h 638"/>
                <a:gd name="T50" fmla="*/ 642 w 759"/>
                <a:gd name="T51" fmla="*/ 222 h 638"/>
                <a:gd name="T52" fmla="*/ 622 w 759"/>
                <a:gd name="T53" fmla="*/ 239 h 638"/>
                <a:gd name="T54" fmla="*/ 518 w 759"/>
                <a:gd name="T55" fmla="*/ 269 h 638"/>
                <a:gd name="T56" fmla="*/ 410 w 759"/>
                <a:gd name="T57" fmla="*/ 301 h 638"/>
                <a:gd name="T58" fmla="*/ 339 w 759"/>
                <a:gd name="T59" fmla="*/ 312 h 638"/>
                <a:gd name="T60" fmla="*/ 306 w 759"/>
                <a:gd name="T61" fmla="*/ 335 h 638"/>
                <a:gd name="T62" fmla="*/ 236 w 759"/>
                <a:gd name="T63" fmla="*/ 376 h 638"/>
                <a:gd name="T64" fmla="*/ 118 w 759"/>
                <a:gd name="T65" fmla="*/ 435 h 638"/>
                <a:gd name="T66" fmla="*/ 28 w 759"/>
                <a:gd name="T67" fmla="*/ 48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9" h="638">
                  <a:moveTo>
                    <a:pt x="28" y="482"/>
                  </a:moveTo>
                  <a:lnTo>
                    <a:pt x="0" y="511"/>
                  </a:lnTo>
                  <a:lnTo>
                    <a:pt x="0" y="553"/>
                  </a:lnTo>
                  <a:lnTo>
                    <a:pt x="18" y="617"/>
                  </a:lnTo>
                  <a:lnTo>
                    <a:pt x="54" y="638"/>
                  </a:lnTo>
                  <a:lnTo>
                    <a:pt x="132" y="603"/>
                  </a:lnTo>
                  <a:lnTo>
                    <a:pt x="211" y="530"/>
                  </a:lnTo>
                  <a:lnTo>
                    <a:pt x="314" y="443"/>
                  </a:lnTo>
                  <a:lnTo>
                    <a:pt x="387" y="390"/>
                  </a:lnTo>
                  <a:lnTo>
                    <a:pt x="437" y="373"/>
                  </a:lnTo>
                  <a:lnTo>
                    <a:pt x="510" y="354"/>
                  </a:lnTo>
                  <a:lnTo>
                    <a:pt x="552" y="342"/>
                  </a:lnTo>
                  <a:lnTo>
                    <a:pt x="597" y="301"/>
                  </a:lnTo>
                  <a:lnTo>
                    <a:pt x="647" y="276"/>
                  </a:lnTo>
                  <a:lnTo>
                    <a:pt x="670" y="269"/>
                  </a:lnTo>
                  <a:lnTo>
                    <a:pt x="710" y="262"/>
                  </a:lnTo>
                  <a:lnTo>
                    <a:pt x="718" y="242"/>
                  </a:lnTo>
                  <a:lnTo>
                    <a:pt x="717" y="191"/>
                  </a:lnTo>
                  <a:lnTo>
                    <a:pt x="729" y="132"/>
                  </a:lnTo>
                  <a:lnTo>
                    <a:pt x="751" y="71"/>
                  </a:lnTo>
                  <a:lnTo>
                    <a:pt x="759" y="46"/>
                  </a:lnTo>
                  <a:lnTo>
                    <a:pt x="745" y="17"/>
                  </a:lnTo>
                  <a:lnTo>
                    <a:pt x="689" y="0"/>
                  </a:lnTo>
                  <a:lnTo>
                    <a:pt x="656" y="12"/>
                  </a:lnTo>
                  <a:lnTo>
                    <a:pt x="639" y="133"/>
                  </a:lnTo>
                  <a:lnTo>
                    <a:pt x="642" y="222"/>
                  </a:lnTo>
                  <a:lnTo>
                    <a:pt x="622" y="239"/>
                  </a:lnTo>
                  <a:lnTo>
                    <a:pt x="518" y="269"/>
                  </a:lnTo>
                  <a:lnTo>
                    <a:pt x="410" y="301"/>
                  </a:lnTo>
                  <a:lnTo>
                    <a:pt x="339" y="312"/>
                  </a:lnTo>
                  <a:lnTo>
                    <a:pt x="306" y="335"/>
                  </a:lnTo>
                  <a:lnTo>
                    <a:pt x="236" y="376"/>
                  </a:lnTo>
                  <a:lnTo>
                    <a:pt x="118" y="435"/>
                  </a:lnTo>
                  <a:lnTo>
                    <a:pt x="28" y="4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35" name="Group 11">
            <a:extLst>
              <a:ext uri="{FF2B5EF4-FFF2-40B4-BE49-F238E27FC236}">
                <a16:creationId xmlns:a16="http://schemas.microsoft.com/office/drawing/2014/main" id="{B3DE5909-1623-B02E-4441-20DD266A4C40}"/>
              </a:ext>
            </a:extLst>
          </p:cNvPr>
          <p:cNvGrpSpPr>
            <a:grpSpLocks/>
          </p:cNvGrpSpPr>
          <p:nvPr/>
        </p:nvGrpSpPr>
        <p:grpSpPr bwMode="auto">
          <a:xfrm>
            <a:off x="4729163" y="3152775"/>
            <a:ext cx="2998787" cy="1255713"/>
            <a:chOff x="2979" y="1920"/>
            <a:chExt cx="1889" cy="764"/>
          </a:xfrm>
        </p:grpSpPr>
        <p:grpSp>
          <p:nvGrpSpPr>
            <p:cNvPr id="52236" name="Group 12">
              <a:extLst>
                <a:ext uri="{FF2B5EF4-FFF2-40B4-BE49-F238E27FC236}">
                  <a16:creationId xmlns:a16="http://schemas.microsoft.com/office/drawing/2014/main" id="{A4B3798D-18F0-AEBF-5FB2-3E7A1FE7FE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1920"/>
              <a:ext cx="717" cy="764"/>
              <a:chOff x="2607" y="1922"/>
              <a:chExt cx="717" cy="764"/>
            </a:xfrm>
          </p:grpSpPr>
          <p:sp>
            <p:nvSpPr>
              <p:cNvPr id="52237" name="Freeform 13">
                <a:extLst>
                  <a:ext uri="{FF2B5EF4-FFF2-40B4-BE49-F238E27FC236}">
                    <a16:creationId xmlns:a16="http://schemas.microsoft.com/office/drawing/2014/main" id="{3C67D12D-0B66-470A-F1D9-EA4B66EC9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1929"/>
                <a:ext cx="701" cy="749"/>
              </a:xfrm>
              <a:custGeom>
                <a:avLst/>
                <a:gdLst>
                  <a:gd name="T0" fmla="*/ 289 w 1401"/>
                  <a:gd name="T1" fmla="*/ 909 h 1500"/>
                  <a:gd name="T2" fmla="*/ 169 w 1401"/>
                  <a:gd name="T3" fmla="*/ 985 h 1500"/>
                  <a:gd name="T4" fmla="*/ 21 w 1401"/>
                  <a:gd name="T5" fmla="*/ 1082 h 1500"/>
                  <a:gd name="T6" fmla="*/ 6 w 1401"/>
                  <a:gd name="T7" fmla="*/ 1178 h 1500"/>
                  <a:gd name="T8" fmla="*/ 0 w 1401"/>
                  <a:gd name="T9" fmla="*/ 1360 h 1500"/>
                  <a:gd name="T10" fmla="*/ 220 w 1401"/>
                  <a:gd name="T11" fmla="*/ 1385 h 1500"/>
                  <a:gd name="T12" fmla="*/ 469 w 1401"/>
                  <a:gd name="T13" fmla="*/ 1397 h 1500"/>
                  <a:gd name="T14" fmla="*/ 838 w 1401"/>
                  <a:gd name="T15" fmla="*/ 1450 h 1500"/>
                  <a:gd name="T16" fmla="*/ 1110 w 1401"/>
                  <a:gd name="T17" fmla="*/ 1500 h 1500"/>
                  <a:gd name="T18" fmla="*/ 1234 w 1401"/>
                  <a:gd name="T19" fmla="*/ 1340 h 1500"/>
                  <a:gd name="T20" fmla="*/ 1401 w 1401"/>
                  <a:gd name="T21" fmla="*/ 1013 h 1500"/>
                  <a:gd name="T22" fmla="*/ 1396 w 1401"/>
                  <a:gd name="T23" fmla="*/ 908 h 1500"/>
                  <a:gd name="T24" fmla="*/ 1360 w 1401"/>
                  <a:gd name="T25" fmla="*/ 859 h 1500"/>
                  <a:gd name="T26" fmla="*/ 1236 w 1401"/>
                  <a:gd name="T27" fmla="*/ 847 h 1500"/>
                  <a:gd name="T28" fmla="*/ 1337 w 1401"/>
                  <a:gd name="T29" fmla="*/ 594 h 1500"/>
                  <a:gd name="T30" fmla="*/ 1357 w 1401"/>
                  <a:gd name="T31" fmla="*/ 514 h 1500"/>
                  <a:gd name="T32" fmla="*/ 1360 w 1401"/>
                  <a:gd name="T33" fmla="*/ 308 h 1500"/>
                  <a:gd name="T34" fmla="*/ 1354 w 1401"/>
                  <a:gd name="T35" fmla="*/ 154 h 1500"/>
                  <a:gd name="T36" fmla="*/ 1315 w 1401"/>
                  <a:gd name="T37" fmla="*/ 78 h 1500"/>
                  <a:gd name="T38" fmla="*/ 1275 w 1401"/>
                  <a:gd name="T39" fmla="*/ 73 h 1500"/>
                  <a:gd name="T40" fmla="*/ 1175 w 1401"/>
                  <a:gd name="T41" fmla="*/ 73 h 1500"/>
                  <a:gd name="T42" fmla="*/ 1012 w 1401"/>
                  <a:gd name="T43" fmla="*/ 56 h 1500"/>
                  <a:gd name="T44" fmla="*/ 909 w 1401"/>
                  <a:gd name="T45" fmla="*/ 25 h 1500"/>
                  <a:gd name="T46" fmla="*/ 797 w 1401"/>
                  <a:gd name="T47" fmla="*/ 0 h 1500"/>
                  <a:gd name="T48" fmla="*/ 752 w 1401"/>
                  <a:gd name="T49" fmla="*/ 5 h 1500"/>
                  <a:gd name="T50" fmla="*/ 647 w 1401"/>
                  <a:gd name="T51" fmla="*/ 33 h 1500"/>
                  <a:gd name="T52" fmla="*/ 500 w 1401"/>
                  <a:gd name="T53" fmla="*/ 48 h 1500"/>
                  <a:gd name="T54" fmla="*/ 308 w 1401"/>
                  <a:gd name="T55" fmla="*/ 82 h 1500"/>
                  <a:gd name="T56" fmla="*/ 233 w 1401"/>
                  <a:gd name="T57" fmla="*/ 114 h 1500"/>
                  <a:gd name="T58" fmla="*/ 158 w 1401"/>
                  <a:gd name="T59" fmla="*/ 171 h 1500"/>
                  <a:gd name="T60" fmla="*/ 130 w 1401"/>
                  <a:gd name="T61" fmla="*/ 269 h 1500"/>
                  <a:gd name="T62" fmla="*/ 105 w 1401"/>
                  <a:gd name="T63" fmla="*/ 434 h 1500"/>
                  <a:gd name="T64" fmla="*/ 81 w 1401"/>
                  <a:gd name="T65" fmla="*/ 631 h 1500"/>
                  <a:gd name="T66" fmla="*/ 76 w 1401"/>
                  <a:gd name="T67" fmla="*/ 749 h 1500"/>
                  <a:gd name="T68" fmla="*/ 93 w 1401"/>
                  <a:gd name="T69" fmla="*/ 821 h 1500"/>
                  <a:gd name="T70" fmla="*/ 129 w 1401"/>
                  <a:gd name="T71" fmla="*/ 863 h 1500"/>
                  <a:gd name="T72" fmla="*/ 177 w 1401"/>
                  <a:gd name="T73" fmla="*/ 884 h 1500"/>
                  <a:gd name="T74" fmla="*/ 289 w 1401"/>
                  <a:gd name="T75" fmla="*/ 909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01" h="1500">
                    <a:moveTo>
                      <a:pt x="289" y="909"/>
                    </a:moveTo>
                    <a:lnTo>
                      <a:pt x="169" y="985"/>
                    </a:lnTo>
                    <a:lnTo>
                      <a:pt x="21" y="1082"/>
                    </a:lnTo>
                    <a:lnTo>
                      <a:pt x="6" y="1178"/>
                    </a:lnTo>
                    <a:lnTo>
                      <a:pt x="0" y="1360"/>
                    </a:lnTo>
                    <a:lnTo>
                      <a:pt x="220" y="1385"/>
                    </a:lnTo>
                    <a:lnTo>
                      <a:pt x="469" y="1397"/>
                    </a:lnTo>
                    <a:lnTo>
                      <a:pt x="838" y="1450"/>
                    </a:lnTo>
                    <a:lnTo>
                      <a:pt x="1110" y="1500"/>
                    </a:lnTo>
                    <a:lnTo>
                      <a:pt x="1234" y="1340"/>
                    </a:lnTo>
                    <a:lnTo>
                      <a:pt x="1401" y="1013"/>
                    </a:lnTo>
                    <a:lnTo>
                      <a:pt x="1396" y="908"/>
                    </a:lnTo>
                    <a:lnTo>
                      <a:pt x="1360" y="859"/>
                    </a:lnTo>
                    <a:lnTo>
                      <a:pt x="1236" y="847"/>
                    </a:lnTo>
                    <a:lnTo>
                      <a:pt x="1337" y="594"/>
                    </a:lnTo>
                    <a:lnTo>
                      <a:pt x="1357" y="514"/>
                    </a:lnTo>
                    <a:lnTo>
                      <a:pt x="1360" y="308"/>
                    </a:lnTo>
                    <a:lnTo>
                      <a:pt x="1354" y="154"/>
                    </a:lnTo>
                    <a:lnTo>
                      <a:pt x="1315" y="78"/>
                    </a:lnTo>
                    <a:lnTo>
                      <a:pt x="1275" y="73"/>
                    </a:lnTo>
                    <a:lnTo>
                      <a:pt x="1175" y="73"/>
                    </a:lnTo>
                    <a:lnTo>
                      <a:pt x="1012" y="56"/>
                    </a:lnTo>
                    <a:lnTo>
                      <a:pt x="909" y="25"/>
                    </a:lnTo>
                    <a:lnTo>
                      <a:pt x="797" y="0"/>
                    </a:lnTo>
                    <a:lnTo>
                      <a:pt x="752" y="5"/>
                    </a:lnTo>
                    <a:lnTo>
                      <a:pt x="647" y="33"/>
                    </a:lnTo>
                    <a:lnTo>
                      <a:pt x="500" y="48"/>
                    </a:lnTo>
                    <a:lnTo>
                      <a:pt x="308" y="82"/>
                    </a:lnTo>
                    <a:lnTo>
                      <a:pt x="233" y="114"/>
                    </a:lnTo>
                    <a:lnTo>
                      <a:pt x="158" y="171"/>
                    </a:lnTo>
                    <a:lnTo>
                      <a:pt x="130" y="269"/>
                    </a:lnTo>
                    <a:lnTo>
                      <a:pt x="105" y="434"/>
                    </a:lnTo>
                    <a:lnTo>
                      <a:pt x="81" y="631"/>
                    </a:lnTo>
                    <a:lnTo>
                      <a:pt x="76" y="749"/>
                    </a:lnTo>
                    <a:lnTo>
                      <a:pt x="93" y="821"/>
                    </a:lnTo>
                    <a:lnTo>
                      <a:pt x="129" y="863"/>
                    </a:lnTo>
                    <a:lnTo>
                      <a:pt x="177" y="884"/>
                    </a:lnTo>
                    <a:lnTo>
                      <a:pt x="289" y="909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38" name="Freeform 14">
                <a:extLst>
                  <a:ext uri="{FF2B5EF4-FFF2-40B4-BE49-F238E27FC236}">
                    <a16:creationId xmlns:a16="http://schemas.microsoft.com/office/drawing/2014/main" id="{205AC230-2139-F97A-8F2A-D3316ABD5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032"/>
                <a:ext cx="389" cy="348"/>
              </a:xfrm>
              <a:custGeom>
                <a:avLst/>
                <a:gdLst>
                  <a:gd name="T0" fmla="*/ 37 w 777"/>
                  <a:gd name="T1" fmla="*/ 143 h 696"/>
                  <a:gd name="T2" fmla="*/ 64 w 777"/>
                  <a:gd name="T3" fmla="*/ 32 h 696"/>
                  <a:gd name="T4" fmla="*/ 87 w 777"/>
                  <a:gd name="T5" fmla="*/ 4 h 696"/>
                  <a:gd name="T6" fmla="*/ 135 w 777"/>
                  <a:gd name="T7" fmla="*/ 0 h 696"/>
                  <a:gd name="T8" fmla="*/ 334 w 777"/>
                  <a:gd name="T9" fmla="*/ 25 h 696"/>
                  <a:gd name="T10" fmla="*/ 577 w 777"/>
                  <a:gd name="T11" fmla="*/ 60 h 696"/>
                  <a:gd name="T12" fmla="*/ 718 w 777"/>
                  <a:gd name="T13" fmla="*/ 85 h 696"/>
                  <a:gd name="T14" fmla="*/ 749 w 777"/>
                  <a:gd name="T15" fmla="*/ 112 h 696"/>
                  <a:gd name="T16" fmla="*/ 766 w 777"/>
                  <a:gd name="T17" fmla="*/ 158 h 696"/>
                  <a:gd name="T18" fmla="*/ 774 w 777"/>
                  <a:gd name="T19" fmla="*/ 340 h 696"/>
                  <a:gd name="T20" fmla="*/ 777 w 777"/>
                  <a:gd name="T21" fmla="*/ 541 h 696"/>
                  <a:gd name="T22" fmla="*/ 766 w 777"/>
                  <a:gd name="T23" fmla="*/ 668 h 696"/>
                  <a:gd name="T24" fmla="*/ 749 w 777"/>
                  <a:gd name="T25" fmla="*/ 690 h 696"/>
                  <a:gd name="T26" fmla="*/ 704 w 777"/>
                  <a:gd name="T27" fmla="*/ 696 h 696"/>
                  <a:gd name="T28" fmla="*/ 496 w 777"/>
                  <a:gd name="T29" fmla="*/ 659 h 696"/>
                  <a:gd name="T30" fmla="*/ 182 w 777"/>
                  <a:gd name="T31" fmla="*/ 593 h 696"/>
                  <a:gd name="T32" fmla="*/ 25 w 777"/>
                  <a:gd name="T33" fmla="*/ 551 h 696"/>
                  <a:gd name="T34" fmla="*/ 4 w 777"/>
                  <a:gd name="T35" fmla="*/ 517 h 696"/>
                  <a:gd name="T36" fmla="*/ 0 w 777"/>
                  <a:gd name="T37" fmla="*/ 449 h 696"/>
                  <a:gd name="T38" fmla="*/ 9 w 777"/>
                  <a:gd name="T39" fmla="*/ 293 h 696"/>
                  <a:gd name="T40" fmla="*/ 37 w 777"/>
                  <a:gd name="T41" fmla="*/ 143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7" h="696">
                    <a:moveTo>
                      <a:pt x="37" y="143"/>
                    </a:moveTo>
                    <a:lnTo>
                      <a:pt x="64" y="32"/>
                    </a:lnTo>
                    <a:lnTo>
                      <a:pt x="87" y="4"/>
                    </a:lnTo>
                    <a:lnTo>
                      <a:pt x="135" y="0"/>
                    </a:lnTo>
                    <a:lnTo>
                      <a:pt x="334" y="25"/>
                    </a:lnTo>
                    <a:lnTo>
                      <a:pt x="577" y="60"/>
                    </a:lnTo>
                    <a:lnTo>
                      <a:pt x="718" y="85"/>
                    </a:lnTo>
                    <a:lnTo>
                      <a:pt x="749" y="112"/>
                    </a:lnTo>
                    <a:lnTo>
                      <a:pt x="766" y="158"/>
                    </a:lnTo>
                    <a:lnTo>
                      <a:pt x="774" y="340"/>
                    </a:lnTo>
                    <a:lnTo>
                      <a:pt x="777" y="541"/>
                    </a:lnTo>
                    <a:lnTo>
                      <a:pt x="766" y="668"/>
                    </a:lnTo>
                    <a:lnTo>
                      <a:pt x="749" y="690"/>
                    </a:lnTo>
                    <a:lnTo>
                      <a:pt x="704" y="696"/>
                    </a:lnTo>
                    <a:lnTo>
                      <a:pt x="496" y="659"/>
                    </a:lnTo>
                    <a:lnTo>
                      <a:pt x="182" y="593"/>
                    </a:lnTo>
                    <a:lnTo>
                      <a:pt x="25" y="551"/>
                    </a:lnTo>
                    <a:lnTo>
                      <a:pt x="4" y="517"/>
                    </a:lnTo>
                    <a:lnTo>
                      <a:pt x="0" y="449"/>
                    </a:lnTo>
                    <a:lnTo>
                      <a:pt x="9" y="293"/>
                    </a:lnTo>
                    <a:lnTo>
                      <a:pt x="37" y="14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2239" name="Group 15">
                <a:extLst>
                  <a:ext uri="{FF2B5EF4-FFF2-40B4-BE49-F238E27FC236}">
                    <a16:creationId xmlns:a16="http://schemas.microsoft.com/office/drawing/2014/main" id="{144D5693-1FB9-C532-90BF-4A85C974EC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7" y="1922"/>
                <a:ext cx="717" cy="764"/>
                <a:chOff x="2607" y="1922"/>
                <a:chExt cx="717" cy="764"/>
              </a:xfrm>
            </p:grpSpPr>
            <p:sp>
              <p:nvSpPr>
                <p:cNvPr id="52240" name="Freeform 16">
                  <a:extLst>
                    <a:ext uri="{FF2B5EF4-FFF2-40B4-BE49-F238E27FC236}">
                      <a16:creationId xmlns:a16="http://schemas.microsoft.com/office/drawing/2014/main" id="{8FCD3346-BF26-F981-E845-D6D72C8A9A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7" y="2347"/>
                  <a:ext cx="717" cy="339"/>
                </a:xfrm>
                <a:custGeom>
                  <a:avLst/>
                  <a:gdLst>
                    <a:gd name="T0" fmla="*/ 23 w 1434"/>
                    <a:gd name="T1" fmla="*/ 237 h 677"/>
                    <a:gd name="T2" fmla="*/ 216 w 1434"/>
                    <a:gd name="T3" fmla="*/ 118 h 677"/>
                    <a:gd name="T4" fmla="*/ 216 w 1434"/>
                    <a:gd name="T5" fmla="*/ 152 h 677"/>
                    <a:gd name="T6" fmla="*/ 84 w 1434"/>
                    <a:gd name="T7" fmla="*/ 239 h 677"/>
                    <a:gd name="T8" fmla="*/ 289 w 1434"/>
                    <a:gd name="T9" fmla="*/ 261 h 677"/>
                    <a:gd name="T10" fmla="*/ 715 w 1434"/>
                    <a:gd name="T11" fmla="*/ 334 h 677"/>
                    <a:gd name="T12" fmla="*/ 944 w 1434"/>
                    <a:gd name="T13" fmla="*/ 352 h 677"/>
                    <a:gd name="T14" fmla="*/ 1090 w 1434"/>
                    <a:gd name="T15" fmla="*/ 348 h 677"/>
                    <a:gd name="T16" fmla="*/ 1130 w 1434"/>
                    <a:gd name="T17" fmla="*/ 343 h 677"/>
                    <a:gd name="T18" fmla="*/ 1351 w 1434"/>
                    <a:gd name="T19" fmla="*/ 34 h 677"/>
                    <a:gd name="T20" fmla="*/ 1276 w 1434"/>
                    <a:gd name="T21" fmla="*/ 0 h 677"/>
                    <a:gd name="T22" fmla="*/ 1393 w 1434"/>
                    <a:gd name="T23" fmla="*/ 0 h 677"/>
                    <a:gd name="T24" fmla="*/ 1434 w 1434"/>
                    <a:gd name="T25" fmla="*/ 43 h 677"/>
                    <a:gd name="T26" fmla="*/ 1432 w 1434"/>
                    <a:gd name="T27" fmla="*/ 171 h 677"/>
                    <a:gd name="T28" fmla="*/ 1382 w 1434"/>
                    <a:gd name="T29" fmla="*/ 267 h 677"/>
                    <a:gd name="T30" fmla="*/ 1222 w 1434"/>
                    <a:gd name="T31" fmla="*/ 579 h 677"/>
                    <a:gd name="T32" fmla="*/ 1154 w 1434"/>
                    <a:gd name="T33" fmla="*/ 673 h 677"/>
                    <a:gd name="T34" fmla="*/ 1107 w 1434"/>
                    <a:gd name="T35" fmla="*/ 677 h 677"/>
                    <a:gd name="T36" fmla="*/ 762 w 1434"/>
                    <a:gd name="T37" fmla="*/ 615 h 677"/>
                    <a:gd name="T38" fmla="*/ 398 w 1434"/>
                    <a:gd name="T39" fmla="*/ 567 h 677"/>
                    <a:gd name="T40" fmla="*/ 53 w 1434"/>
                    <a:gd name="T41" fmla="*/ 537 h 677"/>
                    <a:gd name="T42" fmla="*/ 0 w 1434"/>
                    <a:gd name="T43" fmla="*/ 533 h 677"/>
                    <a:gd name="T44" fmla="*/ 11 w 1434"/>
                    <a:gd name="T45" fmla="*/ 435 h 677"/>
                    <a:gd name="T46" fmla="*/ 18 w 1434"/>
                    <a:gd name="T47" fmla="*/ 338 h 677"/>
                    <a:gd name="T48" fmla="*/ 25 w 1434"/>
                    <a:gd name="T49" fmla="*/ 286 h 677"/>
                    <a:gd name="T50" fmla="*/ 48 w 1434"/>
                    <a:gd name="T51" fmla="*/ 323 h 677"/>
                    <a:gd name="T52" fmla="*/ 42 w 1434"/>
                    <a:gd name="T53" fmla="*/ 404 h 677"/>
                    <a:gd name="T54" fmla="*/ 40 w 1434"/>
                    <a:gd name="T55" fmla="*/ 486 h 677"/>
                    <a:gd name="T56" fmla="*/ 135 w 1434"/>
                    <a:gd name="T57" fmla="*/ 517 h 677"/>
                    <a:gd name="T58" fmla="*/ 364 w 1434"/>
                    <a:gd name="T59" fmla="*/ 531 h 677"/>
                    <a:gd name="T60" fmla="*/ 558 w 1434"/>
                    <a:gd name="T61" fmla="*/ 545 h 677"/>
                    <a:gd name="T62" fmla="*/ 718 w 1434"/>
                    <a:gd name="T63" fmla="*/ 572 h 677"/>
                    <a:gd name="T64" fmla="*/ 956 w 1434"/>
                    <a:gd name="T65" fmla="*/ 610 h 677"/>
                    <a:gd name="T66" fmla="*/ 1109 w 1434"/>
                    <a:gd name="T67" fmla="*/ 632 h 677"/>
                    <a:gd name="T68" fmla="*/ 1121 w 1434"/>
                    <a:gd name="T69" fmla="*/ 590 h 677"/>
                    <a:gd name="T70" fmla="*/ 1121 w 1434"/>
                    <a:gd name="T71" fmla="*/ 494 h 677"/>
                    <a:gd name="T72" fmla="*/ 1124 w 1434"/>
                    <a:gd name="T73" fmla="*/ 388 h 677"/>
                    <a:gd name="T74" fmla="*/ 1141 w 1434"/>
                    <a:gd name="T75" fmla="*/ 416 h 677"/>
                    <a:gd name="T76" fmla="*/ 1144 w 1434"/>
                    <a:gd name="T77" fmla="*/ 534 h 677"/>
                    <a:gd name="T78" fmla="*/ 1157 w 1434"/>
                    <a:gd name="T79" fmla="*/ 596 h 677"/>
                    <a:gd name="T80" fmla="*/ 1188 w 1434"/>
                    <a:gd name="T81" fmla="*/ 570 h 677"/>
                    <a:gd name="T82" fmla="*/ 1245 w 1434"/>
                    <a:gd name="T83" fmla="*/ 463 h 677"/>
                    <a:gd name="T84" fmla="*/ 1331 w 1434"/>
                    <a:gd name="T85" fmla="*/ 310 h 677"/>
                    <a:gd name="T86" fmla="*/ 1395 w 1434"/>
                    <a:gd name="T87" fmla="*/ 186 h 677"/>
                    <a:gd name="T88" fmla="*/ 1409 w 1434"/>
                    <a:gd name="T89" fmla="*/ 150 h 677"/>
                    <a:gd name="T90" fmla="*/ 1401 w 1434"/>
                    <a:gd name="T91" fmla="*/ 56 h 677"/>
                    <a:gd name="T92" fmla="*/ 1381 w 1434"/>
                    <a:gd name="T93" fmla="*/ 43 h 677"/>
                    <a:gd name="T94" fmla="*/ 1318 w 1434"/>
                    <a:gd name="T95" fmla="*/ 146 h 677"/>
                    <a:gd name="T96" fmla="*/ 1216 w 1434"/>
                    <a:gd name="T97" fmla="*/ 275 h 677"/>
                    <a:gd name="T98" fmla="*/ 1138 w 1434"/>
                    <a:gd name="T99" fmla="*/ 376 h 677"/>
                    <a:gd name="T100" fmla="*/ 1077 w 1434"/>
                    <a:gd name="T101" fmla="*/ 383 h 677"/>
                    <a:gd name="T102" fmla="*/ 869 w 1434"/>
                    <a:gd name="T103" fmla="*/ 377 h 677"/>
                    <a:gd name="T104" fmla="*/ 617 w 1434"/>
                    <a:gd name="T105" fmla="*/ 352 h 677"/>
                    <a:gd name="T106" fmla="*/ 378 w 1434"/>
                    <a:gd name="T107" fmla="*/ 315 h 677"/>
                    <a:gd name="T108" fmla="*/ 102 w 1434"/>
                    <a:gd name="T109" fmla="*/ 272 h 677"/>
                    <a:gd name="T110" fmla="*/ 23 w 1434"/>
                    <a:gd name="T111" fmla="*/ 237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434" h="677">
                      <a:moveTo>
                        <a:pt x="23" y="237"/>
                      </a:moveTo>
                      <a:lnTo>
                        <a:pt x="216" y="118"/>
                      </a:lnTo>
                      <a:lnTo>
                        <a:pt x="216" y="152"/>
                      </a:lnTo>
                      <a:lnTo>
                        <a:pt x="84" y="239"/>
                      </a:lnTo>
                      <a:lnTo>
                        <a:pt x="289" y="261"/>
                      </a:lnTo>
                      <a:lnTo>
                        <a:pt x="715" y="334"/>
                      </a:lnTo>
                      <a:lnTo>
                        <a:pt x="944" y="352"/>
                      </a:lnTo>
                      <a:lnTo>
                        <a:pt x="1090" y="348"/>
                      </a:lnTo>
                      <a:lnTo>
                        <a:pt x="1130" y="343"/>
                      </a:lnTo>
                      <a:lnTo>
                        <a:pt x="1351" y="34"/>
                      </a:lnTo>
                      <a:lnTo>
                        <a:pt x="1276" y="0"/>
                      </a:lnTo>
                      <a:lnTo>
                        <a:pt x="1393" y="0"/>
                      </a:lnTo>
                      <a:lnTo>
                        <a:pt x="1434" y="43"/>
                      </a:lnTo>
                      <a:lnTo>
                        <a:pt x="1432" y="171"/>
                      </a:lnTo>
                      <a:lnTo>
                        <a:pt x="1382" y="267"/>
                      </a:lnTo>
                      <a:lnTo>
                        <a:pt x="1222" y="579"/>
                      </a:lnTo>
                      <a:lnTo>
                        <a:pt x="1154" y="673"/>
                      </a:lnTo>
                      <a:lnTo>
                        <a:pt x="1107" y="677"/>
                      </a:lnTo>
                      <a:lnTo>
                        <a:pt x="762" y="615"/>
                      </a:lnTo>
                      <a:lnTo>
                        <a:pt x="398" y="567"/>
                      </a:lnTo>
                      <a:lnTo>
                        <a:pt x="53" y="537"/>
                      </a:lnTo>
                      <a:lnTo>
                        <a:pt x="0" y="533"/>
                      </a:lnTo>
                      <a:lnTo>
                        <a:pt x="11" y="435"/>
                      </a:lnTo>
                      <a:lnTo>
                        <a:pt x="18" y="338"/>
                      </a:lnTo>
                      <a:lnTo>
                        <a:pt x="25" y="286"/>
                      </a:lnTo>
                      <a:lnTo>
                        <a:pt x="48" y="323"/>
                      </a:lnTo>
                      <a:lnTo>
                        <a:pt x="42" y="404"/>
                      </a:lnTo>
                      <a:lnTo>
                        <a:pt x="40" y="486"/>
                      </a:lnTo>
                      <a:lnTo>
                        <a:pt x="135" y="517"/>
                      </a:lnTo>
                      <a:lnTo>
                        <a:pt x="364" y="531"/>
                      </a:lnTo>
                      <a:lnTo>
                        <a:pt x="558" y="545"/>
                      </a:lnTo>
                      <a:lnTo>
                        <a:pt x="718" y="572"/>
                      </a:lnTo>
                      <a:lnTo>
                        <a:pt x="956" y="610"/>
                      </a:lnTo>
                      <a:lnTo>
                        <a:pt x="1109" y="632"/>
                      </a:lnTo>
                      <a:lnTo>
                        <a:pt x="1121" y="590"/>
                      </a:lnTo>
                      <a:lnTo>
                        <a:pt x="1121" y="494"/>
                      </a:lnTo>
                      <a:lnTo>
                        <a:pt x="1124" y="388"/>
                      </a:lnTo>
                      <a:lnTo>
                        <a:pt x="1141" y="416"/>
                      </a:lnTo>
                      <a:lnTo>
                        <a:pt x="1144" y="534"/>
                      </a:lnTo>
                      <a:lnTo>
                        <a:pt x="1157" y="596"/>
                      </a:lnTo>
                      <a:lnTo>
                        <a:pt x="1188" y="570"/>
                      </a:lnTo>
                      <a:lnTo>
                        <a:pt x="1245" y="463"/>
                      </a:lnTo>
                      <a:lnTo>
                        <a:pt x="1331" y="310"/>
                      </a:lnTo>
                      <a:lnTo>
                        <a:pt x="1395" y="186"/>
                      </a:lnTo>
                      <a:lnTo>
                        <a:pt x="1409" y="150"/>
                      </a:lnTo>
                      <a:lnTo>
                        <a:pt x="1401" y="56"/>
                      </a:lnTo>
                      <a:lnTo>
                        <a:pt x="1381" y="43"/>
                      </a:lnTo>
                      <a:lnTo>
                        <a:pt x="1318" y="146"/>
                      </a:lnTo>
                      <a:lnTo>
                        <a:pt x="1216" y="275"/>
                      </a:lnTo>
                      <a:lnTo>
                        <a:pt x="1138" y="376"/>
                      </a:lnTo>
                      <a:lnTo>
                        <a:pt x="1077" y="383"/>
                      </a:lnTo>
                      <a:lnTo>
                        <a:pt x="869" y="377"/>
                      </a:lnTo>
                      <a:lnTo>
                        <a:pt x="617" y="352"/>
                      </a:lnTo>
                      <a:lnTo>
                        <a:pt x="378" y="315"/>
                      </a:lnTo>
                      <a:lnTo>
                        <a:pt x="102" y="272"/>
                      </a:lnTo>
                      <a:lnTo>
                        <a:pt x="23" y="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1" name="Freeform 17">
                  <a:extLst>
                    <a:ext uri="{FF2B5EF4-FFF2-40B4-BE49-F238E27FC236}">
                      <a16:creationId xmlns:a16="http://schemas.microsoft.com/office/drawing/2014/main" id="{48B2478F-9035-0A6A-04B8-40916B88C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5" y="2396"/>
                  <a:ext cx="357" cy="105"/>
                </a:xfrm>
                <a:custGeom>
                  <a:avLst/>
                  <a:gdLst>
                    <a:gd name="T0" fmla="*/ 24 w 716"/>
                    <a:gd name="T1" fmla="*/ 20 h 211"/>
                    <a:gd name="T2" fmla="*/ 78 w 716"/>
                    <a:gd name="T3" fmla="*/ 0 h 211"/>
                    <a:gd name="T4" fmla="*/ 101 w 716"/>
                    <a:gd name="T5" fmla="*/ 11 h 211"/>
                    <a:gd name="T6" fmla="*/ 80 w 716"/>
                    <a:gd name="T7" fmla="*/ 45 h 211"/>
                    <a:gd name="T8" fmla="*/ 39 w 716"/>
                    <a:gd name="T9" fmla="*/ 61 h 211"/>
                    <a:gd name="T10" fmla="*/ 104 w 716"/>
                    <a:gd name="T11" fmla="*/ 106 h 211"/>
                    <a:gd name="T12" fmla="*/ 209 w 716"/>
                    <a:gd name="T13" fmla="*/ 129 h 211"/>
                    <a:gd name="T14" fmla="*/ 303 w 716"/>
                    <a:gd name="T15" fmla="*/ 135 h 211"/>
                    <a:gd name="T16" fmla="*/ 370 w 716"/>
                    <a:gd name="T17" fmla="*/ 140 h 211"/>
                    <a:gd name="T18" fmla="*/ 498 w 716"/>
                    <a:gd name="T19" fmla="*/ 148 h 211"/>
                    <a:gd name="T20" fmla="*/ 579 w 716"/>
                    <a:gd name="T21" fmla="*/ 152 h 211"/>
                    <a:gd name="T22" fmla="*/ 635 w 716"/>
                    <a:gd name="T23" fmla="*/ 146 h 211"/>
                    <a:gd name="T24" fmla="*/ 688 w 716"/>
                    <a:gd name="T25" fmla="*/ 124 h 211"/>
                    <a:gd name="T26" fmla="*/ 686 w 716"/>
                    <a:gd name="T27" fmla="*/ 101 h 211"/>
                    <a:gd name="T28" fmla="*/ 716 w 716"/>
                    <a:gd name="T29" fmla="*/ 113 h 211"/>
                    <a:gd name="T30" fmla="*/ 695 w 716"/>
                    <a:gd name="T31" fmla="*/ 188 h 211"/>
                    <a:gd name="T32" fmla="*/ 616 w 716"/>
                    <a:gd name="T33" fmla="*/ 211 h 211"/>
                    <a:gd name="T34" fmla="*/ 447 w 716"/>
                    <a:gd name="T35" fmla="*/ 193 h 211"/>
                    <a:gd name="T36" fmla="*/ 275 w 716"/>
                    <a:gd name="T37" fmla="*/ 182 h 211"/>
                    <a:gd name="T38" fmla="*/ 178 w 716"/>
                    <a:gd name="T39" fmla="*/ 179 h 211"/>
                    <a:gd name="T40" fmla="*/ 66 w 716"/>
                    <a:gd name="T41" fmla="*/ 131 h 211"/>
                    <a:gd name="T42" fmla="*/ 11 w 716"/>
                    <a:gd name="T43" fmla="*/ 104 h 211"/>
                    <a:gd name="T44" fmla="*/ 0 w 716"/>
                    <a:gd name="T45" fmla="*/ 56 h 211"/>
                    <a:gd name="T46" fmla="*/ 24 w 716"/>
                    <a:gd name="T47" fmla="*/ 2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16" h="211">
                      <a:moveTo>
                        <a:pt x="24" y="20"/>
                      </a:moveTo>
                      <a:lnTo>
                        <a:pt x="78" y="0"/>
                      </a:lnTo>
                      <a:lnTo>
                        <a:pt x="101" y="11"/>
                      </a:lnTo>
                      <a:lnTo>
                        <a:pt x="80" y="45"/>
                      </a:lnTo>
                      <a:lnTo>
                        <a:pt x="39" y="61"/>
                      </a:lnTo>
                      <a:lnTo>
                        <a:pt x="104" y="106"/>
                      </a:lnTo>
                      <a:lnTo>
                        <a:pt x="209" y="129"/>
                      </a:lnTo>
                      <a:lnTo>
                        <a:pt x="303" y="135"/>
                      </a:lnTo>
                      <a:lnTo>
                        <a:pt x="370" y="140"/>
                      </a:lnTo>
                      <a:lnTo>
                        <a:pt x="498" y="148"/>
                      </a:lnTo>
                      <a:lnTo>
                        <a:pt x="579" y="152"/>
                      </a:lnTo>
                      <a:lnTo>
                        <a:pt x="635" y="146"/>
                      </a:lnTo>
                      <a:lnTo>
                        <a:pt x="688" y="124"/>
                      </a:lnTo>
                      <a:lnTo>
                        <a:pt x="686" y="101"/>
                      </a:lnTo>
                      <a:lnTo>
                        <a:pt x="716" y="113"/>
                      </a:lnTo>
                      <a:lnTo>
                        <a:pt x="695" y="188"/>
                      </a:lnTo>
                      <a:lnTo>
                        <a:pt x="616" y="211"/>
                      </a:lnTo>
                      <a:lnTo>
                        <a:pt x="447" y="193"/>
                      </a:lnTo>
                      <a:lnTo>
                        <a:pt x="275" y="182"/>
                      </a:lnTo>
                      <a:lnTo>
                        <a:pt x="178" y="179"/>
                      </a:lnTo>
                      <a:lnTo>
                        <a:pt x="66" y="131"/>
                      </a:lnTo>
                      <a:lnTo>
                        <a:pt x="11" y="104"/>
                      </a:lnTo>
                      <a:lnTo>
                        <a:pt x="0" y="56"/>
                      </a:lnTo>
                      <a:lnTo>
                        <a:pt x="24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2" name="Freeform 18">
                  <a:extLst>
                    <a:ext uri="{FF2B5EF4-FFF2-40B4-BE49-F238E27FC236}">
                      <a16:creationId xmlns:a16="http://schemas.microsoft.com/office/drawing/2014/main" id="{65AF9ECE-A473-92D0-E415-6CEF688F55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9" y="2519"/>
                  <a:ext cx="41" cy="36"/>
                </a:xfrm>
                <a:custGeom>
                  <a:avLst/>
                  <a:gdLst>
                    <a:gd name="T0" fmla="*/ 14 w 81"/>
                    <a:gd name="T1" fmla="*/ 0 h 72"/>
                    <a:gd name="T2" fmla="*/ 81 w 81"/>
                    <a:gd name="T3" fmla="*/ 8 h 72"/>
                    <a:gd name="T4" fmla="*/ 73 w 81"/>
                    <a:gd name="T5" fmla="*/ 72 h 72"/>
                    <a:gd name="T6" fmla="*/ 0 w 81"/>
                    <a:gd name="T7" fmla="*/ 61 h 72"/>
                    <a:gd name="T8" fmla="*/ 14 w 81"/>
                    <a:gd name="T9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72">
                      <a:moveTo>
                        <a:pt x="14" y="0"/>
                      </a:moveTo>
                      <a:lnTo>
                        <a:pt x="81" y="8"/>
                      </a:lnTo>
                      <a:lnTo>
                        <a:pt x="73" y="72"/>
                      </a:lnTo>
                      <a:lnTo>
                        <a:pt x="0" y="6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3" name="Freeform 19">
                  <a:extLst>
                    <a:ext uri="{FF2B5EF4-FFF2-40B4-BE49-F238E27FC236}">
                      <a16:creationId xmlns:a16="http://schemas.microsoft.com/office/drawing/2014/main" id="{C92E666A-3DF2-DED1-789E-15F512F2D9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9" y="2526"/>
                  <a:ext cx="40" cy="36"/>
                </a:xfrm>
                <a:custGeom>
                  <a:avLst/>
                  <a:gdLst>
                    <a:gd name="T0" fmla="*/ 13 w 80"/>
                    <a:gd name="T1" fmla="*/ 0 h 72"/>
                    <a:gd name="T2" fmla="*/ 80 w 80"/>
                    <a:gd name="T3" fmla="*/ 8 h 72"/>
                    <a:gd name="T4" fmla="*/ 73 w 80"/>
                    <a:gd name="T5" fmla="*/ 72 h 72"/>
                    <a:gd name="T6" fmla="*/ 0 w 80"/>
                    <a:gd name="T7" fmla="*/ 61 h 72"/>
                    <a:gd name="T8" fmla="*/ 13 w 80"/>
                    <a:gd name="T9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72">
                      <a:moveTo>
                        <a:pt x="13" y="0"/>
                      </a:moveTo>
                      <a:lnTo>
                        <a:pt x="80" y="8"/>
                      </a:lnTo>
                      <a:lnTo>
                        <a:pt x="73" y="72"/>
                      </a:lnTo>
                      <a:lnTo>
                        <a:pt x="0" y="6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4" name="Freeform 20">
                  <a:extLst>
                    <a:ext uri="{FF2B5EF4-FFF2-40B4-BE49-F238E27FC236}">
                      <a16:creationId xmlns:a16="http://schemas.microsoft.com/office/drawing/2014/main" id="{DE5C5C1A-E154-7187-52A6-72F65C60B4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3" y="2560"/>
                  <a:ext cx="151" cy="40"/>
                </a:xfrm>
                <a:custGeom>
                  <a:avLst/>
                  <a:gdLst>
                    <a:gd name="T0" fmla="*/ 6 w 302"/>
                    <a:gd name="T1" fmla="*/ 0 h 80"/>
                    <a:gd name="T2" fmla="*/ 300 w 302"/>
                    <a:gd name="T3" fmla="*/ 28 h 80"/>
                    <a:gd name="T4" fmla="*/ 302 w 302"/>
                    <a:gd name="T5" fmla="*/ 80 h 80"/>
                    <a:gd name="T6" fmla="*/ 0 w 302"/>
                    <a:gd name="T7" fmla="*/ 52 h 80"/>
                    <a:gd name="T8" fmla="*/ 6 w 302"/>
                    <a:gd name="T9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80">
                      <a:moveTo>
                        <a:pt x="6" y="0"/>
                      </a:moveTo>
                      <a:lnTo>
                        <a:pt x="300" y="28"/>
                      </a:lnTo>
                      <a:lnTo>
                        <a:pt x="302" y="80"/>
                      </a:lnTo>
                      <a:lnTo>
                        <a:pt x="0" y="5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5" name="Freeform 21">
                  <a:extLst>
                    <a:ext uri="{FF2B5EF4-FFF2-40B4-BE49-F238E27FC236}">
                      <a16:creationId xmlns:a16="http://schemas.microsoft.com/office/drawing/2014/main" id="{C6B4CB1D-D815-39E7-ABBA-3B1E39C50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9" y="1922"/>
                  <a:ext cx="659" cy="512"/>
                </a:xfrm>
                <a:custGeom>
                  <a:avLst/>
                  <a:gdLst>
                    <a:gd name="T0" fmla="*/ 73 w 1318"/>
                    <a:gd name="T1" fmla="*/ 856 h 1022"/>
                    <a:gd name="T2" fmla="*/ 43 w 1318"/>
                    <a:gd name="T3" fmla="*/ 812 h 1022"/>
                    <a:gd name="T4" fmla="*/ 31 w 1318"/>
                    <a:gd name="T5" fmla="*/ 747 h 1022"/>
                    <a:gd name="T6" fmla="*/ 48 w 1318"/>
                    <a:gd name="T7" fmla="*/ 604 h 1022"/>
                    <a:gd name="T8" fmla="*/ 84 w 1318"/>
                    <a:gd name="T9" fmla="*/ 373 h 1022"/>
                    <a:gd name="T10" fmla="*/ 118 w 1318"/>
                    <a:gd name="T11" fmla="*/ 200 h 1022"/>
                    <a:gd name="T12" fmla="*/ 146 w 1318"/>
                    <a:gd name="T13" fmla="*/ 161 h 1022"/>
                    <a:gd name="T14" fmla="*/ 191 w 1318"/>
                    <a:gd name="T15" fmla="*/ 118 h 1022"/>
                    <a:gd name="T16" fmla="*/ 294 w 1318"/>
                    <a:gd name="T17" fmla="*/ 94 h 1022"/>
                    <a:gd name="T18" fmla="*/ 466 w 1318"/>
                    <a:gd name="T19" fmla="*/ 74 h 1022"/>
                    <a:gd name="T20" fmla="*/ 609 w 1318"/>
                    <a:gd name="T21" fmla="*/ 59 h 1022"/>
                    <a:gd name="T22" fmla="*/ 675 w 1318"/>
                    <a:gd name="T23" fmla="*/ 32 h 1022"/>
                    <a:gd name="T24" fmla="*/ 787 w 1318"/>
                    <a:gd name="T25" fmla="*/ 39 h 1022"/>
                    <a:gd name="T26" fmla="*/ 976 w 1318"/>
                    <a:gd name="T27" fmla="*/ 88 h 1022"/>
                    <a:gd name="T28" fmla="*/ 1137 w 1318"/>
                    <a:gd name="T29" fmla="*/ 104 h 1022"/>
                    <a:gd name="T30" fmla="*/ 1206 w 1318"/>
                    <a:gd name="T31" fmla="*/ 101 h 1022"/>
                    <a:gd name="T32" fmla="*/ 1261 w 1318"/>
                    <a:gd name="T33" fmla="*/ 124 h 1022"/>
                    <a:gd name="T34" fmla="*/ 1283 w 1318"/>
                    <a:gd name="T35" fmla="*/ 223 h 1022"/>
                    <a:gd name="T36" fmla="*/ 1280 w 1318"/>
                    <a:gd name="T37" fmla="*/ 407 h 1022"/>
                    <a:gd name="T38" fmla="*/ 1280 w 1318"/>
                    <a:gd name="T39" fmla="*/ 550 h 1022"/>
                    <a:gd name="T40" fmla="*/ 1259 w 1318"/>
                    <a:gd name="T41" fmla="*/ 612 h 1022"/>
                    <a:gd name="T42" fmla="*/ 1191 w 1318"/>
                    <a:gd name="T43" fmla="*/ 763 h 1022"/>
                    <a:gd name="T44" fmla="*/ 1110 w 1318"/>
                    <a:gd name="T45" fmla="*/ 915 h 1022"/>
                    <a:gd name="T46" fmla="*/ 1062 w 1318"/>
                    <a:gd name="T47" fmla="*/ 971 h 1022"/>
                    <a:gd name="T48" fmla="*/ 1034 w 1318"/>
                    <a:gd name="T49" fmla="*/ 994 h 1022"/>
                    <a:gd name="T50" fmla="*/ 1067 w 1318"/>
                    <a:gd name="T51" fmla="*/ 1022 h 1022"/>
                    <a:gd name="T52" fmla="*/ 1118 w 1318"/>
                    <a:gd name="T53" fmla="*/ 962 h 1022"/>
                    <a:gd name="T54" fmla="*/ 1196 w 1318"/>
                    <a:gd name="T55" fmla="*/ 825 h 1022"/>
                    <a:gd name="T56" fmla="*/ 1267 w 1318"/>
                    <a:gd name="T57" fmla="*/ 680 h 1022"/>
                    <a:gd name="T58" fmla="*/ 1292 w 1318"/>
                    <a:gd name="T59" fmla="*/ 609 h 1022"/>
                    <a:gd name="T60" fmla="*/ 1308 w 1318"/>
                    <a:gd name="T61" fmla="*/ 539 h 1022"/>
                    <a:gd name="T62" fmla="*/ 1312 w 1318"/>
                    <a:gd name="T63" fmla="*/ 419 h 1022"/>
                    <a:gd name="T64" fmla="*/ 1318 w 1318"/>
                    <a:gd name="T65" fmla="*/ 237 h 1022"/>
                    <a:gd name="T66" fmla="*/ 1300 w 1318"/>
                    <a:gd name="T67" fmla="*/ 138 h 1022"/>
                    <a:gd name="T68" fmla="*/ 1273 w 1318"/>
                    <a:gd name="T69" fmla="*/ 88 h 1022"/>
                    <a:gd name="T70" fmla="*/ 1224 w 1318"/>
                    <a:gd name="T71" fmla="*/ 68 h 1022"/>
                    <a:gd name="T72" fmla="*/ 1157 w 1318"/>
                    <a:gd name="T73" fmla="*/ 77 h 1022"/>
                    <a:gd name="T74" fmla="*/ 1056 w 1318"/>
                    <a:gd name="T75" fmla="*/ 70 h 1022"/>
                    <a:gd name="T76" fmla="*/ 931 w 1318"/>
                    <a:gd name="T77" fmla="*/ 48 h 1022"/>
                    <a:gd name="T78" fmla="*/ 802 w 1318"/>
                    <a:gd name="T79" fmla="*/ 9 h 1022"/>
                    <a:gd name="T80" fmla="*/ 715 w 1318"/>
                    <a:gd name="T81" fmla="*/ 0 h 1022"/>
                    <a:gd name="T82" fmla="*/ 668 w 1318"/>
                    <a:gd name="T83" fmla="*/ 9 h 1022"/>
                    <a:gd name="T84" fmla="*/ 560 w 1318"/>
                    <a:gd name="T85" fmla="*/ 43 h 1022"/>
                    <a:gd name="T86" fmla="*/ 365 w 1318"/>
                    <a:gd name="T87" fmla="*/ 62 h 1022"/>
                    <a:gd name="T88" fmla="*/ 174 w 1318"/>
                    <a:gd name="T89" fmla="*/ 93 h 1022"/>
                    <a:gd name="T90" fmla="*/ 112 w 1318"/>
                    <a:gd name="T91" fmla="*/ 149 h 1022"/>
                    <a:gd name="T92" fmla="*/ 68 w 1318"/>
                    <a:gd name="T93" fmla="*/ 228 h 1022"/>
                    <a:gd name="T94" fmla="*/ 37 w 1318"/>
                    <a:gd name="T95" fmla="*/ 396 h 1022"/>
                    <a:gd name="T96" fmla="*/ 20 w 1318"/>
                    <a:gd name="T97" fmla="*/ 556 h 1022"/>
                    <a:gd name="T98" fmla="*/ 0 w 1318"/>
                    <a:gd name="T99" fmla="*/ 725 h 1022"/>
                    <a:gd name="T100" fmla="*/ 15 w 1318"/>
                    <a:gd name="T101" fmla="*/ 822 h 1022"/>
                    <a:gd name="T102" fmla="*/ 37 w 1318"/>
                    <a:gd name="T103" fmla="*/ 879 h 1022"/>
                    <a:gd name="T104" fmla="*/ 85 w 1318"/>
                    <a:gd name="T105" fmla="*/ 904 h 1022"/>
                    <a:gd name="T106" fmla="*/ 113 w 1318"/>
                    <a:gd name="T107" fmla="*/ 899 h 1022"/>
                    <a:gd name="T108" fmla="*/ 73 w 1318"/>
                    <a:gd name="T109" fmla="*/ 856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318" h="1022">
                      <a:moveTo>
                        <a:pt x="73" y="856"/>
                      </a:moveTo>
                      <a:lnTo>
                        <a:pt x="43" y="812"/>
                      </a:lnTo>
                      <a:lnTo>
                        <a:pt x="31" y="747"/>
                      </a:lnTo>
                      <a:lnTo>
                        <a:pt x="48" y="604"/>
                      </a:lnTo>
                      <a:lnTo>
                        <a:pt x="84" y="373"/>
                      </a:lnTo>
                      <a:lnTo>
                        <a:pt x="118" y="200"/>
                      </a:lnTo>
                      <a:lnTo>
                        <a:pt x="146" y="161"/>
                      </a:lnTo>
                      <a:lnTo>
                        <a:pt x="191" y="118"/>
                      </a:lnTo>
                      <a:lnTo>
                        <a:pt x="294" y="94"/>
                      </a:lnTo>
                      <a:lnTo>
                        <a:pt x="466" y="74"/>
                      </a:lnTo>
                      <a:lnTo>
                        <a:pt x="609" y="59"/>
                      </a:lnTo>
                      <a:lnTo>
                        <a:pt x="675" y="32"/>
                      </a:lnTo>
                      <a:lnTo>
                        <a:pt x="787" y="39"/>
                      </a:lnTo>
                      <a:lnTo>
                        <a:pt x="976" y="88"/>
                      </a:lnTo>
                      <a:lnTo>
                        <a:pt x="1137" y="104"/>
                      </a:lnTo>
                      <a:lnTo>
                        <a:pt x="1206" y="101"/>
                      </a:lnTo>
                      <a:lnTo>
                        <a:pt x="1261" y="124"/>
                      </a:lnTo>
                      <a:lnTo>
                        <a:pt x="1283" y="223"/>
                      </a:lnTo>
                      <a:lnTo>
                        <a:pt x="1280" y="407"/>
                      </a:lnTo>
                      <a:lnTo>
                        <a:pt x="1280" y="550"/>
                      </a:lnTo>
                      <a:lnTo>
                        <a:pt x="1259" y="612"/>
                      </a:lnTo>
                      <a:lnTo>
                        <a:pt x="1191" y="763"/>
                      </a:lnTo>
                      <a:lnTo>
                        <a:pt x="1110" y="915"/>
                      </a:lnTo>
                      <a:lnTo>
                        <a:pt x="1062" y="971"/>
                      </a:lnTo>
                      <a:lnTo>
                        <a:pt x="1034" y="994"/>
                      </a:lnTo>
                      <a:lnTo>
                        <a:pt x="1067" y="1022"/>
                      </a:lnTo>
                      <a:lnTo>
                        <a:pt x="1118" y="962"/>
                      </a:lnTo>
                      <a:lnTo>
                        <a:pt x="1196" y="825"/>
                      </a:lnTo>
                      <a:lnTo>
                        <a:pt x="1267" y="680"/>
                      </a:lnTo>
                      <a:lnTo>
                        <a:pt x="1292" y="609"/>
                      </a:lnTo>
                      <a:lnTo>
                        <a:pt x="1308" y="539"/>
                      </a:lnTo>
                      <a:lnTo>
                        <a:pt x="1312" y="419"/>
                      </a:lnTo>
                      <a:lnTo>
                        <a:pt x="1318" y="237"/>
                      </a:lnTo>
                      <a:lnTo>
                        <a:pt x="1300" y="138"/>
                      </a:lnTo>
                      <a:lnTo>
                        <a:pt x="1273" y="88"/>
                      </a:lnTo>
                      <a:lnTo>
                        <a:pt x="1224" y="68"/>
                      </a:lnTo>
                      <a:lnTo>
                        <a:pt x="1157" y="77"/>
                      </a:lnTo>
                      <a:lnTo>
                        <a:pt x="1056" y="70"/>
                      </a:lnTo>
                      <a:lnTo>
                        <a:pt x="931" y="48"/>
                      </a:lnTo>
                      <a:lnTo>
                        <a:pt x="802" y="9"/>
                      </a:lnTo>
                      <a:lnTo>
                        <a:pt x="715" y="0"/>
                      </a:lnTo>
                      <a:lnTo>
                        <a:pt x="668" y="9"/>
                      </a:lnTo>
                      <a:lnTo>
                        <a:pt x="560" y="43"/>
                      </a:lnTo>
                      <a:lnTo>
                        <a:pt x="365" y="62"/>
                      </a:lnTo>
                      <a:lnTo>
                        <a:pt x="174" y="93"/>
                      </a:lnTo>
                      <a:lnTo>
                        <a:pt x="112" y="149"/>
                      </a:lnTo>
                      <a:lnTo>
                        <a:pt x="68" y="228"/>
                      </a:lnTo>
                      <a:lnTo>
                        <a:pt x="37" y="396"/>
                      </a:lnTo>
                      <a:lnTo>
                        <a:pt x="20" y="556"/>
                      </a:lnTo>
                      <a:lnTo>
                        <a:pt x="0" y="725"/>
                      </a:lnTo>
                      <a:lnTo>
                        <a:pt x="15" y="822"/>
                      </a:lnTo>
                      <a:lnTo>
                        <a:pt x="37" y="879"/>
                      </a:lnTo>
                      <a:lnTo>
                        <a:pt x="85" y="904"/>
                      </a:lnTo>
                      <a:lnTo>
                        <a:pt x="113" y="899"/>
                      </a:lnTo>
                      <a:lnTo>
                        <a:pt x="73" y="8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6" name="Freeform 22">
                  <a:extLst>
                    <a:ext uri="{FF2B5EF4-FFF2-40B4-BE49-F238E27FC236}">
                      <a16:creationId xmlns:a16="http://schemas.microsoft.com/office/drawing/2014/main" id="{27A8D4B2-E9DE-E3C6-F733-2B2ABD1E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3" y="1967"/>
                  <a:ext cx="605" cy="472"/>
                </a:xfrm>
                <a:custGeom>
                  <a:avLst/>
                  <a:gdLst>
                    <a:gd name="T0" fmla="*/ 0 w 1210"/>
                    <a:gd name="T1" fmla="*/ 775 h 943"/>
                    <a:gd name="T2" fmla="*/ 179 w 1210"/>
                    <a:gd name="T3" fmla="*/ 816 h 943"/>
                    <a:gd name="T4" fmla="*/ 429 w 1210"/>
                    <a:gd name="T5" fmla="*/ 861 h 943"/>
                    <a:gd name="T6" fmla="*/ 633 w 1210"/>
                    <a:gd name="T7" fmla="*/ 895 h 943"/>
                    <a:gd name="T8" fmla="*/ 818 w 1210"/>
                    <a:gd name="T9" fmla="*/ 901 h 943"/>
                    <a:gd name="T10" fmla="*/ 939 w 1210"/>
                    <a:gd name="T11" fmla="*/ 901 h 943"/>
                    <a:gd name="T12" fmla="*/ 975 w 1210"/>
                    <a:gd name="T13" fmla="*/ 890 h 943"/>
                    <a:gd name="T14" fmla="*/ 991 w 1210"/>
                    <a:gd name="T15" fmla="*/ 802 h 943"/>
                    <a:gd name="T16" fmla="*/ 985 w 1210"/>
                    <a:gd name="T17" fmla="*/ 562 h 943"/>
                    <a:gd name="T18" fmla="*/ 977 w 1210"/>
                    <a:gd name="T19" fmla="*/ 270 h 943"/>
                    <a:gd name="T20" fmla="*/ 967 w 1210"/>
                    <a:gd name="T21" fmla="*/ 165 h 943"/>
                    <a:gd name="T22" fmla="*/ 949 w 1210"/>
                    <a:gd name="T23" fmla="*/ 123 h 943"/>
                    <a:gd name="T24" fmla="*/ 630 w 1210"/>
                    <a:gd name="T25" fmla="*/ 107 h 943"/>
                    <a:gd name="T26" fmla="*/ 325 w 1210"/>
                    <a:gd name="T27" fmla="*/ 65 h 943"/>
                    <a:gd name="T28" fmla="*/ 157 w 1210"/>
                    <a:gd name="T29" fmla="*/ 40 h 943"/>
                    <a:gd name="T30" fmla="*/ 98 w 1210"/>
                    <a:gd name="T31" fmla="*/ 40 h 943"/>
                    <a:gd name="T32" fmla="*/ 135 w 1210"/>
                    <a:gd name="T33" fmla="*/ 4 h 943"/>
                    <a:gd name="T34" fmla="*/ 207 w 1210"/>
                    <a:gd name="T35" fmla="*/ 23 h 943"/>
                    <a:gd name="T36" fmla="*/ 417 w 1210"/>
                    <a:gd name="T37" fmla="*/ 50 h 943"/>
                    <a:gd name="T38" fmla="*/ 616 w 1210"/>
                    <a:gd name="T39" fmla="*/ 70 h 943"/>
                    <a:gd name="T40" fmla="*/ 795 w 1210"/>
                    <a:gd name="T41" fmla="*/ 82 h 943"/>
                    <a:gd name="T42" fmla="*/ 963 w 1210"/>
                    <a:gd name="T43" fmla="*/ 93 h 943"/>
                    <a:gd name="T44" fmla="*/ 1103 w 1210"/>
                    <a:gd name="T45" fmla="*/ 54 h 943"/>
                    <a:gd name="T46" fmla="*/ 1187 w 1210"/>
                    <a:gd name="T47" fmla="*/ 0 h 943"/>
                    <a:gd name="T48" fmla="*/ 1210 w 1210"/>
                    <a:gd name="T49" fmla="*/ 37 h 943"/>
                    <a:gd name="T50" fmla="*/ 1135 w 1210"/>
                    <a:gd name="T51" fmla="*/ 70 h 943"/>
                    <a:gd name="T52" fmla="*/ 1027 w 1210"/>
                    <a:gd name="T53" fmla="*/ 116 h 943"/>
                    <a:gd name="T54" fmla="*/ 992 w 1210"/>
                    <a:gd name="T55" fmla="*/ 133 h 943"/>
                    <a:gd name="T56" fmla="*/ 1003 w 1210"/>
                    <a:gd name="T57" fmla="*/ 289 h 943"/>
                    <a:gd name="T58" fmla="*/ 1009 w 1210"/>
                    <a:gd name="T59" fmla="*/ 440 h 943"/>
                    <a:gd name="T60" fmla="*/ 1013 w 1210"/>
                    <a:gd name="T61" fmla="*/ 576 h 943"/>
                    <a:gd name="T62" fmla="*/ 1014 w 1210"/>
                    <a:gd name="T63" fmla="*/ 708 h 943"/>
                    <a:gd name="T64" fmla="*/ 1019 w 1210"/>
                    <a:gd name="T65" fmla="*/ 808 h 943"/>
                    <a:gd name="T66" fmla="*/ 1017 w 1210"/>
                    <a:gd name="T67" fmla="*/ 892 h 943"/>
                    <a:gd name="T68" fmla="*/ 995 w 1210"/>
                    <a:gd name="T69" fmla="*/ 931 h 943"/>
                    <a:gd name="T70" fmla="*/ 851 w 1210"/>
                    <a:gd name="T71" fmla="*/ 943 h 943"/>
                    <a:gd name="T72" fmla="*/ 605 w 1210"/>
                    <a:gd name="T73" fmla="*/ 921 h 943"/>
                    <a:gd name="T74" fmla="*/ 353 w 1210"/>
                    <a:gd name="T75" fmla="*/ 872 h 943"/>
                    <a:gd name="T76" fmla="*/ 168 w 1210"/>
                    <a:gd name="T77" fmla="*/ 842 h 943"/>
                    <a:gd name="T78" fmla="*/ 14 w 1210"/>
                    <a:gd name="T79" fmla="*/ 814 h 943"/>
                    <a:gd name="T80" fmla="*/ 0 w 1210"/>
                    <a:gd name="T81" fmla="*/ 775 h 9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210" h="943">
                      <a:moveTo>
                        <a:pt x="0" y="775"/>
                      </a:moveTo>
                      <a:lnTo>
                        <a:pt x="179" y="816"/>
                      </a:lnTo>
                      <a:lnTo>
                        <a:pt x="429" y="861"/>
                      </a:lnTo>
                      <a:lnTo>
                        <a:pt x="633" y="895"/>
                      </a:lnTo>
                      <a:lnTo>
                        <a:pt x="818" y="901"/>
                      </a:lnTo>
                      <a:lnTo>
                        <a:pt x="939" y="901"/>
                      </a:lnTo>
                      <a:lnTo>
                        <a:pt x="975" y="890"/>
                      </a:lnTo>
                      <a:lnTo>
                        <a:pt x="991" y="802"/>
                      </a:lnTo>
                      <a:lnTo>
                        <a:pt x="985" y="562"/>
                      </a:lnTo>
                      <a:lnTo>
                        <a:pt x="977" y="270"/>
                      </a:lnTo>
                      <a:lnTo>
                        <a:pt x="967" y="165"/>
                      </a:lnTo>
                      <a:lnTo>
                        <a:pt x="949" y="123"/>
                      </a:lnTo>
                      <a:lnTo>
                        <a:pt x="630" y="107"/>
                      </a:lnTo>
                      <a:lnTo>
                        <a:pt x="325" y="65"/>
                      </a:lnTo>
                      <a:lnTo>
                        <a:pt x="157" y="40"/>
                      </a:lnTo>
                      <a:lnTo>
                        <a:pt x="98" y="40"/>
                      </a:lnTo>
                      <a:lnTo>
                        <a:pt x="135" y="4"/>
                      </a:lnTo>
                      <a:lnTo>
                        <a:pt x="207" y="23"/>
                      </a:lnTo>
                      <a:lnTo>
                        <a:pt x="417" y="50"/>
                      </a:lnTo>
                      <a:lnTo>
                        <a:pt x="616" y="70"/>
                      </a:lnTo>
                      <a:lnTo>
                        <a:pt x="795" y="82"/>
                      </a:lnTo>
                      <a:lnTo>
                        <a:pt x="963" y="93"/>
                      </a:lnTo>
                      <a:lnTo>
                        <a:pt x="1103" y="54"/>
                      </a:lnTo>
                      <a:lnTo>
                        <a:pt x="1187" y="0"/>
                      </a:lnTo>
                      <a:lnTo>
                        <a:pt x="1210" y="37"/>
                      </a:lnTo>
                      <a:lnTo>
                        <a:pt x="1135" y="70"/>
                      </a:lnTo>
                      <a:lnTo>
                        <a:pt x="1027" y="116"/>
                      </a:lnTo>
                      <a:lnTo>
                        <a:pt x="992" y="133"/>
                      </a:lnTo>
                      <a:lnTo>
                        <a:pt x="1003" y="289"/>
                      </a:lnTo>
                      <a:lnTo>
                        <a:pt x="1009" y="440"/>
                      </a:lnTo>
                      <a:lnTo>
                        <a:pt x="1013" y="576"/>
                      </a:lnTo>
                      <a:lnTo>
                        <a:pt x="1014" y="708"/>
                      </a:lnTo>
                      <a:lnTo>
                        <a:pt x="1019" y="808"/>
                      </a:lnTo>
                      <a:lnTo>
                        <a:pt x="1017" y="892"/>
                      </a:lnTo>
                      <a:lnTo>
                        <a:pt x="995" y="931"/>
                      </a:lnTo>
                      <a:lnTo>
                        <a:pt x="851" y="943"/>
                      </a:lnTo>
                      <a:lnTo>
                        <a:pt x="605" y="921"/>
                      </a:lnTo>
                      <a:lnTo>
                        <a:pt x="353" y="872"/>
                      </a:lnTo>
                      <a:lnTo>
                        <a:pt x="168" y="842"/>
                      </a:lnTo>
                      <a:lnTo>
                        <a:pt x="14" y="814"/>
                      </a:lnTo>
                      <a:lnTo>
                        <a:pt x="0" y="7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7" name="Freeform 23">
                  <a:extLst>
                    <a:ext uri="{FF2B5EF4-FFF2-40B4-BE49-F238E27FC236}">
                      <a16:creationId xmlns:a16="http://schemas.microsoft.com/office/drawing/2014/main" id="{8C5B4D12-4889-7A27-DE9F-EBF2E74B12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027"/>
                  <a:ext cx="334" cy="362"/>
                </a:xfrm>
                <a:custGeom>
                  <a:avLst/>
                  <a:gdLst>
                    <a:gd name="T0" fmla="*/ 0 w 669"/>
                    <a:gd name="T1" fmla="*/ 0 h 725"/>
                    <a:gd name="T2" fmla="*/ 247 w 669"/>
                    <a:gd name="T3" fmla="*/ 30 h 725"/>
                    <a:gd name="T4" fmla="*/ 422 w 669"/>
                    <a:gd name="T5" fmla="*/ 50 h 725"/>
                    <a:gd name="T6" fmla="*/ 613 w 669"/>
                    <a:gd name="T7" fmla="*/ 84 h 725"/>
                    <a:gd name="T8" fmla="*/ 641 w 669"/>
                    <a:gd name="T9" fmla="*/ 109 h 725"/>
                    <a:gd name="T10" fmla="*/ 656 w 669"/>
                    <a:gd name="T11" fmla="*/ 148 h 725"/>
                    <a:gd name="T12" fmla="*/ 669 w 669"/>
                    <a:gd name="T13" fmla="*/ 331 h 725"/>
                    <a:gd name="T14" fmla="*/ 669 w 669"/>
                    <a:gd name="T15" fmla="*/ 538 h 725"/>
                    <a:gd name="T16" fmla="*/ 663 w 669"/>
                    <a:gd name="T17" fmla="*/ 681 h 725"/>
                    <a:gd name="T18" fmla="*/ 641 w 669"/>
                    <a:gd name="T19" fmla="*/ 721 h 725"/>
                    <a:gd name="T20" fmla="*/ 599 w 669"/>
                    <a:gd name="T21" fmla="*/ 725 h 725"/>
                    <a:gd name="T22" fmla="*/ 383 w 669"/>
                    <a:gd name="T23" fmla="*/ 666 h 725"/>
                    <a:gd name="T24" fmla="*/ 614 w 669"/>
                    <a:gd name="T25" fmla="*/ 684 h 725"/>
                    <a:gd name="T26" fmla="*/ 630 w 669"/>
                    <a:gd name="T27" fmla="*/ 676 h 725"/>
                    <a:gd name="T28" fmla="*/ 641 w 669"/>
                    <a:gd name="T29" fmla="*/ 580 h 725"/>
                    <a:gd name="T30" fmla="*/ 644 w 669"/>
                    <a:gd name="T31" fmla="*/ 443 h 725"/>
                    <a:gd name="T32" fmla="*/ 636 w 669"/>
                    <a:gd name="T33" fmla="*/ 257 h 725"/>
                    <a:gd name="T34" fmla="*/ 624 w 669"/>
                    <a:gd name="T35" fmla="*/ 137 h 725"/>
                    <a:gd name="T36" fmla="*/ 599 w 669"/>
                    <a:gd name="T37" fmla="*/ 114 h 725"/>
                    <a:gd name="T38" fmla="*/ 462 w 669"/>
                    <a:gd name="T39" fmla="*/ 87 h 725"/>
                    <a:gd name="T40" fmla="*/ 274 w 669"/>
                    <a:gd name="T41" fmla="*/ 64 h 725"/>
                    <a:gd name="T42" fmla="*/ 121 w 669"/>
                    <a:gd name="T43" fmla="*/ 35 h 725"/>
                    <a:gd name="T44" fmla="*/ 0 w 669"/>
                    <a:gd name="T45" fmla="*/ 0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69" h="725">
                      <a:moveTo>
                        <a:pt x="0" y="0"/>
                      </a:moveTo>
                      <a:lnTo>
                        <a:pt x="247" y="30"/>
                      </a:lnTo>
                      <a:lnTo>
                        <a:pt x="422" y="50"/>
                      </a:lnTo>
                      <a:lnTo>
                        <a:pt x="613" y="84"/>
                      </a:lnTo>
                      <a:lnTo>
                        <a:pt x="641" y="109"/>
                      </a:lnTo>
                      <a:lnTo>
                        <a:pt x="656" y="148"/>
                      </a:lnTo>
                      <a:lnTo>
                        <a:pt x="669" y="331"/>
                      </a:lnTo>
                      <a:lnTo>
                        <a:pt x="669" y="538"/>
                      </a:lnTo>
                      <a:lnTo>
                        <a:pt x="663" y="681"/>
                      </a:lnTo>
                      <a:lnTo>
                        <a:pt x="641" y="721"/>
                      </a:lnTo>
                      <a:lnTo>
                        <a:pt x="599" y="725"/>
                      </a:lnTo>
                      <a:lnTo>
                        <a:pt x="383" y="666"/>
                      </a:lnTo>
                      <a:lnTo>
                        <a:pt x="614" y="684"/>
                      </a:lnTo>
                      <a:lnTo>
                        <a:pt x="630" y="676"/>
                      </a:lnTo>
                      <a:lnTo>
                        <a:pt x="641" y="580"/>
                      </a:lnTo>
                      <a:lnTo>
                        <a:pt x="644" y="443"/>
                      </a:lnTo>
                      <a:lnTo>
                        <a:pt x="636" y="257"/>
                      </a:lnTo>
                      <a:lnTo>
                        <a:pt x="624" y="137"/>
                      </a:lnTo>
                      <a:lnTo>
                        <a:pt x="599" y="114"/>
                      </a:lnTo>
                      <a:lnTo>
                        <a:pt x="462" y="87"/>
                      </a:lnTo>
                      <a:lnTo>
                        <a:pt x="274" y="64"/>
                      </a:lnTo>
                      <a:lnTo>
                        <a:pt x="121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8" name="Freeform 24">
                  <a:extLst>
                    <a:ext uri="{FF2B5EF4-FFF2-40B4-BE49-F238E27FC236}">
                      <a16:creationId xmlns:a16="http://schemas.microsoft.com/office/drawing/2014/main" id="{B1490956-D413-9457-8289-6D1574E48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3" y="2023"/>
                  <a:ext cx="352" cy="361"/>
                </a:xfrm>
                <a:custGeom>
                  <a:avLst/>
                  <a:gdLst>
                    <a:gd name="T0" fmla="*/ 400 w 705"/>
                    <a:gd name="T1" fmla="*/ 42 h 721"/>
                    <a:gd name="T2" fmla="*/ 159 w 705"/>
                    <a:gd name="T3" fmla="*/ 3 h 721"/>
                    <a:gd name="T4" fmla="*/ 89 w 705"/>
                    <a:gd name="T5" fmla="*/ 0 h 721"/>
                    <a:gd name="T6" fmla="*/ 70 w 705"/>
                    <a:gd name="T7" fmla="*/ 26 h 721"/>
                    <a:gd name="T8" fmla="*/ 50 w 705"/>
                    <a:gd name="T9" fmla="*/ 77 h 721"/>
                    <a:gd name="T10" fmla="*/ 19 w 705"/>
                    <a:gd name="T11" fmla="*/ 219 h 721"/>
                    <a:gd name="T12" fmla="*/ 4 w 705"/>
                    <a:gd name="T13" fmla="*/ 360 h 721"/>
                    <a:gd name="T14" fmla="*/ 0 w 705"/>
                    <a:gd name="T15" fmla="*/ 505 h 721"/>
                    <a:gd name="T16" fmla="*/ 22 w 705"/>
                    <a:gd name="T17" fmla="*/ 562 h 721"/>
                    <a:gd name="T18" fmla="*/ 33 w 705"/>
                    <a:gd name="T19" fmla="*/ 581 h 721"/>
                    <a:gd name="T20" fmla="*/ 186 w 705"/>
                    <a:gd name="T21" fmla="*/ 621 h 721"/>
                    <a:gd name="T22" fmla="*/ 381 w 705"/>
                    <a:gd name="T23" fmla="*/ 660 h 721"/>
                    <a:gd name="T24" fmla="*/ 529 w 705"/>
                    <a:gd name="T25" fmla="*/ 685 h 721"/>
                    <a:gd name="T26" fmla="*/ 705 w 705"/>
                    <a:gd name="T27" fmla="*/ 721 h 721"/>
                    <a:gd name="T28" fmla="*/ 700 w 705"/>
                    <a:gd name="T29" fmla="*/ 697 h 721"/>
                    <a:gd name="T30" fmla="*/ 565 w 705"/>
                    <a:gd name="T31" fmla="*/ 666 h 721"/>
                    <a:gd name="T32" fmla="*/ 386 w 705"/>
                    <a:gd name="T33" fmla="*/ 626 h 721"/>
                    <a:gd name="T34" fmla="*/ 144 w 705"/>
                    <a:gd name="T35" fmla="*/ 582 h 721"/>
                    <a:gd name="T36" fmla="*/ 56 w 705"/>
                    <a:gd name="T37" fmla="*/ 542 h 721"/>
                    <a:gd name="T38" fmla="*/ 32 w 705"/>
                    <a:gd name="T39" fmla="*/ 517 h 721"/>
                    <a:gd name="T40" fmla="*/ 28 w 705"/>
                    <a:gd name="T41" fmla="*/ 474 h 721"/>
                    <a:gd name="T42" fmla="*/ 33 w 705"/>
                    <a:gd name="T43" fmla="*/ 354 h 721"/>
                    <a:gd name="T44" fmla="*/ 55 w 705"/>
                    <a:gd name="T45" fmla="*/ 209 h 721"/>
                    <a:gd name="T46" fmla="*/ 88 w 705"/>
                    <a:gd name="T47" fmla="*/ 66 h 721"/>
                    <a:gd name="T48" fmla="*/ 108 w 705"/>
                    <a:gd name="T49" fmla="*/ 34 h 721"/>
                    <a:gd name="T50" fmla="*/ 274 w 705"/>
                    <a:gd name="T51" fmla="*/ 37 h 721"/>
                    <a:gd name="T52" fmla="*/ 400 w 705"/>
                    <a:gd name="T53" fmla="*/ 42 h 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05" h="721">
                      <a:moveTo>
                        <a:pt x="400" y="42"/>
                      </a:moveTo>
                      <a:lnTo>
                        <a:pt x="159" y="3"/>
                      </a:lnTo>
                      <a:lnTo>
                        <a:pt x="89" y="0"/>
                      </a:lnTo>
                      <a:lnTo>
                        <a:pt x="70" y="26"/>
                      </a:lnTo>
                      <a:lnTo>
                        <a:pt x="50" y="77"/>
                      </a:lnTo>
                      <a:lnTo>
                        <a:pt x="19" y="219"/>
                      </a:lnTo>
                      <a:lnTo>
                        <a:pt x="4" y="360"/>
                      </a:lnTo>
                      <a:lnTo>
                        <a:pt x="0" y="505"/>
                      </a:lnTo>
                      <a:lnTo>
                        <a:pt x="22" y="562"/>
                      </a:lnTo>
                      <a:lnTo>
                        <a:pt x="33" y="581"/>
                      </a:lnTo>
                      <a:lnTo>
                        <a:pt x="186" y="621"/>
                      </a:lnTo>
                      <a:lnTo>
                        <a:pt x="381" y="660"/>
                      </a:lnTo>
                      <a:lnTo>
                        <a:pt x="529" y="685"/>
                      </a:lnTo>
                      <a:lnTo>
                        <a:pt x="705" y="721"/>
                      </a:lnTo>
                      <a:lnTo>
                        <a:pt x="700" y="697"/>
                      </a:lnTo>
                      <a:lnTo>
                        <a:pt x="565" y="666"/>
                      </a:lnTo>
                      <a:lnTo>
                        <a:pt x="386" y="626"/>
                      </a:lnTo>
                      <a:lnTo>
                        <a:pt x="144" y="582"/>
                      </a:lnTo>
                      <a:lnTo>
                        <a:pt x="56" y="542"/>
                      </a:lnTo>
                      <a:lnTo>
                        <a:pt x="32" y="517"/>
                      </a:lnTo>
                      <a:lnTo>
                        <a:pt x="28" y="474"/>
                      </a:lnTo>
                      <a:lnTo>
                        <a:pt x="33" y="354"/>
                      </a:lnTo>
                      <a:lnTo>
                        <a:pt x="55" y="209"/>
                      </a:lnTo>
                      <a:lnTo>
                        <a:pt x="88" y="66"/>
                      </a:lnTo>
                      <a:lnTo>
                        <a:pt x="108" y="34"/>
                      </a:lnTo>
                      <a:lnTo>
                        <a:pt x="274" y="37"/>
                      </a:lnTo>
                      <a:lnTo>
                        <a:pt x="40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249" name="Freeform 25">
              <a:extLst>
                <a:ext uri="{FF2B5EF4-FFF2-40B4-BE49-F238E27FC236}">
                  <a16:creationId xmlns:a16="http://schemas.microsoft.com/office/drawing/2014/main" id="{41E8D66F-46C9-5202-B238-C6F8DF99D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" y="2094"/>
              <a:ext cx="627" cy="234"/>
            </a:xfrm>
            <a:custGeom>
              <a:avLst/>
              <a:gdLst>
                <a:gd name="T0" fmla="*/ 21 w 807"/>
                <a:gd name="T1" fmla="*/ 91 h 301"/>
                <a:gd name="T2" fmla="*/ 45 w 807"/>
                <a:gd name="T3" fmla="*/ 91 h 301"/>
                <a:gd name="T4" fmla="*/ 100 w 807"/>
                <a:gd name="T5" fmla="*/ 75 h 301"/>
                <a:gd name="T6" fmla="*/ 155 w 807"/>
                <a:gd name="T7" fmla="*/ 27 h 301"/>
                <a:gd name="T8" fmla="*/ 197 w 807"/>
                <a:gd name="T9" fmla="*/ 0 h 301"/>
                <a:gd name="T10" fmla="*/ 212 w 807"/>
                <a:gd name="T11" fmla="*/ 5 h 301"/>
                <a:gd name="T12" fmla="*/ 246 w 807"/>
                <a:gd name="T13" fmla="*/ 59 h 301"/>
                <a:gd name="T14" fmla="*/ 278 w 807"/>
                <a:gd name="T15" fmla="*/ 128 h 301"/>
                <a:gd name="T16" fmla="*/ 341 w 807"/>
                <a:gd name="T17" fmla="*/ 75 h 301"/>
                <a:gd name="T18" fmla="*/ 362 w 807"/>
                <a:gd name="T19" fmla="*/ 48 h 301"/>
                <a:gd name="T20" fmla="*/ 377 w 807"/>
                <a:gd name="T21" fmla="*/ 45 h 301"/>
                <a:gd name="T22" fmla="*/ 398 w 807"/>
                <a:gd name="T23" fmla="*/ 48 h 301"/>
                <a:gd name="T24" fmla="*/ 427 w 807"/>
                <a:gd name="T25" fmla="*/ 85 h 301"/>
                <a:gd name="T26" fmla="*/ 448 w 807"/>
                <a:gd name="T27" fmla="*/ 125 h 301"/>
                <a:gd name="T28" fmla="*/ 477 w 807"/>
                <a:gd name="T29" fmla="*/ 165 h 301"/>
                <a:gd name="T30" fmla="*/ 498 w 807"/>
                <a:gd name="T31" fmla="*/ 162 h 301"/>
                <a:gd name="T32" fmla="*/ 529 w 807"/>
                <a:gd name="T33" fmla="*/ 123 h 301"/>
                <a:gd name="T34" fmla="*/ 561 w 807"/>
                <a:gd name="T35" fmla="*/ 88 h 301"/>
                <a:gd name="T36" fmla="*/ 579 w 807"/>
                <a:gd name="T37" fmla="*/ 85 h 301"/>
                <a:gd name="T38" fmla="*/ 603 w 807"/>
                <a:gd name="T39" fmla="*/ 99 h 301"/>
                <a:gd name="T40" fmla="*/ 621 w 807"/>
                <a:gd name="T41" fmla="*/ 112 h 301"/>
                <a:gd name="T42" fmla="*/ 639 w 807"/>
                <a:gd name="T43" fmla="*/ 162 h 301"/>
                <a:gd name="T44" fmla="*/ 671 w 807"/>
                <a:gd name="T45" fmla="*/ 200 h 301"/>
                <a:gd name="T46" fmla="*/ 692 w 807"/>
                <a:gd name="T47" fmla="*/ 218 h 301"/>
                <a:gd name="T48" fmla="*/ 731 w 807"/>
                <a:gd name="T49" fmla="*/ 178 h 301"/>
                <a:gd name="T50" fmla="*/ 783 w 807"/>
                <a:gd name="T51" fmla="*/ 152 h 301"/>
                <a:gd name="T52" fmla="*/ 807 w 807"/>
                <a:gd name="T53" fmla="*/ 157 h 301"/>
                <a:gd name="T54" fmla="*/ 797 w 807"/>
                <a:gd name="T55" fmla="*/ 189 h 301"/>
                <a:gd name="T56" fmla="*/ 744 w 807"/>
                <a:gd name="T57" fmla="*/ 226 h 301"/>
                <a:gd name="T58" fmla="*/ 702 w 807"/>
                <a:gd name="T59" fmla="*/ 277 h 301"/>
                <a:gd name="T60" fmla="*/ 666 w 807"/>
                <a:gd name="T61" fmla="*/ 301 h 301"/>
                <a:gd name="T62" fmla="*/ 642 w 807"/>
                <a:gd name="T63" fmla="*/ 288 h 301"/>
                <a:gd name="T64" fmla="*/ 597 w 807"/>
                <a:gd name="T65" fmla="*/ 229 h 301"/>
                <a:gd name="T66" fmla="*/ 563 w 807"/>
                <a:gd name="T67" fmla="*/ 170 h 301"/>
                <a:gd name="T68" fmla="*/ 516 w 807"/>
                <a:gd name="T69" fmla="*/ 218 h 301"/>
                <a:gd name="T70" fmla="*/ 508 w 807"/>
                <a:gd name="T71" fmla="*/ 245 h 301"/>
                <a:gd name="T72" fmla="*/ 472 w 807"/>
                <a:gd name="T73" fmla="*/ 261 h 301"/>
                <a:gd name="T74" fmla="*/ 443 w 807"/>
                <a:gd name="T75" fmla="*/ 264 h 301"/>
                <a:gd name="T76" fmla="*/ 417 w 807"/>
                <a:gd name="T77" fmla="*/ 229 h 301"/>
                <a:gd name="T78" fmla="*/ 380 w 807"/>
                <a:gd name="T79" fmla="*/ 168 h 301"/>
                <a:gd name="T80" fmla="*/ 362 w 807"/>
                <a:gd name="T81" fmla="*/ 125 h 301"/>
                <a:gd name="T82" fmla="*/ 322 w 807"/>
                <a:gd name="T83" fmla="*/ 165 h 301"/>
                <a:gd name="T84" fmla="*/ 304 w 807"/>
                <a:gd name="T85" fmla="*/ 184 h 301"/>
                <a:gd name="T86" fmla="*/ 296 w 807"/>
                <a:gd name="T87" fmla="*/ 218 h 301"/>
                <a:gd name="T88" fmla="*/ 280 w 807"/>
                <a:gd name="T89" fmla="*/ 234 h 301"/>
                <a:gd name="T90" fmla="*/ 254 w 807"/>
                <a:gd name="T91" fmla="*/ 234 h 301"/>
                <a:gd name="T92" fmla="*/ 217 w 807"/>
                <a:gd name="T93" fmla="*/ 208 h 301"/>
                <a:gd name="T94" fmla="*/ 189 w 807"/>
                <a:gd name="T95" fmla="*/ 152 h 301"/>
                <a:gd name="T96" fmla="*/ 157 w 807"/>
                <a:gd name="T97" fmla="*/ 96 h 301"/>
                <a:gd name="T98" fmla="*/ 107 w 807"/>
                <a:gd name="T99" fmla="*/ 125 h 301"/>
                <a:gd name="T100" fmla="*/ 58 w 807"/>
                <a:gd name="T101" fmla="*/ 152 h 301"/>
                <a:gd name="T102" fmla="*/ 0 w 807"/>
                <a:gd name="T103" fmla="*/ 152 h 301"/>
                <a:gd name="T104" fmla="*/ 21 w 807"/>
                <a:gd name="T105" fmla="*/ 9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7" h="301">
                  <a:moveTo>
                    <a:pt x="21" y="91"/>
                  </a:moveTo>
                  <a:lnTo>
                    <a:pt x="45" y="91"/>
                  </a:lnTo>
                  <a:lnTo>
                    <a:pt x="100" y="75"/>
                  </a:lnTo>
                  <a:lnTo>
                    <a:pt x="155" y="27"/>
                  </a:lnTo>
                  <a:lnTo>
                    <a:pt x="197" y="0"/>
                  </a:lnTo>
                  <a:lnTo>
                    <a:pt x="212" y="5"/>
                  </a:lnTo>
                  <a:lnTo>
                    <a:pt x="246" y="59"/>
                  </a:lnTo>
                  <a:lnTo>
                    <a:pt x="278" y="128"/>
                  </a:lnTo>
                  <a:lnTo>
                    <a:pt x="341" y="75"/>
                  </a:lnTo>
                  <a:lnTo>
                    <a:pt x="362" y="48"/>
                  </a:lnTo>
                  <a:lnTo>
                    <a:pt x="377" y="45"/>
                  </a:lnTo>
                  <a:lnTo>
                    <a:pt x="398" y="48"/>
                  </a:lnTo>
                  <a:lnTo>
                    <a:pt x="427" y="85"/>
                  </a:lnTo>
                  <a:lnTo>
                    <a:pt x="448" y="125"/>
                  </a:lnTo>
                  <a:lnTo>
                    <a:pt x="477" y="165"/>
                  </a:lnTo>
                  <a:lnTo>
                    <a:pt x="498" y="162"/>
                  </a:lnTo>
                  <a:lnTo>
                    <a:pt x="529" y="123"/>
                  </a:lnTo>
                  <a:lnTo>
                    <a:pt x="561" y="88"/>
                  </a:lnTo>
                  <a:lnTo>
                    <a:pt x="579" y="85"/>
                  </a:lnTo>
                  <a:lnTo>
                    <a:pt x="603" y="99"/>
                  </a:lnTo>
                  <a:lnTo>
                    <a:pt x="621" y="112"/>
                  </a:lnTo>
                  <a:lnTo>
                    <a:pt x="639" y="162"/>
                  </a:lnTo>
                  <a:lnTo>
                    <a:pt x="671" y="200"/>
                  </a:lnTo>
                  <a:lnTo>
                    <a:pt x="692" y="218"/>
                  </a:lnTo>
                  <a:lnTo>
                    <a:pt x="731" y="178"/>
                  </a:lnTo>
                  <a:lnTo>
                    <a:pt x="783" y="152"/>
                  </a:lnTo>
                  <a:lnTo>
                    <a:pt x="807" y="157"/>
                  </a:lnTo>
                  <a:lnTo>
                    <a:pt x="797" y="189"/>
                  </a:lnTo>
                  <a:lnTo>
                    <a:pt x="744" y="226"/>
                  </a:lnTo>
                  <a:lnTo>
                    <a:pt x="702" y="277"/>
                  </a:lnTo>
                  <a:lnTo>
                    <a:pt x="666" y="301"/>
                  </a:lnTo>
                  <a:lnTo>
                    <a:pt x="642" y="288"/>
                  </a:lnTo>
                  <a:lnTo>
                    <a:pt x="597" y="229"/>
                  </a:lnTo>
                  <a:lnTo>
                    <a:pt x="563" y="170"/>
                  </a:lnTo>
                  <a:lnTo>
                    <a:pt x="516" y="218"/>
                  </a:lnTo>
                  <a:lnTo>
                    <a:pt x="508" y="245"/>
                  </a:lnTo>
                  <a:lnTo>
                    <a:pt x="472" y="261"/>
                  </a:lnTo>
                  <a:lnTo>
                    <a:pt x="443" y="264"/>
                  </a:lnTo>
                  <a:lnTo>
                    <a:pt x="417" y="229"/>
                  </a:lnTo>
                  <a:lnTo>
                    <a:pt x="380" y="168"/>
                  </a:lnTo>
                  <a:lnTo>
                    <a:pt x="362" y="125"/>
                  </a:lnTo>
                  <a:lnTo>
                    <a:pt x="322" y="165"/>
                  </a:lnTo>
                  <a:lnTo>
                    <a:pt x="304" y="184"/>
                  </a:lnTo>
                  <a:lnTo>
                    <a:pt x="296" y="218"/>
                  </a:lnTo>
                  <a:lnTo>
                    <a:pt x="280" y="234"/>
                  </a:lnTo>
                  <a:lnTo>
                    <a:pt x="254" y="234"/>
                  </a:lnTo>
                  <a:lnTo>
                    <a:pt x="217" y="208"/>
                  </a:lnTo>
                  <a:lnTo>
                    <a:pt x="189" y="152"/>
                  </a:lnTo>
                  <a:lnTo>
                    <a:pt x="157" y="96"/>
                  </a:lnTo>
                  <a:lnTo>
                    <a:pt x="107" y="125"/>
                  </a:lnTo>
                  <a:lnTo>
                    <a:pt x="58" y="152"/>
                  </a:lnTo>
                  <a:lnTo>
                    <a:pt x="0" y="152"/>
                  </a:lnTo>
                  <a:lnTo>
                    <a:pt x="21" y="9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Freeform 26">
              <a:extLst>
                <a:ext uri="{FF2B5EF4-FFF2-40B4-BE49-F238E27FC236}">
                  <a16:creationId xmlns:a16="http://schemas.microsoft.com/office/drawing/2014/main" id="{F11AB454-9C80-2053-60B1-F389C082B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2085"/>
              <a:ext cx="629" cy="190"/>
            </a:xfrm>
            <a:custGeom>
              <a:avLst/>
              <a:gdLst>
                <a:gd name="T0" fmla="*/ 47 w 810"/>
                <a:gd name="T1" fmla="*/ 112 h 245"/>
                <a:gd name="T2" fmla="*/ 110 w 810"/>
                <a:gd name="T3" fmla="*/ 83 h 245"/>
                <a:gd name="T4" fmla="*/ 180 w 810"/>
                <a:gd name="T5" fmla="*/ 27 h 245"/>
                <a:gd name="T6" fmla="*/ 204 w 810"/>
                <a:gd name="T7" fmla="*/ 36 h 245"/>
                <a:gd name="T8" fmla="*/ 254 w 810"/>
                <a:gd name="T9" fmla="*/ 149 h 245"/>
                <a:gd name="T10" fmla="*/ 286 w 810"/>
                <a:gd name="T11" fmla="*/ 149 h 245"/>
                <a:gd name="T12" fmla="*/ 346 w 810"/>
                <a:gd name="T13" fmla="*/ 83 h 245"/>
                <a:gd name="T14" fmla="*/ 384 w 810"/>
                <a:gd name="T15" fmla="*/ 67 h 245"/>
                <a:gd name="T16" fmla="*/ 435 w 810"/>
                <a:gd name="T17" fmla="*/ 153 h 245"/>
                <a:gd name="T18" fmla="*/ 484 w 810"/>
                <a:gd name="T19" fmla="*/ 197 h 245"/>
                <a:gd name="T20" fmla="*/ 526 w 810"/>
                <a:gd name="T21" fmla="*/ 147 h 245"/>
                <a:gd name="T22" fmla="*/ 570 w 810"/>
                <a:gd name="T23" fmla="*/ 108 h 245"/>
                <a:gd name="T24" fmla="*/ 624 w 810"/>
                <a:gd name="T25" fmla="*/ 185 h 245"/>
                <a:gd name="T26" fmla="*/ 672 w 810"/>
                <a:gd name="T27" fmla="*/ 245 h 245"/>
                <a:gd name="T28" fmla="*/ 726 w 810"/>
                <a:gd name="T29" fmla="*/ 212 h 245"/>
                <a:gd name="T30" fmla="*/ 781 w 810"/>
                <a:gd name="T31" fmla="*/ 179 h 245"/>
                <a:gd name="T32" fmla="*/ 782 w 810"/>
                <a:gd name="T33" fmla="*/ 149 h 245"/>
                <a:gd name="T34" fmla="*/ 680 w 810"/>
                <a:gd name="T35" fmla="*/ 213 h 245"/>
                <a:gd name="T36" fmla="*/ 637 w 810"/>
                <a:gd name="T37" fmla="*/ 165 h 245"/>
                <a:gd name="T38" fmla="*/ 598 w 810"/>
                <a:gd name="T39" fmla="*/ 103 h 245"/>
                <a:gd name="T40" fmla="*/ 547 w 810"/>
                <a:gd name="T41" fmla="*/ 91 h 245"/>
                <a:gd name="T42" fmla="*/ 499 w 810"/>
                <a:gd name="T43" fmla="*/ 149 h 245"/>
                <a:gd name="T44" fmla="*/ 472 w 810"/>
                <a:gd name="T45" fmla="*/ 163 h 245"/>
                <a:gd name="T46" fmla="*/ 415 w 810"/>
                <a:gd name="T47" fmla="*/ 80 h 245"/>
                <a:gd name="T48" fmla="*/ 384 w 810"/>
                <a:gd name="T49" fmla="*/ 47 h 245"/>
                <a:gd name="T50" fmla="*/ 341 w 810"/>
                <a:gd name="T51" fmla="*/ 60 h 245"/>
                <a:gd name="T52" fmla="*/ 283 w 810"/>
                <a:gd name="T53" fmla="*/ 115 h 245"/>
                <a:gd name="T54" fmla="*/ 244 w 810"/>
                <a:gd name="T55" fmla="*/ 67 h 245"/>
                <a:gd name="T56" fmla="*/ 201 w 810"/>
                <a:gd name="T57" fmla="*/ 0 h 245"/>
                <a:gd name="T58" fmla="*/ 145 w 810"/>
                <a:gd name="T59" fmla="*/ 23 h 245"/>
                <a:gd name="T60" fmla="*/ 73 w 810"/>
                <a:gd name="T61" fmla="*/ 83 h 245"/>
                <a:gd name="T62" fmla="*/ 14 w 810"/>
                <a:gd name="T63" fmla="*/ 96 h 245"/>
                <a:gd name="T64" fmla="*/ 8 w 810"/>
                <a:gd name="T65" fmla="*/ 11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10" h="245">
                  <a:moveTo>
                    <a:pt x="8" y="115"/>
                  </a:moveTo>
                  <a:lnTo>
                    <a:pt x="47" y="112"/>
                  </a:lnTo>
                  <a:lnTo>
                    <a:pt x="81" y="99"/>
                  </a:lnTo>
                  <a:lnTo>
                    <a:pt x="110" y="83"/>
                  </a:lnTo>
                  <a:lnTo>
                    <a:pt x="148" y="55"/>
                  </a:lnTo>
                  <a:lnTo>
                    <a:pt x="180" y="27"/>
                  </a:lnTo>
                  <a:lnTo>
                    <a:pt x="191" y="24"/>
                  </a:lnTo>
                  <a:lnTo>
                    <a:pt x="204" y="36"/>
                  </a:lnTo>
                  <a:lnTo>
                    <a:pt x="240" y="108"/>
                  </a:lnTo>
                  <a:lnTo>
                    <a:pt x="254" y="149"/>
                  </a:lnTo>
                  <a:lnTo>
                    <a:pt x="263" y="163"/>
                  </a:lnTo>
                  <a:lnTo>
                    <a:pt x="286" y="149"/>
                  </a:lnTo>
                  <a:lnTo>
                    <a:pt x="318" y="112"/>
                  </a:lnTo>
                  <a:lnTo>
                    <a:pt x="346" y="83"/>
                  </a:lnTo>
                  <a:lnTo>
                    <a:pt x="364" y="64"/>
                  </a:lnTo>
                  <a:lnTo>
                    <a:pt x="384" y="67"/>
                  </a:lnTo>
                  <a:lnTo>
                    <a:pt x="397" y="88"/>
                  </a:lnTo>
                  <a:lnTo>
                    <a:pt x="435" y="153"/>
                  </a:lnTo>
                  <a:lnTo>
                    <a:pt x="463" y="189"/>
                  </a:lnTo>
                  <a:lnTo>
                    <a:pt x="484" y="197"/>
                  </a:lnTo>
                  <a:lnTo>
                    <a:pt x="506" y="179"/>
                  </a:lnTo>
                  <a:lnTo>
                    <a:pt x="526" y="147"/>
                  </a:lnTo>
                  <a:lnTo>
                    <a:pt x="557" y="112"/>
                  </a:lnTo>
                  <a:lnTo>
                    <a:pt x="570" y="108"/>
                  </a:lnTo>
                  <a:lnTo>
                    <a:pt x="602" y="129"/>
                  </a:lnTo>
                  <a:lnTo>
                    <a:pt x="624" y="185"/>
                  </a:lnTo>
                  <a:lnTo>
                    <a:pt x="653" y="228"/>
                  </a:lnTo>
                  <a:lnTo>
                    <a:pt x="672" y="245"/>
                  </a:lnTo>
                  <a:lnTo>
                    <a:pt x="691" y="244"/>
                  </a:lnTo>
                  <a:lnTo>
                    <a:pt x="726" y="212"/>
                  </a:lnTo>
                  <a:lnTo>
                    <a:pt x="763" y="187"/>
                  </a:lnTo>
                  <a:lnTo>
                    <a:pt x="781" y="179"/>
                  </a:lnTo>
                  <a:lnTo>
                    <a:pt x="810" y="167"/>
                  </a:lnTo>
                  <a:lnTo>
                    <a:pt x="782" y="149"/>
                  </a:lnTo>
                  <a:lnTo>
                    <a:pt x="720" y="179"/>
                  </a:lnTo>
                  <a:lnTo>
                    <a:pt x="680" y="213"/>
                  </a:lnTo>
                  <a:lnTo>
                    <a:pt x="661" y="199"/>
                  </a:lnTo>
                  <a:lnTo>
                    <a:pt x="637" y="165"/>
                  </a:lnTo>
                  <a:lnTo>
                    <a:pt x="620" y="120"/>
                  </a:lnTo>
                  <a:lnTo>
                    <a:pt x="598" y="103"/>
                  </a:lnTo>
                  <a:lnTo>
                    <a:pt x="574" y="88"/>
                  </a:lnTo>
                  <a:lnTo>
                    <a:pt x="547" y="91"/>
                  </a:lnTo>
                  <a:lnTo>
                    <a:pt x="527" y="111"/>
                  </a:lnTo>
                  <a:lnTo>
                    <a:pt x="499" y="149"/>
                  </a:lnTo>
                  <a:lnTo>
                    <a:pt x="486" y="163"/>
                  </a:lnTo>
                  <a:lnTo>
                    <a:pt x="472" y="163"/>
                  </a:lnTo>
                  <a:lnTo>
                    <a:pt x="444" y="131"/>
                  </a:lnTo>
                  <a:lnTo>
                    <a:pt x="415" y="80"/>
                  </a:lnTo>
                  <a:lnTo>
                    <a:pt x="400" y="55"/>
                  </a:lnTo>
                  <a:lnTo>
                    <a:pt x="384" y="47"/>
                  </a:lnTo>
                  <a:lnTo>
                    <a:pt x="362" y="44"/>
                  </a:lnTo>
                  <a:lnTo>
                    <a:pt x="341" y="60"/>
                  </a:lnTo>
                  <a:lnTo>
                    <a:pt x="313" y="91"/>
                  </a:lnTo>
                  <a:lnTo>
                    <a:pt x="283" y="115"/>
                  </a:lnTo>
                  <a:lnTo>
                    <a:pt x="270" y="123"/>
                  </a:lnTo>
                  <a:lnTo>
                    <a:pt x="244" y="67"/>
                  </a:lnTo>
                  <a:lnTo>
                    <a:pt x="220" y="20"/>
                  </a:lnTo>
                  <a:lnTo>
                    <a:pt x="201" y="0"/>
                  </a:lnTo>
                  <a:lnTo>
                    <a:pt x="177" y="3"/>
                  </a:lnTo>
                  <a:lnTo>
                    <a:pt x="145" y="23"/>
                  </a:lnTo>
                  <a:lnTo>
                    <a:pt x="109" y="56"/>
                  </a:lnTo>
                  <a:lnTo>
                    <a:pt x="73" y="83"/>
                  </a:lnTo>
                  <a:lnTo>
                    <a:pt x="50" y="91"/>
                  </a:lnTo>
                  <a:lnTo>
                    <a:pt x="14" y="96"/>
                  </a:lnTo>
                  <a:lnTo>
                    <a:pt x="0" y="100"/>
                  </a:lnTo>
                  <a:lnTo>
                    <a:pt x="8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Freeform 27">
              <a:extLst>
                <a:ext uri="{FF2B5EF4-FFF2-40B4-BE49-F238E27FC236}">
                  <a16:creationId xmlns:a16="http://schemas.microsoft.com/office/drawing/2014/main" id="{CCF6CF5A-61EF-60FF-3329-3965AE63F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6" y="2112"/>
              <a:ext cx="634" cy="223"/>
            </a:xfrm>
            <a:custGeom>
              <a:avLst/>
              <a:gdLst>
                <a:gd name="T0" fmla="*/ 54 w 816"/>
                <a:gd name="T1" fmla="*/ 119 h 287"/>
                <a:gd name="T2" fmla="*/ 113 w 816"/>
                <a:gd name="T3" fmla="*/ 95 h 287"/>
                <a:gd name="T4" fmla="*/ 156 w 816"/>
                <a:gd name="T5" fmla="*/ 72 h 287"/>
                <a:gd name="T6" fmla="*/ 144 w 816"/>
                <a:gd name="T7" fmla="*/ 24 h 287"/>
                <a:gd name="T8" fmla="*/ 168 w 816"/>
                <a:gd name="T9" fmla="*/ 28 h 287"/>
                <a:gd name="T10" fmla="*/ 202 w 816"/>
                <a:gd name="T11" fmla="*/ 108 h 287"/>
                <a:gd name="T12" fmla="*/ 238 w 816"/>
                <a:gd name="T13" fmla="*/ 179 h 287"/>
                <a:gd name="T14" fmla="*/ 270 w 816"/>
                <a:gd name="T15" fmla="*/ 200 h 287"/>
                <a:gd name="T16" fmla="*/ 297 w 816"/>
                <a:gd name="T17" fmla="*/ 179 h 287"/>
                <a:gd name="T18" fmla="*/ 276 w 816"/>
                <a:gd name="T19" fmla="*/ 127 h 287"/>
                <a:gd name="T20" fmla="*/ 309 w 816"/>
                <a:gd name="T21" fmla="*/ 148 h 287"/>
                <a:gd name="T22" fmla="*/ 339 w 816"/>
                <a:gd name="T23" fmla="*/ 60 h 287"/>
                <a:gd name="T24" fmla="*/ 371 w 816"/>
                <a:gd name="T25" fmla="*/ 52 h 287"/>
                <a:gd name="T26" fmla="*/ 384 w 816"/>
                <a:gd name="T27" fmla="*/ 108 h 287"/>
                <a:gd name="T28" fmla="*/ 423 w 816"/>
                <a:gd name="T29" fmla="*/ 175 h 287"/>
                <a:gd name="T30" fmla="*/ 458 w 816"/>
                <a:gd name="T31" fmla="*/ 228 h 287"/>
                <a:gd name="T32" fmla="*/ 506 w 816"/>
                <a:gd name="T33" fmla="*/ 219 h 287"/>
                <a:gd name="T34" fmla="*/ 502 w 816"/>
                <a:gd name="T35" fmla="*/ 176 h 287"/>
                <a:gd name="T36" fmla="*/ 510 w 816"/>
                <a:gd name="T37" fmla="*/ 144 h 287"/>
                <a:gd name="T38" fmla="*/ 557 w 816"/>
                <a:gd name="T39" fmla="*/ 136 h 287"/>
                <a:gd name="T40" fmla="*/ 565 w 816"/>
                <a:gd name="T41" fmla="*/ 75 h 287"/>
                <a:gd name="T42" fmla="*/ 568 w 816"/>
                <a:gd name="T43" fmla="*/ 95 h 287"/>
                <a:gd name="T44" fmla="*/ 588 w 816"/>
                <a:gd name="T45" fmla="*/ 164 h 287"/>
                <a:gd name="T46" fmla="*/ 638 w 816"/>
                <a:gd name="T47" fmla="*/ 231 h 287"/>
                <a:gd name="T48" fmla="*/ 682 w 816"/>
                <a:gd name="T49" fmla="*/ 260 h 287"/>
                <a:gd name="T50" fmla="*/ 702 w 816"/>
                <a:gd name="T51" fmla="*/ 239 h 287"/>
                <a:gd name="T52" fmla="*/ 710 w 816"/>
                <a:gd name="T53" fmla="*/ 195 h 287"/>
                <a:gd name="T54" fmla="*/ 752 w 816"/>
                <a:gd name="T55" fmla="*/ 188 h 287"/>
                <a:gd name="T56" fmla="*/ 816 w 816"/>
                <a:gd name="T57" fmla="*/ 156 h 287"/>
                <a:gd name="T58" fmla="*/ 757 w 816"/>
                <a:gd name="T59" fmla="*/ 207 h 287"/>
                <a:gd name="T60" fmla="*/ 720 w 816"/>
                <a:gd name="T61" fmla="*/ 251 h 287"/>
                <a:gd name="T62" fmla="*/ 667 w 816"/>
                <a:gd name="T63" fmla="*/ 287 h 287"/>
                <a:gd name="T64" fmla="*/ 595 w 816"/>
                <a:gd name="T65" fmla="*/ 207 h 287"/>
                <a:gd name="T66" fmla="*/ 559 w 816"/>
                <a:gd name="T67" fmla="*/ 171 h 287"/>
                <a:gd name="T68" fmla="*/ 521 w 816"/>
                <a:gd name="T69" fmla="*/ 219 h 287"/>
                <a:gd name="T70" fmla="*/ 457 w 816"/>
                <a:gd name="T71" fmla="*/ 252 h 287"/>
                <a:gd name="T72" fmla="*/ 411 w 816"/>
                <a:gd name="T73" fmla="*/ 188 h 287"/>
                <a:gd name="T74" fmla="*/ 364 w 816"/>
                <a:gd name="T75" fmla="*/ 116 h 287"/>
                <a:gd name="T76" fmla="*/ 317 w 816"/>
                <a:gd name="T77" fmla="*/ 176 h 287"/>
                <a:gd name="T78" fmla="*/ 297 w 816"/>
                <a:gd name="T79" fmla="*/ 212 h 287"/>
                <a:gd name="T80" fmla="*/ 237 w 816"/>
                <a:gd name="T81" fmla="*/ 204 h 287"/>
                <a:gd name="T82" fmla="*/ 195 w 816"/>
                <a:gd name="T83" fmla="*/ 136 h 287"/>
                <a:gd name="T84" fmla="*/ 160 w 816"/>
                <a:gd name="T85" fmla="*/ 87 h 287"/>
                <a:gd name="T86" fmla="*/ 73 w 816"/>
                <a:gd name="T87" fmla="*/ 136 h 287"/>
                <a:gd name="T88" fmla="*/ 0 w 816"/>
                <a:gd name="T89" fmla="*/ 14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16" h="287">
                  <a:moveTo>
                    <a:pt x="17" y="116"/>
                  </a:moveTo>
                  <a:lnTo>
                    <a:pt x="54" y="119"/>
                  </a:lnTo>
                  <a:lnTo>
                    <a:pt x="81" y="107"/>
                  </a:lnTo>
                  <a:lnTo>
                    <a:pt x="113" y="95"/>
                  </a:lnTo>
                  <a:lnTo>
                    <a:pt x="132" y="79"/>
                  </a:lnTo>
                  <a:lnTo>
                    <a:pt x="156" y="72"/>
                  </a:lnTo>
                  <a:lnTo>
                    <a:pt x="162" y="67"/>
                  </a:lnTo>
                  <a:lnTo>
                    <a:pt x="144" y="24"/>
                  </a:lnTo>
                  <a:lnTo>
                    <a:pt x="174" y="0"/>
                  </a:lnTo>
                  <a:lnTo>
                    <a:pt x="168" y="28"/>
                  </a:lnTo>
                  <a:lnTo>
                    <a:pt x="179" y="55"/>
                  </a:lnTo>
                  <a:lnTo>
                    <a:pt x="202" y="108"/>
                  </a:lnTo>
                  <a:lnTo>
                    <a:pt x="221" y="144"/>
                  </a:lnTo>
                  <a:lnTo>
                    <a:pt x="238" y="179"/>
                  </a:lnTo>
                  <a:lnTo>
                    <a:pt x="257" y="192"/>
                  </a:lnTo>
                  <a:lnTo>
                    <a:pt x="270" y="200"/>
                  </a:lnTo>
                  <a:lnTo>
                    <a:pt x="288" y="199"/>
                  </a:lnTo>
                  <a:lnTo>
                    <a:pt x="297" y="179"/>
                  </a:lnTo>
                  <a:lnTo>
                    <a:pt x="296" y="164"/>
                  </a:lnTo>
                  <a:lnTo>
                    <a:pt x="276" y="127"/>
                  </a:lnTo>
                  <a:lnTo>
                    <a:pt x="297" y="111"/>
                  </a:lnTo>
                  <a:lnTo>
                    <a:pt x="309" y="148"/>
                  </a:lnTo>
                  <a:lnTo>
                    <a:pt x="360" y="92"/>
                  </a:lnTo>
                  <a:lnTo>
                    <a:pt x="339" y="60"/>
                  </a:lnTo>
                  <a:lnTo>
                    <a:pt x="372" y="28"/>
                  </a:lnTo>
                  <a:lnTo>
                    <a:pt x="371" y="52"/>
                  </a:lnTo>
                  <a:lnTo>
                    <a:pt x="372" y="79"/>
                  </a:lnTo>
                  <a:lnTo>
                    <a:pt x="384" y="108"/>
                  </a:lnTo>
                  <a:lnTo>
                    <a:pt x="399" y="143"/>
                  </a:lnTo>
                  <a:lnTo>
                    <a:pt x="423" y="175"/>
                  </a:lnTo>
                  <a:lnTo>
                    <a:pt x="443" y="203"/>
                  </a:lnTo>
                  <a:lnTo>
                    <a:pt x="458" y="228"/>
                  </a:lnTo>
                  <a:lnTo>
                    <a:pt x="478" y="227"/>
                  </a:lnTo>
                  <a:lnTo>
                    <a:pt x="506" y="219"/>
                  </a:lnTo>
                  <a:lnTo>
                    <a:pt x="508" y="199"/>
                  </a:lnTo>
                  <a:lnTo>
                    <a:pt x="502" y="176"/>
                  </a:lnTo>
                  <a:lnTo>
                    <a:pt x="481" y="147"/>
                  </a:lnTo>
                  <a:lnTo>
                    <a:pt x="510" y="144"/>
                  </a:lnTo>
                  <a:lnTo>
                    <a:pt x="525" y="172"/>
                  </a:lnTo>
                  <a:lnTo>
                    <a:pt x="557" y="136"/>
                  </a:lnTo>
                  <a:lnTo>
                    <a:pt x="545" y="103"/>
                  </a:lnTo>
                  <a:lnTo>
                    <a:pt x="565" y="75"/>
                  </a:lnTo>
                  <a:lnTo>
                    <a:pt x="571" y="64"/>
                  </a:lnTo>
                  <a:lnTo>
                    <a:pt x="568" y="95"/>
                  </a:lnTo>
                  <a:lnTo>
                    <a:pt x="575" y="124"/>
                  </a:lnTo>
                  <a:lnTo>
                    <a:pt x="588" y="164"/>
                  </a:lnTo>
                  <a:lnTo>
                    <a:pt x="612" y="199"/>
                  </a:lnTo>
                  <a:lnTo>
                    <a:pt x="638" y="231"/>
                  </a:lnTo>
                  <a:lnTo>
                    <a:pt x="667" y="255"/>
                  </a:lnTo>
                  <a:lnTo>
                    <a:pt x="682" y="260"/>
                  </a:lnTo>
                  <a:lnTo>
                    <a:pt x="698" y="248"/>
                  </a:lnTo>
                  <a:lnTo>
                    <a:pt x="702" y="239"/>
                  </a:lnTo>
                  <a:lnTo>
                    <a:pt x="686" y="200"/>
                  </a:lnTo>
                  <a:lnTo>
                    <a:pt x="710" y="195"/>
                  </a:lnTo>
                  <a:lnTo>
                    <a:pt x="716" y="227"/>
                  </a:lnTo>
                  <a:lnTo>
                    <a:pt x="752" y="188"/>
                  </a:lnTo>
                  <a:lnTo>
                    <a:pt x="795" y="163"/>
                  </a:lnTo>
                  <a:lnTo>
                    <a:pt x="816" y="156"/>
                  </a:lnTo>
                  <a:lnTo>
                    <a:pt x="803" y="180"/>
                  </a:lnTo>
                  <a:lnTo>
                    <a:pt x="757" y="207"/>
                  </a:lnTo>
                  <a:lnTo>
                    <a:pt x="730" y="235"/>
                  </a:lnTo>
                  <a:lnTo>
                    <a:pt x="720" y="251"/>
                  </a:lnTo>
                  <a:lnTo>
                    <a:pt x="698" y="275"/>
                  </a:lnTo>
                  <a:lnTo>
                    <a:pt x="667" y="287"/>
                  </a:lnTo>
                  <a:lnTo>
                    <a:pt x="627" y="252"/>
                  </a:lnTo>
                  <a:lnTo>
                    <a:pt x="595" y="207"/>
                  </a:lnTo>
                  <a:lnTo>
                    <a:pt x="567" y="171"/>
                  </a:lnTo>
                  <a:lnTo>
                    <a:pt x="559" y="171"/>
                  </a:lnTo>
                  <a:lnTo>
                    <a:pt x="529" y="199"/>
                  </a:lnTo>
                  <a:lnTo>
                    <a:pt x="521" y="219"/>
                  </a:lnTo>
                  <a:lnTo>
                    <a:pt x="498" y="243"/>
                  </a:lnTo>
                  <a:lnTo>
                    <a:pt x="457" y="252"/>
                  </a:lnTo>
                  <a:lnTo>
                    <a:pt x="434" y="235"/>
                  </a:lnTo>
                  <a:lnTo>
                    <a:pt x="411" y="188"/>
                  </a:lnTo>
                  <a:lnTo>
                    <a:pt x="386" y="156"/>
                  </a:lnTo>
                  <a:lnTo>
                    <a:pt x="364" y="116"/>
                  </a:lnTo>
                  <a:lnTo>
                    <a:pt x="324" y="164"/>
                  </a:lnTo>
                  <a:lnTo>
                    <a:pt x="317" y="176"/>
                  </a:lnTo>
                  <a:lnTo>
                    <a:pt x="316" y="196"/>
                  </a:lnTo>
                  <a:lnTo>
                    <a:pt x="297" y="212"/>
                  </a:lnTo>
                  <a:lnTo>
                    <a:pt x="266" y="220"/>
                  </a:lnTo>
                  <a:lnTo>
                    <a:pt x="237" y="204"/>
                  </a:lnTo>
                  <a:lnTo>
                    <a:pt x="210" y="171"/>
                  </a:lnTo>
                  <a:lnTo>
                    <a:pt x="195" y="136"/>
                  </a:lnTo>
                  <a:lnTo>
                    <a:pt x="174" y="100"/>
                  </a:lnTo>
                  <a:lnTo>
                    <a:pt x="160" y="87"/>
                  </a:lnTo>
                  <a:lnTo>
                    <a:pt x="109" y="115"/>
                  </a:lnTo>
                  <a:lnTo>
                    <a:pt x="73" y="136"/>
                  </a:lnTo>
                  <a:lnTo>
                    <a:pt x="34" y="143"/>
                  </a:lnTo>
                  <a:lnTo>
                    <a:pt x="0" y="140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Freeform 28">
              <a:extLst>
                <a:ext uri="{FF2B5EF4-FFF2-40B4-BE49-F238E27FC236}">
                  <a16:creationId xmlns:a16="http://schemas.microsoft.com/office/drawing/2014/main" id="{2141D321-EDBB-6397-D94A-E100E1AB8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" y="2136"/>
              <a:ext cx="627" cy="234"/>
            </a:xfrm>
            <a:custGeom>
              <a:avLst/>
              <a:gdLst>
                <a:gd name="T0" fmla="*/ 21 w 807"/>
                <a:gd name="T1" fmla="*/ 91 h 301"/>
                <a:gd name="T2" fmla="*/ 45 w 807"/>
                <a:gd name="T3" fmla="*/ 91 h 301"/>
                <a:gd name="T4" fmla="*/ 100 w 807"/>
                <a:gd name="T5" fmla="*/ 75 h 301"/>
                <a:gd name="T6" fmla="*/ 155 w 807"/>
                <a:gd name="T7" fmla="*/ 27 h 301"/>
                <a:gd name="T8" fmla="*/ 197 w 807"/>
                <a:gd name="T9" fmla="*/ 0 h 301"/>
                <a:gd name="T10" fmla="*/ 212 w 807"/>
                <a:gd name="T11" fmla="*/ 5 h 301"/>
                <a:gd name="T12" fmla="*/ 246 w 807"/>
                <a:gd name="T13" fmla="*/ 59 h 301"/>
                <a:gd name="T14" fmla="*/ 278 w 807"/>
                <a:gd name="T15" fmla="*/ 128 h 301"/>
                <a:gd name="T16" fmla="*/ 341 w 807"/>
                <a:gd name="T17" fmla="*/ 75 h 301"/>
                <a:gd name="T18" fmla="*/ 362 w 807"/>
                <a:gd name="T19" fmla="*/ 48 h 301"/>
                <a:gd name="T20" fmla="*/ 377 w 807"/>
                <a:gd name="T21" fmla="*/ 45 h 301"/>
                <a:gd name="T22" fmla="*/ 398 w 807"/>
                <a:gd name="T23" fmla="*/ 48 h 301"/>
                <a:gd name="T24" fmla="*/ 427 w 807"/>
                <a:gd name="T25" fmla="*/ 85 h 301"/>
                <a:gd name="T26" fmla="*/ 448 w 807"/>
                <a:gd name="T27" fmla="*/ 125 h 301"/>
                <a:gd name="T28" fmla="*/ 477 w 807"/>
                <a:gd name="T29" fmla="*/ 165 h 301"/>
                <a:gd name="T30" fmla="*/ 498 w 807"/>
                <a:gd name="T31" fmla="*/ 162 h 301"/>
                <a:gd name="T32" fmla="*/ 529 w 807"/>
                <a:gd name="T33" fmla="*/ 123 h 301"/>
                <a:gd name="T34" fmla="*/ 561 w 807"/>
                <a:gd name="T35" fmla="*/ 88 h 301"/>
                <a:gd name="T36" fmla="*/ 579 w 807"/>
                <a:gd name="T37" fmla="*/ 85 h 301"/>
                <a:gd name="T38" fmla="*/ 603 w 807"/>
                <a:gd name="T39" fmla="*/ 99 h 301"/>
                <a:gd name="T40" fmla="*/ 621 w 807"/>
                <a:gd name="T41" fmla="*/ 112 h 301"/>
                <a:gd name="T42" fmla="*/ 639 w 807"/>
                <a:gd name="T43" fmla="*/ 162 h 301"/>
                <a:gd name="T44" fmla="*/ 671 w 807"/>
                <a:gd name="T45" fmla="*/ 200 h 301"/>
                <a:gd name="T46" fmla="*/ 692 w 807"/>
                <a:gd name="T47" fmla="*/ 218 h 301"/>
                <a:gd name="T48" fmla="*/ 731 w 807"/>
                <a:gd name="T49" fmla="*/ 178 h 301"/>
                <a:gd name="T50" fmla="*/ 783 w 807"/>
                <a:gd name="T51" fmla="*/ 152 h 301"/>
                <a:gd name="T52" fmla="*/ 807 w 807"/>
                <a:gd name="T53" fmla="*/ 157 h 301"/>
                <a:gd name="T54" fmla="*/ 797 w 807"/>
                <a:gd name="T55" fmla="*/ 189 h 301"/>
                <a:gd name="T56" fmla="*/ 744 w 807"/>
                <a:gd name="T57" fmla="*/ 226 h 301"/>
                <a:gd name="T58" fmla="*/ 702 w 807"/>
                <a:gd name="T59" fmla="*/ 277 h 301"/>
                <a:gd name="T60" fmla="*/ 666 w 807"/>
                <a:gd name="T61" fmla="*/ 301 h 301"/>
                <a:gd name="T62" fmla="*/ 642 w 807"/>
                <a:gd name="T63" fmla="*/ 288 h 301"/>
                <a:gd name="T64" fmla="*/ 597 w 807"/>
                <a:gd name="T65" fmla="*/ 229 h 301"/>
                <a:gd name="T66" fmla="*/ 563 w 807"/>
                <a:gd name="T67" fmla="*/ 170 h 301"/>
                <a:gd name="T68" fmla="*/ 516 w 807"/>
                <a:gd name="T69" fmla="*/ 218 h 301"/>
                <a:gd name="T70" fmla="*/ 508 w 807"/>
                <a:gd name="T71" fmla="*/ 245 h 301"/>
                <a:gd name="T72" fmla="*/ 472 w 807"/>
                <a:gd name="T73" fmla="*/ 261 h 301"/>
                <a:gd name="T74" fmla="*/ 443 w 807"/>
                <a:gd name="T75" fmla="*/ 264 h 301"/>
                <a:gd name="T76" fmla="*/ 417 w 807"/>
                <a:gd name="T77" fmla="*/ 229 h 301"/>
                <a:gd name="T78" fmla="*/ 380 w 807"/>
                <a:gd name="T79" fmla="*/ 168 h 301"/>
                <a:gd name="T80" fmla="*/ 362 w 807"/>
                <a:gd name="T81" fmla="*/ 125 h 301"/>
                <a:gd name="T82" fmla="*/ 322 w 807"/>
                <a:gd name="T83" fmla="*/ 165 h 301"/>
                <a:gd name="T84" fmla="*/ 304 w 807"/>
                <a:gd name="T85" fmla="*/ 184 h 301"/>
                <a:gd name="T86" fmla="*/ 296 w 807"/>
                <a:gd name="T87" fmla="*/ 218 h 301"/>
                <a:gd name="T88" fmla="*/ 280 w 807"/>
                <a:gd name="T89" fmla="*/ 234 h 301"/>
                <a:gd name="T90" fmla="*/ 254 w 807"/>
                <a:gd name="T91" fmla="*/ 234 h 301"/>
                <a:gd name="T92" fmla="*/ 217 w 807"/>
                <a:gd name="T93" fmla="*/ 208 h 301"/>
                <a:gd name="T94" fmla="*/ 189 w 807"/>
                <a:gd name="T95" fmla="*/ 152 h 301"/>
                <a:gd name="T96" fmla="*/ 157 w 807"/>
                <a:gd name="T97" fmla="*/ 96 h 301"/>
                <a:gd name="T98" fmla="*/ 107 w 807"/>
                <a:gd name="T99" fmla="*/ 125 h 301"/>
                <a:gd name="T100" fmla="*/ 58 w 807"/>
                <a:gd name="T101" fmla="*/ 152 h 301"/>
                <a:gd name="T102" fmla="*/ 0 w 807"/>
                <a:gd name="T103" fmla="*/ 152 h 301"/>
                <a:gd name="T104" fmla="*/ 21 w 807"/>
                <a:gd name="T105" fmla="*/ 9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7" h="301">
                  <a:moveTo>
                    <a:pt x="21" y="91"/>
                  </a:moveTo>
                  <a:lnTo>
                    <a:pt x="45" y="91"/>
                  </a:lnTo>
                  <a:lnTo>
                    <a:pt x="100" y="75"/>
                  </a:lnTo>
                  <a:lnTo>
                    <a:pt x="155" y="27"/>
                  </a:lnTo>
                  <a:lnTo>
                    <a:pt x="197" y="0"/>
                  </a:lnTo>
                  <a:lnTo>
                    <a:pt x="212" y="5"/>
                  </a:lnTo>
                  <a:lnTo>
                    <a:pt x="246" y="59"/>
                  </a:lnTo>
                  <a:lnTo>
                    <a:pt x="278" y="128"/>
                  </a:lnTo>
                  <a:lnTo>
                    <a:pt x="341" y="75"/>
                  </a:lnTo>
                  <a:lnTo>
                    <a:pt x="362" y="48"/>
                  </a:lnTo>
                  <a:lnTo>
                    <a:pt x="377" y="45"/>
                  </a:lnTo>
                  <a:lnTo>
                    <a:pt x="398" y="48"/>
                  </a:lnTo>
                  <a:lnTo>
                    <a:pt x="427" y="85"/>
                  </a:lnTo>
                  <a:lnTo>
                    <a:pt x="448" y="125"/>
                  </a:lnTo>
                  <a:lnTo>
                    <a:pt x="477" y="165"/>
                  </a:lnTo>
                  <a:lnTo>
                    <a:pt x="498" y="162"/>
                  </a:lnTo>
                  <a:lnTo>
                    <a:pt x="529" y="123"/>
                  </a:lnTo>
                  <a:lnTo>
                    <a:pt x="561" y="88"/>
                  </a:lnTo>
                  <a:lnTo>
                    <a:pt x="579" y="85"/>
                  </a:lnTo>
                  <a:lnTo>
                    <a:pt x="603" y="99"/>
                  </a:lnTo>
                  <a:lnTo>
                    <a:pt x="621" y="112"/>
                  </a:lnTo>
                  <a:lnTo>
                    <a:pt x="639" y="162"/>
                  </a:lnTo>
                  <a:lnTo>
                    <a:pt x="671" y="200"/>
                  </a:lnTo>
                  <a:lnTo>
                    <a:pt x="692" y="218"/>
                  </a:lnTo>
                  <a:lnTo>
                    <a:pt x="731" y="178"/>
                  </a:lnTo>
                  <a:lnTo>
                    <a:pt x="783" y="152"/>
                  </a:lnTo>
                  <a:lnTo>
                    <a:pt x="807" y="157"/>
                  </a:lnTo>
                  <a:lnTo>
                    <a:pt x="797" y="189"/>
                  </a:lnTo>
                  <a:lnTo>
                    <a:pt x="744" y="226"/>
                  </a:lnTo>
                  <a:lnTo>
                    <a:pt x="702" y="277"/>
                  </a:lnTo>
                  <a:lnTo>
                    <a:pt x="666" y="301"/>
                  </a:lnTo>
                  <a:lnTo>
                    <a:pt x="642" y="288"/>
                  </a:lnTo>
                  <a:lnTo>
                    <a:pt x="597" y="229"/>
                  </a:lnTo>
                  <a:lnTo>
                    <a:pt x="563" y="170"/>
                  </a:lnTo>
                  <a:lnTo>
                    <a:pt x="516" y="218"/>
                  </a:lnTo>
                  <a:lnTo>
                    <a:pt x="508" y="245"/>
                  </a:lnTo>
                  <a:lnTo>
                    <a:pt x="472" y="261"/>
                  </a:lnTo>
                  <a:lnTo>
                    <a:pt x="443" y="264"/>
                  </a:lnTo>
                  <a:lnTo>
                    <a:pt x="417" y="229"/>
                  </a:lnTo>
                  <a:lnTo>
                    <a:pt x="380" y="168"/>
                  </a:lnTo>
                  <a:lnTo>
                    <a:pt x="362" y="125"/>
                  </a:lnTo>
                  <a:lnTo>
                    <a:pt x="322" y="165"/>
                  </a:lnTo>
                  <a:lnTo>
                    <a:pt x="304" y="184"/>
                  </a:lnTo>
                  <a:lnTo>
                    <a:pt x="296" y="218"/>
                  </a:lnTo>
                  <a:lnTo>
                    <a:pt x="280" y="234"/>
                  </a:lnTo>
                  <a:lnTo>
                    <a:pt x="254" y="234"/>
                  </a:lnTo>
                  <a:lnTo>
                    <a:pt x="217" y="208"/>
                  </a:lnTo>
                  <a:lnTo>
                    <a:pt x="189" y="152"/>
                  </a:lnTo>
                  <a:lnTo>
                    <a:pt x="157" y="96"/>
                  </a:lnTo>
                  <a:lnTo>
                    <a:pt x="107" y="125"/>
                  </a:lnTo>
                  <a:lnTo>
                    <a:pt x="58" y="152"/>
                  </a:lnTo>
                  <a:lnTo>
                    <a:pt x="0" y="152"/>
                  </a:lnTo>
                  <a:lnTo>
                    <a:pt x="21" y="9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Freeform 29">
              <a:extLst>
                <a:ext uri="{FF2B5EF4-FFF2-40B4-BE49-F238E27FC236}">
                  <a16:creationId xmlns:a16="http://schemas.microsoft.com/office/drawing/2014/main" id="{0AA6131E-8C8C-616B-DFA6-588B8031C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9" y="2127"/>
              <a:ext cx="629" cy="190"/>
            </a:xfrm>
            <a:custGeom>
              <a:avLst/>
              <a:gdLst>
                <a:gd name="T0" fmla="*/ 47 w 810"/>
                <a:gd name="T1" fmla="*/ 112 h 245"/>
                <a:gd name="T2" fmla="*/ 110 w 810"/>
                <a:gd name="T3" fmla="*/ 83 h 245"/>
                <a:gd name="T4" fmla="*/ 180 w 810"/>
                <a:gd name="T5" fmla="*/ 27 h 245"/>
                <a:gd name="T6" fmla="*/ 204 w 810"/>
                <a:gd name="T7" fmla="*/ 36 h 245"/>
                <a:gd name="T8" fmla="*/ 254 w 810"/>
                <a:gd name="T9" fmla="*/ 149 h 245"/>
                <a:gd name="T10" fmla="*/ 286 w 810"/>
                <a:gd name="T11" fmla="*/ 149 h 245"/>
                <a:gd name="T12" fmla="*/ 346 w 810"/>
                <a:gd name="T13" fmla="*/ 83 h 245"/>
                <a:gd name="T14" fmla="*/ 384 w 810"/>
                <a:gd name="T15" fmla="*/ 67 h 245"/>
                <a:gd name="T16" fmla="*/ 435 w 810"/>
                <a:gd name="T17" fmla="*/ 153 h 245"/>
                <a:gd name="T18" fmla="*/ 484 w 810"/>
                <a:gd name="T19" fmla="*/ 197 h 245"/>
                <a:gd name="T20" fmla="*/ 526 w 810"/>
                <a:gd name="T21" fmla="*/ 147 h 245"/>
                <a:gd name="T22" fmla="*/ 570 w 810"/>
                <a:gd name="T23" fmla="*/ 108 h 245"/>
                <a:gd name="T24" fmla="*/ 624 w 810"/>
                <a:gd name="T25" fmla="*/ 185 h 245"/>
                <a:gd name="T26" fmla="*/ 672 w 810"/>
                <a:gd name="T27" fmla="*/ 245 h 245"/>
                <a:gd name="T28" fmla="*/ 726 w 810"/>
                <a:gd name="T29" fmla="*/ 212 h 245"/>
                <a:gd name="T30" fmla="*/ 781 w 810"/>
                <a:gd name="T31" fmla="*/ 179 h 245"/>
                <a:gd name="T32" fmla="*/ 782 w 810"/>
                <a:gd name="T33" fmla="*/ 149 h 245"/>
                <a:gd name="T34" fmla="*/ 680 w 810"/>
                <a:gd name="T35" fmla="*/ 213 h 245"/>
                <a:gd name="T36" fmla="*/ 637 w 810"/>
                <a:gd name="T37" fmla="*/ 165 h 245"/>
                <a:gd name="T38" fmla="*/ 598 w 810"/>
                <a:gd name="T39" fmla="*/ 103 h 245"/>
                <a:gd name="T40" fmla="*/ 547 w 810"/>
                <a:gd name="T41" fmla="*/ 91 h 245"/>
                <a:gd name="T42" fmla="*/ 499 w 810"/>
                <a:gd name="T43" fmla="*/ 149 h 245"/>
                <a:gd name="T44" fmla="*/ 472 w 810"/>
                <a:gd name="T45" fmla="*/ 163 h 245"/>
                <a:gd name="T46" fmla="*/ 415 w 810"/>
                <a:gd name="T47" fmla="*/ 80 h 245"/>
                <a:gd name="T48" fmla="*/ 384 w 810"/>
                <a:gd name="T49" fmla="*/ 47 h 245"/>
                <a:gd name="T50" fmla="*/ 341 w 810"/>
                <a:gd name="T51" fmla="*/ 60 h 245"/>
                <a:gd name="T52" fmla="*/ 283 w 810"/>
                <a:gd name="T53" fmla="*/ 115 h 245"/>
                <a:gd name="T54" fmla="*/ 244 w 810"/>
                <a:gd name="T55" fmla="*/ 67 h 245"/>
                <a:gd name="T56" fmla="*/ 201 w 810"/>
                <a:gd name="T57" fmla="*/ 0 h 245"/>
                <a:gd name="T58" fmla="*/ 145 w 810"/>
                <a:gd name="T59" fmla="*/ 23 h 245"/>
                <a:gd name="T60" fmla="*/ 73 w 810"/>
                <a:gd name="T61" fmla="*/ 83 h 245"/>
                <a:gd name="T62" fmla="*/ 14 w 810"/>
                <a:gd name="T63" fmla="*/ 96 h 245"/>
                <a:gd name="T64" fmla="*/ 8 w 810"/>
                <a:gd name="T65" fmla="*/ 11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10" h="245">
                  <a:moveTo>
                    <a:pt x="8" y="115"/>
                  </a:moveTo>
                  <a:lnTo>
                    <a:pt x="47" y="112"/>
                  </a:lnTo>
                  <a:lnTo>
                    <a:pt x="81" y="99"/>
                  </a:lnTo>
                  <a:lnTo>
                    <a:pt x="110" y="83"/>
                  </a:lnTo>
                  <a:lnTo>
                    <a:pt x="148" y="55"/>
                  </a:lnTo>
                  <a:lnTo>
                    <a:pt x="180" y="27"/>
                  </a:lnTo>
                  <a:lnTo>
                    <a:pt x="191" y="24"/>
                  </a:lnTo>
                  <a:lnTo>
                    <a:pt x="204" y="36"/>
                  </a:lnTo>
                  <a:lnTo>
                    <a:pt x="240" y="108"/>
                  </a:lnTo>
                  <a:lnTo>
                    <a:pt x="254" y="149"/>
                  </a:lnTo>
                  <a:lnTo>
                    <a:pt x="263" y="163"/>
                  </a:lnTo>
                  <a:lnTo>
                    <a:pt x="286" y="149"/>
                  </a:lnTo>
                  <a:lnTo>
                    <a:pt x="318" y="112"/>
                  </a:lnTo>
                  <a:lnTo>
                    <a:pt x="346" y="83"/>
                  </a:lnTo>
                  <a:lnTo>
                    <a:pt x="364" y="64"/>
                  </a:lnTo>
                  <a:lnTo>
                    <a:pt x="384" y="67"/>
                  </a:lnTo>
                  <a:lnTo>
                    <a:pt x="397" y="88"/>
                  </a:lnTo>
                  <a:lnTo>
                    <a:pt x="435" y="153"/>
                  </a:lnTo>
                  <a:lnTo>
                    <a:pt x="463" y="189"/>
                  </a:lnTo>
                  <a:lnTo>
                    <a:pt x="484" y="197"/>
                  </a:lnTo>
                  <a:lnTo>
                    <a:pt x="506" y="179"/>
                  </a:lnTo>
                  <a:lnTo>
                    <a:pt x="526" y="147"/>
                  </a:lnTo>
                  <a:lnTo>
                    <a:pt x="557" y="112"/>
                  </a:lnTo>
                  <a:lnTo>
                    <a:pt x="570" y="108"/>
                  </a:lnTo>
                  <a:lnTo>
                    <a:pt x="602" y="129"/>
                  </a:lnTo>
                  <a:lnTo>
                    <a:pt x="624" y="185"/>
                  </a:lnTo>
                  <a:lnTo>
                    <a:pt x="653" y="228"/>
                  </a:lnTo>
                  <a:lnTo>
                    <a:pt x="672" y="245"/>
                  </a:lnTo>
                  <a:lnTo>
                    <a:pt x="691" y="244"/>
                  </a:lnTo>
                  <a:lnTo>
                    <a:pt x="726" y="212"/>
                  </a:lnTo>
                  <a:lnTo>
                    <a:pt x="763" y="187"/>
                  </a:lnTo>
                  <a:lnTo>
                    <a:pt x="781" y="179"/>
                  </a:lnTo>
                  <a:lnTo>
                    <a:pt x="810" y="167"/>
                  </a:lnTo>
                  <a:lnTo>
                    <a:pt x="782" y="149"/>
                  </a:lnTo>
                  <a:lnTo>
                    <a:pt x="720" y="179"/>
                  </a:lnTo>
                  <a:lnTo>
                    <a:pt x="680" y="213"/>
                  </a:lnTo>
                  <a:lnTo>
                    <a:pt x="661" y="199"/>
                  </a:lnTo>
                  <a:lnTo>
                    <a:pt x="637" y="165"/>
                  </a:lnTo>
                  <a:lnTo>
                    <a:pt x="620" y="120"/>
                  </a:lnTo>
                  <a:lnTo>
                    <a:pt x="598" y="103"/>
                  </a:lnTo>
                  <a:lnTo>
                    <a:pt x="574" y="88"/>
                  </a:lnTo>
                  <a:lnTo>
                    <a:pt x="547" y="91"/>
                  </a:lnTo>
                  <a:lnTo>
                    <a:pt x="527" y="111"/>
                  </a:lnTo>
                  <a:lnTo>
                    <a:pt x="499" y="149"/>
                  </a:lnTo>
                  <a:lnTo>
                    <a:pt x="486" y="163"/>
                  </a:lnTo>
                  <a:lnTo>
                    <a:pt x="472" y="163"/>
                  </a:lnTo>
                  <a:lnTo>
                    <a:pt x="444" y="131"/>
                  </a:lnTo>
                  <a:lnTo>
                    <a:pt x="415" y="80"/>
                  </a:lnTo>
                  <a:lnTo>
                    <a:pt x="400" y="55"/>
                  </a:lnTo>
                  <a:lnTo>
                    <a:pt x="384" y="47"/>
                  </a:lnTo>
                  <a:lnTo>
                    <a:pt x="362" y="44"/>
                  </a:lnTo>
                  <a:lnTo>
                    <a:pt x="341" y="60"/>
                  </a:lnTo>
                  <a:lnTo>
                    <a:pt x="313" y="91"/>
                  </a:lnTo>
                  <a:lnTo>
                    <a:pt x="283" y="115"/>
                  </a:lnTo>
                  <a:lnTo>
                    <a:pt x="270" y="123"/>
                  </a:lnTo>
                  <a:lnTo>
                    <a:pt x="244" y="67"/>
                  </a:lnTo>
                  <a:lnTo>
                    <a:pt x="220" y="20"/>
                  </a:lnTo>
                  <a:lnTo>
                    <a:pt x="201" y="0"/>
                  </a:lnTo>
                  <a:lnTo>
                    <a:pt x="177" y="3"/>
                  </a:lnTo>
                  <a:lnTo>
                    <a:pt x="145" y="23"/>
                  </a:lnTo>
                  <a:lnTo>
                    <a:pt x="109" y="56"/>
                  </a:lnTo>
                  <a:lnTo>
                    <a:pt x="73" y="83"/>
                  </a:lnTo>
                  <a:lnTo>
                    <a:pt x="50" y="91"/>
                  </a:lnTo>
                  <a:lnTo>
                    <a:pt x="14" y="96"/>
                  </a:lnTo>
                  <a:lnTo>
                    <a:pt x="0" y="100"/>
                  </a:lnTo>
                  <a:lnTo>
                    <a:pt x="8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Freeform 30">
              <a:extLst>
                <a:ext uri="{FF2B5EF4-FFF2-40B4-BE49-F238E27FC236}">
                  <a16:creationId xmlns:a16="http://schemas.microsoft.com/office/drawing/2014/main" id="{2FDC5078-4F80-C791-7D42-347E5D191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154"/>
              <a:ext cx="634" cy="223"/>
            </a:xfrm>
            <a:custGeom>
              <a:avLst/>
              <a:gdLst>
                <a:gd name="T0" fmla="*/ 54 w 816"/>
                <a:gd name="T1" fmla="*/ 119 h 287"/>
                <a:gd name="T2" fmla="*/ 113 w 816"/>
                <a:gd name="T3" fmla="*/ 95 h 287"/>
                <a:gd name="T4" fmla="*/ 156 w 816"/>
                <a:gd name="T5" fmla="*/ 72 h 287"/>
                <a:gd name="T6" fmla="*/ 144 w 816"/>
                <a:gd name="T7" fmla="*/ 24 h 287"/>
                <a:gd name="T8" fmla="*/ 168 w 816"/>
                <a:gd name="T9" fmla="*/ 28 h 287"/>
                <a:gd name="T10" fmla="*/ 202 w 816"/>
                <a:gd name="T11" fmla="*/ 108 h 287"/>
                <a:gd name="T12" fmla="*/ 238 w 816"/>
                <a:gd name="T13" fmla="*/ 179 h 287"/>
                <a:gd name="T14" fmla="*/ 270 w 816"/>
                <a:gd name="T15" fmla="*/ 200 h 287"/>
                <a:gd name="T16" fmla="*/ 297 w 816"/>
                <a:gd name="T17" fmla="*/ 179 h 287"/>
                <a:gd name="T18" fmla="*/ 276 w 816"/>
                <a:gd name="T19" fmla="*/ 127 h 287"/>
                <a:gd name="T20" fmla="*/ 309 w 816"/>
                <a:gd name="T21" fmla="*/ 148 h 287"/>
                <a:gd name="T22" fmla="*/ 339 w 816"/>
                <a:gd name="T23" fmla="*/ 60 h 287"/>
                <a:gd name="T24" fmla="*/ 371 w 816"/>
                <a:gd name="T25" fmla="*/ 52 h 287"/>
                <a:gd name="T26" fmla="*/ 384 w 816"/>
                <a:gd name="T27" fmla="*/ 108 h 287"/>
                <a:gd name="T28" fmla="*/ 423 w 816"/>
                <a:gd name="T29" fmla="*/ 175 h 287"/>
                <a:gd name="T30" fmla="*/ 458 w 816"/>
                <a:gd name="T31" fmla="*/ 228 h 287"/>
                <a:gd name="T32" fmla="*/ 506 w 816"/>
                <a:gd name="T33" fmla="*/ 219 h 287"/>
                <a:gd name="T34" fmla="*/ 502 w 816"/>
                <a:gd name="T35" fmla="*/ 176 h 287"/>
                <a:gd name="T36" fmla="*/ 510 w 816"/>
                <a:gd name="T37" fmla="*/ 144 h 287"/>
                <a:gd name="T38" fmla="*/ 557 w 816"/>
                <a:gd name="T39" fmla="*/ 136 h 287"/>
                <a:gd name="T40" fmla="*/ 565 w 816"/>
                <a:gd name="T41" fmla="*/ 75 h 287"/>
                <a:gd name="T42" fmla="*/ 568 w 816"/>
                <a:gd name="T43" fmla="*/ 95 h 287"/>
                <a:gd name="T44" fmla="*/ 588 w 816"/>
                <a:gd name="T45" fmla="*/ 164 h 287"/>
                <a:gd name="T46" fmla="*/ 638 w 816"/>
                <a:gd name="T47" fmla="*/ 231 h 287"/>
                <a:gd name="T48" fmla="*/ 682 w 816"/>
                <a:gd name="T49" fmla="*/ 260 h 287"/>
                <a:gd name="T50" fmla="*/ 702 w 816"/>
                <a:gd name="T51" fmla="*/ 239 h 287"/>
                <a:gd name="T52" fmla="*/ 710 w 816"/>
                <a:gd name="T53" fmla="*/ 195 h 287"/>
                <a:gd name="T54" fmla="*/ 752 w 816"/>
                <a:gd name="T55" fmla="*/ 188 h 287"/>
                <a:gd name="T56" fmla="*/ 816 w 816"/>
                <a:gd name="T57" fmla="*/ 156 h 287"/>
                <a:gd name="T58" fmla="*/ 757 w 816"/>
                <a:gd name="T59" fmla="*/ 207 h 287"/>
                <a:gd name="T60" fmla="*/ 720 w 816"/>
                <a:gd name="T61" fmla="*/ 251 h 287"/>
                <a:gd name="T62" fmla="*/ 667 w 816"/>
                <a:gd name="T63" fmla="*/ 287 h 287"/>
                <a:gd name="T64" fmla="*/ 595 w 816"/>
                <a:gd name="T65" fmla="*/ 207 h 287"/>
                <a:gd name="T66" fmla="*/ 559 w 816"/>
                <a:gd name="T67" fmla="*/ 171 h 287"/>
                <a:gd name="T68" fmla="*/ 521 w 816"/>
                <a:gd name="T69" fmla="*/ 219 h 287"/>
                <a:gd name="T70" fmla="*/ 457 w 816"/>
                <a:gd name="T71" fmla="*/ 252 h 287"/>
                <a:gd name="T72" fmla="*/ 411 w 816"/>
                <a:gd name="T73" fmla="*/ 188 h 287"/>
                <a:gd name="T74" fmla="*/ 364 w 816"/>
                <a:gd name="T75" fmla="*/ 116 h 287"/>
                <a:gd name="T76" fmla="*/ 317 w 816"/>
                <a:gd name="T77" fmla="*/ 176 h 287"/>
                <a:gd name="T78" fmla="*/ 297 w 816"/>
                <a:gd name="T79" fmla="*/ 212 h 287"/>
                <a:gd name="T80" fmla="*/ 237 w 816"/>
                <a:gd name="T81" fmla="*/ 204 h 287"/>
                <a:gd name="T82" fmla="*/ 195 w 816"/>
                <a:gd name="T83" fmla="*/ 136 h 287"/>
                <a:gd name="T84" fmla="*/ 160 w 816"/>
                <a:gd name="T85" fmla="*/ 87 h 287"/>
                <a:gd name="T86" fmla="*/ 73 w 816"/>
                <a:gd name="T87" fmla="*/ 136 h 287"/>
                <a:gd name="T88" fmla="*/ 0 w 816"/>
                <a:gd name="T89" fmla="*/ 14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16" h="287">
                  <a:moveTo>
                    <a:pt x="17" y="116"/>
                  </a:moveTo>
                  <a:lnTo>
                    <a:pt x="54" y="119"/>
                  </a:lnTo>
                  <a:lnTo>
                    <a:pt x="81" y="107"/>
                  </a:lnTo>
                  <a:lnTo>
                    <a:pt x="113" y="95"/>
                  </a:lnTo>
                  <a:lnTo>
                    <a:pt x="132" y="79"/>
                  </a:lnTo>
                  <a:lnTo>
                    <a:pt x="156" y="72"/>
                  </a:lnTo>
                  <a:lnTo>
                    <a:pt x="162" y="67"/>
                  </a:lnTo>
                  <a:lnTo>
                    <a:pt x="144" y="24"/>
                  </a:lnTo>
                  <a:lnTo>
                    <a:pt x="174" y="0"/>
                  </a:lnTo>
                  <a:lnTo>
                    <a:pt x="168" y="28"/>
                  </a:lnTo>
                  <a:lnTo>
                    <a:pt x="179" y="55"/>
                  </a:lnTo>
                  <a:lnTo>
                    <a:pt x="202" y="108"/>
                  </a:lnTo>
                  <a:lnTo>
                    <a:pt x="221" y="144"/>
                  </a:lnTo>
                  <a:lnTo>
                    <a:pt x="238" y="179"/>
                  </a:lnTo>
                  <a:lnTo>
                    <a:pt x="257" y="192"/>
                  </a:lnTo>
                  <a:lnTo>
                    <a:pt x="270" y="200"/>
                  </a:lnTo>
                  <a:lnTo>
                    <a:pt x="288" y="199"/>
                  </a:lnTo>
                  <a:lnTo>
                    <a:pt x="297" y="179"/>
                  </a:lnTo>
                  <a:lnTo>
                    <a:pt x="296" y="164"/>
                  </a:lnTo>
                  <a:lnTo>
                    <a:pt x="276" y="127"/>
                  </a:lnTo>
                  <a:lnTo>
                    <a:pt x="297" y="111"/>
                  </a:lnTo>
                  <a:lnTo>
                    <a:pt x="309" y="148"/>
                  </a:lnTo>
                  <a:lnTo>
                    <a:pt x="360" y="92"/>
                  </a:lnTo>
                  <a:lnTo>
                    <a:pt x="339" y="60"/>
                  </a:lnTo>
                  <a:lnTo>
                    <a:pt x="372" y="28"/>
                  </a:lnTo>
                  <a:lnTo>
                    <a:pt x="371" y="52"/>
                  </a:lnTo>
                  <a:lnTo>
                    <a:pt x="372" y="79"/>
                  </a:lnTo>
                  <a:lnTo>
                    <a:pt x="384" y="108"/>
                  </a:lnTo>
                  <a:lnTo>
                    <a:pt x="399" y="143"/>
                  </a:lnTo>
                  <a:lnTo>
                    <a:pt x="423" y="175"/>
                  </a:lnTo>
                  <a:lnTo>
                    <a:pt x="443" y="203"/>
                  </a:lnTo>
                  <a:lnTo>
                    <a:pt x="458" y="228"/>
                  </a:lnTo>
                  <a:lnTo>
                    <a:pt x="478" y="227"/>
                  </a:lnTo>
                  <a:lnTo>
                    <a:pt x="506" y="219"/>
                  </a:lnTo>
                  <a:lnTo>
                    <a:pt x="508" y="199"/>
                  </a:lnTo>
                  <a:lnTo>
                    <a:pt x="502" y="176"/>
                  </a:lnTo>
                  <a:lnTo>
                    <a:pt x="481" y="147"/>
                  </a:lnTo>
                  <a:lnTo>
                    <a:pt x="510" y="144"/>
                  </a:lnTo>
                  <a:lnTo>
                    <a:pt x="525" y="172"/>
                  </a:lnTo>
                  <a:lnTo>
                    <a:pt x="557" y="136"/>
                  </a:lnTo>
                  <a:lnTo>
                    <a:pt x="545" y="103"/>
                  </a:lnTo>
                  <a:lnTo>
                    <a:pt x="565" y="75"/>
                  </a:lnTo>
                  <a:lnTo>
                    <a:pt x="571" y="64"/>
                  </a:lnTo>
                  <a:lnTo>
                    <a:pt x="568" y="95"/>
                  </a:lnTo>
                  <a:lnTo>
                    <a:pt x="575" y="124"/>
                  </a:lnTo>
                  <a:lnTo>
                    <a:pt x="588" y="164"/>
                  </a:lnTo>
                  <a:lnTo>
                    <a:pt x="612" y="199"/>
                  </a:lnTo>
                  <a:lnTo>
                    <a:pt x="638" y="231"/>
                  </a:lnTo>
                  <a:lnTo>
                    <a:pt x="667" y="255"/>
                  </a:lnTo>
                  <a:lnTo>
                    <a:pt x="682" y="260"/>
                  </a:lnTo>
                  <a:lnTo>
                    <a:pt x="698" y="248"/>
                  </a:lnTo>
                  <a:lnTo>
                    <a:pt x="702" y="239"/>
                  </a:lnTo>
                  <a:lnTo>
                    <a:pt x="686" y="200"/>
                  </a:lnTo>
                  <a:lnTo>
                    <a:pt x="710" y="195"/>
                  </a:lnTo>
                  <a:lnTo>
                    <a:pt x="716" y="227"/>
                  </a:lnTo>
                  <a:lnTo>
                    <a:pt x="752" y="188"/>
                  </a:lnTo>
                  <a:lnTo>
                    <a:pt x="795" y="163"/>
                  </a:lnTo>
                  <a:lnTo>
                    <a:pt x="816" y="156"/>
                  </a:lnTo>
                  <a:lnTo>
                    <a:pt x="803" y="180"/>
                  </a:lnTo>
                  <a:lnTo>
                    <a:pt x="757" y="207"/>
                  </a:lnTo>
                  <a:lnTo>
                    <a:pt x="730" y="235"/>
                  </a:lnTo>
                  <a:lnTo>
                    <a:pt x="720" y="251"/>
                  </a:lnTo>
                  <a:lnTo>
                    <a:pt x="698" y="275"/>
                  </a:lnTo>
                  <a:lnTo>
                    <a:pt x="667" y="287"/>
                  </a:lnTo>
                  <a:lnTo>
                    <a:pt x="627" y="252"/>
                  </a:lnTo>
                  <a:lnTo>
                    <a:pt x="595" y="207"/>
                  </a:lnTo>
                  <a:lnTo>
                    <a:pt x="567" y="171"/>
                  </a:lnTo>
                  <a:lnTo>
                    <a:pt x="559" y="171"/>
                  </a:lnTo>
                  <a:lnTo>
                    <a:pt x="529" y="199"/>
                  </a:lnTo>
                  <a:lnTo>
                    <a:pt x="521" y="219"/>
                  </a:lnTo>
                  <a:lnTo>
                    <a:pt x="498" y="243"/>
                  </a:lnTo>
                  <a:lnTo>
                    <a:pt x="457" y="252"/>
                  </a:lnTo>
                  <a:lnTo>
                    <a:pt x="434" y="235"/>
                  </a:lnTo>
                  <a:lnTo>
                    <a:pt x="411" y="188"/>
                  </a:lnTo>
                  <a:lnTo>
                    <a:pt x="386" y="156"/>
                  </a:lnTo>
                  <a:lnTo>
                    <a:pt x="364" y="116"/>
                  </a:lnTo>
                  <a:lnTo>
                    <a:pt x="324" y="164"/>
                  </a:lnTo>
                  <a:lnTo>
                    <a:pt x="317" y="176"/>
                  </a:lnTo>
                  <a:lnTo>
                    <a:pt x="316" y="196"/>
                  </a:lnTo>
                  <a:lnTo>
                    <a:pt x="297" y="212"/>
                  </a:lnTo>
                  <a:lnTo>
                    <a:pt x="266" y="220"/>
                  </a:lnTo>
                  <a:lnTo>
                    <a:pt x="237" y="204"/>
                  </a:lnTo>
                  <a:lnTo>
                    <a:pt x="210" y="171"/>
                  </a:lnTo>
                  <a:lnTo>
                    <a:pt x="195" y="136"/>
                  </a:lnTo>
                  <a:lnTo>
                    <a:pt x="174" y="100"/>
                  </a:lnTo>
                  <a:lnTo>
                    <a:pt x="160" y="87"/>
                  </a:lnTo>
                  <a:lnTo>
                    <a:pt x="109" y="115"/>
                  </a:lnTo>
                  <a:lnTo>
                    <a:pt x="73" y="136"/>
                  </a:lnTo>
                  <a:lnTo>
                    <a:pt x="34" y="143"/>
                  </a:lnTo>
                  <a:lnTo>
                    <a:pt x="0" y="140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55" name="Group 31">
            <a:extLst>
              <a:ext uri="{FF2B5EF4-FFF2-40B4-BE49-F238E27FC236}">
                <a16:creationId xmlns:a16="http://schemas.microsoft.com/office/drawing/2014/main" id="{0BB97E9E-557D-4FF5-28AE-A099DBB4AC7C}"/>
              </a:ext>
            </a:extLst>
          </p:cNvPr>
          <p:cNvGrpSpPr>
            <a:grpSpLocks/>
          </p:cNvGrpSpPr>
          <p:nvPr/>
        </p:nvGrpSpPr>
        <p:grpSpPr bwMode="auto">
          <a:xfrm>
            <a:off x="7473950" y="2995613"/>
            <a:ext cx="1517650" cy="1627187"/>
            <a:chOff x="-48" y="96"/>
            <a:chExt cx="1629" cy="1690"/>
          </a:xfrm>
        </p:grpSpPr>
        <p:grpSp>
          <p:nvGrpSpPr>
            <p:cNvPr id="52256" name="Group 32">
              <a:extLst>
                <a:ext uri="{FF2B5EF4-FFF2-40B4-BE49-F238E27FC236}">
                  <a16:creationId xmlns:a16="http://schemas.microsoft.com/office/drawing/2014/main" id="{B2616A86-818E-F7C9-4897-1E8BB5E2D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96"/>
              <a:ext cx="1005" cy="1402"/>
              <a:chOff x="3" y="0"/>
              <a:chExt cx="1348" cy="1978"/>
            </a:xfrm>
          </p:grpSpPr>
          <p:sp>
            <p:nvSpPr>
              <p:cNvPr id="52257" name="Freeform 33">
                <a:extLst>
                  <a:ext uri="{FF2B5EF4-FFF2-40B4-BE49-F238E27FC236}">
                    <a16:creationId xmlns:a16="http://schemas.microsoft.com/office/drawing/2014/main" id="{F32CF1ED-B62E-61B2-8E06-64BAAE769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" y="8"/>
                <a:ext cx="1295" cy="1970"/>
              </a:xfrm>
              <a:custGeom>
                <a:avLst/>
                <a:gdLst>
                  <a:gd name="T0" fmla="*/ 65 w 1295"/>
                  <a:gd name="T1" fmla="*/ 88 h 1970"/>
                  <a:gd name="T2" fmla="*/ 351 w 1295"/>
                  <a:gd name="T3" fmla="*/ 42 h 1970"/>
                  <a:gd name="T4" fmla="*/ 691 w 1295"/>
                  <a:gd name="T5" fmla="*/ 0 h 1970"/>
                  <a:gd name="T6" fmla="*/ 1054 w 1295"/>
                  <a:gd name="T7" fmla="*/ 88 h 1970"/>
                  <a:gd name="T8" fmla="*/ 1268 w 1295"/>
                  <a:gd name="T9" fmla="*/ 164 h 1970"/>
                  <a:gd name="T10" fmla="*/ 1295 w 1295"/>
                  <a:gd name="T11" fmla="*/ 194 h 1970"/>
                  <a:gd name="T12" fmla="*/ 1131 w 1295"/>
                  <a:gd name="T13" fmla="*/ 232 h 1970"/>
                  <a:gd name="T14" fmla="*/ 810 w 1295"/>
                  <a:gd name="T15" fmla="*/ 332 h 1970"/>
                  <a:gd name="T16" fmla="*/ 493 w 1295"/>
                  <a:gd name="T17" fmla="*/ 438 h 1970"/>
                  <a:gd name="T18" fmla="*/ 462 w 1295"/>
                  <a:gd name="T19" fmla="*/ 709 h 1970"/>
                  <a:gd name="T20" fmla="*/ 458 w 1295"/>
                  <a:gd name="T21" fmla="*/ 1071 h 1970"/>
                  <a:gd name="T22" fmla="*/ 443 w 1295"/>
                  <a:gd name="T23" fmla="*/ 1638 h 1970"/>
                  <a:gd name="T24" fmla="*/ 439 w 1295"/>
                  <a:gd name="T25" fmla="*/ 1970 h 1970"/>
                  <a:gd name="T26" fmla="*/ 340 w 1295"/>
                  <a:gd name="T27" fmla="*/ 1894 h 1970"/>
                  <a:gd name="T28" fmla="*/ 241 w 1295"/>
                  <a:gd name="T29" fmla="*/ 1753 h 1970"/>
                  <a:gd name="T30" fmla="*/ 153 w 1295"/>
                  <a:gd name="T31" fmla="*/ 1661 h 1970"/>
                  <a:gd name="T32" fmla="*/ 0 w 1295"/>
                  <a:gd name="T33" fmla="*/ 1494 h 1970"/>
                  <a:gd name="T34" fmla="*/ 8 w 1295"/>
                  <a:gd name="T35" fmla="*/ 1174 h 1970"/>
                  <a:gd name="T36" fmla="*/ 23 w 1295"/>
                  <a:gd name="T37" fmla="*/ 918 h 1970"/>
                  <a:gd name="T38" fmla="*/ 19 w 1295"/>
                  <a:gd name="T39" fmla="*/ 690 h 1970"/>
                  <a:gd name="T40" fmla="*/ 27 w 1295"/>
                  <a:gd name="T41" fmla="*/ 465 h 1970"/>
                  <a:gd name="T42" fmla="*/ 34 w 1295"/>
                  <a:gd name="T43" fmla="*/ 225 h 1970"/>
                  <a:gd name="T44" fmla="*/ 65 w 1295"/>
                  <a:gd name="T45" fmla="*/ 88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5" h="1970">
                    <a:moveTo>
                      <a:pt x="65" y="88"/>
                    </a:moveTo>
                    <a:lnTo>
                      <a:pt x="351" y="42"/>
                    </a:lnTo>
                    <a:lnTo>
                      <a:pt x="691" y="0"/>
                    </a:lnTo>
                    <a:lnTo>
                      <a:pt x="1054" y="88"/>
                    </a:lnTo>
                    <a:lnTo>
                      <a:pt x="1268" y="164"/>
                    </a:lnTo>
                    <a:lnTo>
                      <a:pt x="1295" y="194"/>
                    </a:lnTo>
                    <a:lnTo>
                      <a:pt x="1131" y="232"/>
                    </a:lnTo>
                    <a:lnTo>
                      <a:pt x="810" y="332"/>
                    </a:lnTo>
                    <a:lnTo>
                      <a:pt x="493" y="438"/>
                    </a:lnTo>
                    <a:lnTo>
                      <a:pt x="462" y="709"/>
                    </a:lnTo>
                    <a:lnTo>
                      <a:pt x="458" y="1071"/>
                    </a:lnTo>
                    <a:lnTo>
                      <a:pt x="443" y="1638"/>
                    </a:lnTo>
                    <a:lnTo>
                      <a:pt x="439" y="1970"/>
                    </a:lnTo>
                    <a:lnTo>
                      <a:pt x="340" y="1894"/>
                    </a:lnTo>
                    <a:lnTo>
                      <a:pt x="241" y="1753"/>
                    </a:lnTo>
                    <a:lnTo>
                      <a:pt x="153" y="1661"/>
                    </a:lnTo>
                    <a:lnTo>
                      <a:pt x="0" y="1494"/>
                    </a:lnTo>
                    <a:lnTo>
                      <a:pt x="8" y="1174"/>
                    </a:lnTo>
                    <a:lnTo>
                      <a:pt x="23" y="918"/>
                    </a:lnTo>
                    <a:lnTo>
                      <a:pt x="19" y="690"/>
                    </a:lnTo>
                    <a:lnTo>
                      <a:pt x="27" y="465"/>
                    </a:lnTo>
                    <a:lnTo>
                      <a:pt x="34" y="225"/>
                    </a:lnTo>
                    <a:lnTo>
                      <a:pt x="65" y="88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8" name="Freeform 34">
                <a:extLst>
                  <a:ext uri="{FF2B5EF4-FFF2-40B4-BE49-F238E27FC236}">
                    <a16:creationId xmlns:a16="http://schemas.microsoft.com/office/drawing/2014/main" id="{30F885B6-FC67-4FA1-233E-D75130813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" y="197"/>
                <a:ext cx="885" cy="1777"/>
              </a:xfrm>
              <a:custGeom>
                <a:avLst/>
                <a:gdLst>
                  <a:gd name="T0" fmla="*/ 61 w 885"/>
                  <a:gd name="T1" fmla="*/ 233 h 1777"/>
                  <a:gd name="T2" fmla="*/ 314 w 885"/>
                  <a:gd name="T3" fmla="*/ 172 h 1777"/>
                  <a:gd name="T4" fmla="*/ 636 w 885"/>
                  <a:gd name="T5" fmla="*/ 65 h 1777"/>
                  <a:gd name="T6" fmla="*/ 885 w 885"/>
                  <a:gd name="T7" fmla="*/ 0 h 1777"/>
                  <a:gd name="T8" fmla="*/ 881 w 885"/>
                  <a:gd name="T9" fmla="*/ 141 h 1777"/>
                  <a:gd name="T10" fmla="*/ 881 w 885"/>
                  <a:gd name="T11" fmla="*/ 309 h 1777"/>
                  <a:gd name="T12" fmla="*/ 874 w 885"/>
                  <a:gd name="T13" fmla="*/ 496 h 1777"/>
                  <a:gd name="T14" fmla="*/ 854 w 885"/>
                  <a:gd name="T15" fmla="*/ 778 h 1777"/>
                  <a:gd name="T16" fmla="*/ 858 w 885"/>
                  <a:gd name="T17" fmla="*/ 991 h 1777"/>
                  <a:gd name="T18" fmla="*/ 858 w 885"/>
                  <a:gd name="T19" fmla="*/ 1258 h 1777"/>
                  <a:gd name="T20" fmla="*/ 851 w 885"/>
                  <a:gd name="T21" fmla="*/ 1422 h 1777"/>
                  <a:gd name="T22" fmla="*/ 820 w 885"/>
                  <a:gd name="T23" fmla="*/ 1476 h 1777"/>
                  <a:gd name="T24" fmla="*/ 605 w 885"/>
                  <a:gd name="T25" fmla="*/ 1556 h 1777"/>
                  <a:gd name="T26" fmla="*/ 234 w 885"/>
                  <a:gd name="T27" fmla="*/ 1697 h 1777"/>
                  <a:gd name="T28" fmla="*/ 0 w 885"/>
                  <a:gd name="T29" fmla="*/ 1777 h 1777"/>
                  <a:gd name="T30" fmla="*/ 8 w 885"/>
                  <a:gd name="T31" fmla="*/ 1663 h 1777"/>
                  <a:gd name="T32" fmla="*/ 15 w 885"/>
                  <a:gd name="T33" fmla="*/ 1236 h 1777"/>
                  <a:gd name="T34" fmla="*/ 19 w 885"/>
                  <a:gd name="T35" fmla="*/ 847 h 1777"/>
                  <a:gd name="T36" fmla="*/ 27 w 885"/>
                  <a:gd name="T37" fmla="*/ 591 h 1777"/>
                  <a:gd name="T38" fmla="*/ 38 w 885"/>
                  <a:gd name="T39" fmla="*/ 351 h 1777"/>
                  <a:gd name="T40" fmla="*/ 61 w 885"/>
                  <a:gd name="T41" fmla="*/ 233 h 1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5" h="1777">
                    <a:moveTo>
                      <a:pt x="61" y="233"/>
                    </a:moveTo>
                    <a:lnTo>
                      <a:pt x="314" y="172"/>
                    </a:lnTo>
                    <a:lnTo>
                      <a:pt x="636" y="65"/>
                    </a:lnTo>
                    <a:lnTo>
                      <a:pt x="885" y="0"/>
                    </a:lnTo>
                    <a:lnTo>
                      <a:pt x="881" y="141"/>
                    </a:lnTo>
                    <a:lnTo>
                      <a:pt x="881" y="309"/>
                    </a:lnTo>
                    <a:lnTo>
                      <a:pt x="874" y="496"/>
                    </a:lnTo>
                    <a:lnTo>
                      <a:pt x="854" y="778"/>
                    </a:lnTo>
                    <a:lnTo>
                      <a:pt x="858" y="991"/>
                    </a:lnTo>
                    <a:lnTo>
                      <a:pt x="858" y="1258"/>
                    </a:lnTo>
                    <a:lnTo>
                      <a:pt x="851" y="1422"/>
                    </a:lnTo>
                    <a:lnTo>
                      <a:pt x="820" y="1476"/>
                    </a:lnTo>
                    <a:lnTo>
                      <a:pt x="605" y="1556"/>
                    </a:lnTo>
                    <a:lnTo>
                      <a:pt x="234" y="1697"/>
                    </a:lnTo>
                    <a:lnTo>
                      <a:pt x="0" y="1777"/>
                    </a:lnTo>
                    <a:lnTo>
                      <a:pt x="8" y="1663"/>
                    </a:lnTo>
                    <a:lnTo>
                      <a:pt x="15" y="1236"/>
                    </a:lnTo>
                    <a:lnTo>
                      <a:pt x="19" y="847"/>
                    </a:lnTo>
                    <a:lnTo>
                      <a:pt x="27" y="591"/>
                    </a:lnTo>
                    <a:lnTo>
                      <a:pt x="38" y="351"/>
                    </a:lnTo>
                    <a:lnTo>
                      <a:pt x="61" y="2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2259" name="Group 35">
                <a:extLst>
                  <a:ext uri="{FF2B5EF4-FFF2-40B4-BE49-F238E27FC236}">
                    <a16:creationId xmlns:a16="http://schemas.microsoft.com/office/drawing/2014/main" id="{3D25C2CF-7BE5-7DD4-7F32-CFC47759CE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" y="0"/>
                <a:ext cx="1348" cy="1976"/>
                <a:chOff x="3" y="0"/>
                <a:chExt cx="1348" cy="1976"/>
              </a:xfrm>
            </p:grpSpPr>
            <p:sp>
              <p:nvSpPr>
                <p:cNvPr id="52260" name="Oval 36">
                  <a:extLst>
                    <a:ext uri="{FF2B5EF4-FFF2-40B4-BE49-F238E27FC236}">
                      <a16:creationId xmlns:a16="http://schemas.microsoft.com/office/drawing/2014/main" id="{760974D0-3947-284E-B925-B8C17C6218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311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1" name="Oval 37">
                  <a:extLst>
                    <a:ext uri="{FF2B5EF4-FFF2-40B4-BE49-F238E27FC236}">
                      <a16:creationId xmlns:a16="http://schemas.microsoft.com/office/drawing/2014/main" id="{109D1D6C-1B19-2796-77AF-BC8D51AE3B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410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2" name="Oval 38">
                  <a:extLst>
                    <a:ext uri="{FF2B5EF4-FFF2-40B4-BE49-F238E27FC236}">
                      <a16:creationId xmlns:a16="http://schemas.microsoft.com/office/drawing/2014/main" id="{BA612A7C-2E30-7D09-63B6-7BC2F46EEE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512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3" name="Oval 39">
                  <a:extLst>
                    <a:ext uri="{FF2B5EF4-FFF2-40B4-BE49-F238E27FC236}">
                      <a16:creationId xmlns:a16="http://schemas.microsoft.com/office/drawing/2014/main" id="{61671DE9-5828-B3C5-BE9A-8622799DAB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607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4" name="Oval 40">
                  <a:extLst>
                    <a:ext uri="{FF2B5EF4-FFF2-40B4-BE49-F238E27FC236}">
                      <a16:creationId xmlns:a16="http://schemas.microsoft.com/office/drawing/2014/main" id="{033E91AF-0966-C9DC-AB76-71FA6A6513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698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5" name="Freeform 41">
                  <a:extLst>
                    <a:ext uri="{FF2B5EF4-FFF2-40B4-BE49-F238E27FC236}">
                      <a16:creationId xmlns:a16="http://schemas.microsoft.com/office/drawing/2014/main" id="{EB87EC43-9DCF-15B8-2989-90D043173D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" y="376"/>
                  <a:ext cx="468" cy="353"/>
                </a:xfrm>
                <a:custGeom>
                  <a:avLst/>
                  <a:gdLst>
                    <a:gd name="T0" fmla="*/ 116 w 468"/>
                    <a:gd name="T1" fmla="*/ 122 h 353"/>
                    <a:gd name="T2" fmla="*/ 282 w 468"/>
                    <a:gd name="T3" fmla="*/ 70 h 353"/>
                    <a:gd name="T4" fmla="*/ 387 w 468"/>
                    <a:gd name="T5" fmla="*/ 29 h 353"/>
                    <a:gd name="T6" fmla="*/ 439 w 468"/>
                    <a:gd name="T7" fmla="*/ 0 h 353"/>
                    <a:gd name="T8" fmla="*/ 462 w 468"/>
                    <a:gd name="T9" fmla="*/ 0 h 353"/>
                    <a:gd name="T10" fmla="*/ 468 w 468"/>
                    <a:gd name="T11" fmla="*/ 33 h 353"/>
                    <a:gd name="T12" fmla="*/ 460 w 468"/>
                    <a:gd name="T13" fmla="*/ 120 h 353"/>
                    <a:gd name="T14" fmla="*/ 454 w 468"/>
                    <a:gd name="T15" fmla="*/ 209 h 353"/>
                    <a:gd name="T16" fmla="*/ 445 w 468"/>
                    <a:gd name="T17" fmla="*/ 239 h 353"/>
                    <a:gd name="T18" fmla="*/ 387 w 468"/>
                    <a:gd name="T19" fmla="*/ 254 h 353"/>
                    <a:gd name="T20" fmla="*/ 261 w 468"/>
                    <a:gd name="T21" fmla="*/ 273 h 353"/>
                    <a:gd name="T22" fmla="*/ 149 w 468"/>
                    <a:gd name="T23" fmla="*/ 306 h 353"/>
                    <a:gd name="T24" fmla="*/ 75 w 468"/>
                    <a:gd name="T25" fmla="*/ 330 h 353"/>
                    <a:gd name="T26" fmla="*/ 12 w 468"/>
                    <a:gd name="T27" fmla="*/ 353 h 353"/>
                    <a:gd name="T28" fmla="*/ 0 w 468"/>
                    <a:gd name="T29" fmla="*/ 337 h 353"/>
                    <a:gd name="T30" fmla="*/ 10 w 468"/>
                    <a:gd name="T31" fmla="*/ 277 h 353"/>
                    <a:gd name="T32" fmla="*/ 15 w 468"/>
                    <a:gd name="T33" fmla="*/ 149 h 353"/>
                    <a:gd name="T34" fmla="*/ 15 w 468"/>
                    <a:gd name="T35" fmla="*/ 111 h 353"/>
                    <a:gd name="T36" fmla="*/ 44 w 468"/>
                    <a:gd name="T37" fmla="*/ 114 h 353"/>
                    <a:gd name="T38" fmla="*/ 70 w 468"/>
                    <a:gd name="T39" fmla="*/ 128 h 353"/>
                    <a:gd name="T40" fmla="*/ 56 w 468"/>
                    <a:gd name="T41" fmla="*/ 175 h 353"/>
                    <a:gd name="T42" fmla="*/ 50 w 468"/>
                    <a:gd name="T43" fmla="*/ 244 h 353"/>
                    <a:gd name="T44" fmla="*/ 44 w 468"/>
                    <a:gd name="T45" fmla="*/ 303 h 353"/>
                    <a:gd name="T46" fmla="*/ 68 w 468"/>
                    <a:gd name="T47" fmla="*/ 308 h 353"/>
                    <a:gd name="T48" fmla="*/ 162 w 468"/>
                    <a:gd name="T49" fmla="*/ 277 h 353"/>
                    <a:gd name="T50" fmla="*/ 259 w 468"/>
                    <a:gd name="T51" fmla="*/ 248 h 353"/>
                    <a:gd name="T52" fmla="*/ 340 w 468"/>
                    <a:gd name="T53" fmla="*/ 227 h 353"/>
                    <a:gd name="T54" fmla="*/ 396 w 468"/>
                    <a:gd name="T55" fmla="*/ 213 h 353"/>
                    <a:gd name="T56" fmla="*/ 416 w 468"/>
                    <a:gd name="T57" fmla="*/ 204 h 353"/>
                    <a:gd name="T58" fmla="*/ 437 w 468"/>
                    <a:gd name="T59" fmla="*/ 145 h 353"/>
                    <a:gd name="T60" fmla="*/ 439 w 468"/>
                    <a:gd name="T61" fmla="*/ 80 h 353"/>
                    <a:gd name="T62" fmla="*/ 427 w 468"/>
                    <a:gd name="T63" fmla="*/ 41 h 353"/>
                    <a:gd name="T64" fmla="*/ 381 w 468"/>
                    <a:gd name="T65" fmla="*/ 52 h 353"/>
                    <a:gd name="T66" fmla="*/ 277 w 468"/>
                    <a:gd name="T67" fmla="*/ 97 h 353"/>
                    <a:gd name="T68" fmla="*/ 178 w 468"/>
                    <a:gd name="T69" fmla="*/ 120 h 353"/>
                    <a:gd name="T70" fmla="*/ 116 w 468"/>
                    <a:gd name="T71" fmla="*/ 122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68" h="353">
                      <a:moveTo>
                        <a:pt x="116" y="122"/>
                      </a:moveTo>
                      <a:lnTo>
                        <a:pt x="282" y="70"/>
                      </a:lnTo>
                      <a:lnTo>
                        <a:pt x="387" y="29"/>
                      </a:lnTo>
                      <a:lnTo>
                        <a:pt x="439" y="0"/>
                      </a:lnTo>
                      <a:lnTo>
                        <a:pt x="462" y="0"/>
                      </a:lnTo>
                      <a:lnTo>
                        <a:pt x="468" y="33"/>
                      </a:lnTo>
                      <a:lnTo>
                        <a:pt x="460" y="120"/>
                      </a:lnTo>
                      <a:lnTo>
                        <a:pt x="454" y="209"/>
                      </a:lnTo>
                      <a:lnTo>
                        <a:pt x="445" y="239"/>
                      </a:lnTo>
                      <a:lnTo>
                        <a:pt x="387" y="254"/>
                      </a:lnTo>
                      <a:lnTo>
                        <a:pt x="261" y="273"/>
                      </a:lnTo>
                      <a:lnTo>
                        <a:pt x="149" y="306"/>
                      </a:lnTo>
                      <a:lnTo>
                        <a:pt x="75" y="330"/>
                      </a:lnTo>
                      <a:lnTo>
                        <a:pt x="12" y="353"/>
                      </a:lnTo>
                      <a:lnTo>
                        <a:pt x="0" y="337"/>
                      </a:lnTo>
                      <a:lnTo>
                        <a:pt x="10" y="277"/>
                      </a:lnTo>
                      <a:lnTo>
                        <a:pt x="15" y="149"/>
                      </a:lnTo>
                      <a:lnTo>
                        <a:pt x="15" y="111"/>
                      </a:lnTo>
                      <a:lnTo>
                        <a:pt x="44" y="114"/>
                      </a:lnTo>
                      <a:lnTo>
                        <a:pt x="70" y="128"/>
                      </a:lnTo>
                      <a:lnTo>
                        <a:pt x="56" y="175"/>
                      </a:lnTo>
                      <a:lnTo>
                        <a:pt x="50" y="244"/>
                      </a:lnTo>
                      <a:lnTo>
                        <a:pt x="44" y="303"/>
                      </a:lnTo>
                      <a:lnTo>
                        <a:pt x="68" y="308"/>
                      </a:lnTo>
                      <a:lnTo>
                        <a:pt x="162" y="277"/>
                      </a:lnTo>
                      <a:lnTo>
                        <a:pt x="259" y="248"/>
                      </a:lnTo>
                      <a:lnTo>
                        <a:pt x="340" y="227"/>
                      </a:lnTo>
                      <a:lnTo>
                        <a:pt x="396" y="213"/>
                      </a:lnTo>
                      <a:lnTo>
                        <a:pt x="416" y="204"/>
                      </a:lnTo>
                      <a:lnTo>
                        <a:pt x="437" y="145"/>
                      </a:lnTo>
                      <a:lnTo>
                        <a:pt x="439" y="80"/>
                      </a:lnTo>
                      <a:lnTo>
                        <a:pt x="427" y="41"/>
                      </a:lnTo>
                      <a:lnTo>
                        <a:pt x="381" y="52"/>
                      </a:lnTo>
                      <a:lnTo>
                        <a:pt x="277" y="97"/>
                      </a:lnTo>
                      <a:lnTo>
                        <a:pt x="178" y="120"/>
                      </a:lnTo>
                      <a:lnTo>
                        <a:pt x="116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2266" name="Group 42">
                  <a:extLst>
                    <a:ext uri="{FF2B5EF4-FFF2-40B4-BE49-F238E27FC236}">
                      <a16:creationId xmlns:a16="http://schemas.microsoft.com/office/drawing/2014/main" id="{C8E6B8F5-9885-C1CC-A3EC-8BD5116753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8" y="757"/>
                  <a:ext cx="72" cy="40"/>
                  <a:chOff x="658" y="757"/>
                  <a:chExt cx="72" cy="40"/>
                </a:xfrm>
              </p:grpSpPr>
              <p:sp>
                <p:nvSpPr>
                  <p:cNvPr id="52267" name="Freeform 43">
                    <a:extLst>
                      <a:ext uri="{FF2B5EF4-FFF2-40B4-BE49-F238E27FC236}">
                        <a16:creationId xmlns:a16="http://schemas.microsoft.com/office/drawing/2014/main" id="{CFA05A76-2B50-5DF1-27C8-3C32CDAB7A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w 72"/>
                      <a:gd name="T19" fmla="*/ 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268" name="Freeform 44">
                    <a:extLst>
                      <a:ext uri="{FF2B5EF4-FFF2-40B4-BE49-F238E27FC236}">
                        <a16:creationId xmlns:a16="http://schemas.microsoft.com/office/drawing/2014/main" id="{03FC28A5-1F99-E349-F866-58E7929D9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2269" name="Freeform 45">
                  <a:extLst>
                    <a:ext uri="{FF2B5EF4-FFF2-40B4-BE49-F238E27FC236}">
                      <a16:creationId xmlns:a16="http://schemas.microsoft.com/office/drawing/2014/main" id="{DF96F213-4BC3-181E-9107-4FCCA2B797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" y="750"/>
                  <a:ext cx="90" cy="60"/>
                </a:xfrm>
                <a:custGeom>
                  <a:avLst/>
                  <a:gdLst>
                    <a:gd name="T0" fmla="*/ 90 w 90"/>
                    <a:gd name="T1" fmla="*/ 17 h 60"/>
                    <a:gd name="T2" fmla="*/ 88 w 90"/>
                    <a:gd name="T3" fmla="*/ 13 h 60"/>
                    <a:gd name="T4" fmla="*/ 85 w 90"/>
                    <a:gd name="T5" fmla="*/ 9 h 60"/>
                    <a:gd name="T6" fmla="*/ 80 w 90"/>
                    <a:gd name="T7" fmla="*/ 6 h 60"/>
                    <a:gd name="T8" fmla="*/ 75 w 90"/>
                    <a:gd name="T9" fmla="*/ 5 h 60"/>
                    <a:gd name="T10" fmla="*/ 68 w 90"/>
                    <a:gd name="T11" fmla="*/ 2 h 60"/>
                    <a:gd name="T12" fmla="*/ 61 w 90"/>
                    <a:gd name="T13" fmla="*/ 1 h 60"/>
                    <a:gd name="T14" fmla="*/ 54 w 90"/>
                    <a:gd name="T15" fmla="*/ 0 h 60"/>
                    <a:gd name="T16" fmla="*/ 46 w 90"/>
                    <a:gd name="T17" fmla="*/ 1 h 60"/>
                    <a:gd name="T18" fmla="*/ 38 w 90"/>
                    <a:gd name="T19" fmla="*/ 3 h 60"/>
                    <a:gd name="T20" fmla="*/ 31 w 90"/>
                    <a:gd name="T21" fmla="*/ 6 h 60"/>
                    <a:gd name="T22" fmla="*/ 23 w 90"/>
                    <a:gd name="T23" fmla="*/ 9 h 60"/>
                    <a:gd name="T24" fmla="*/ 18 w 90"/>
                    <a:gd name="T25" fmla="*/ 13 h 60"/>
                    <a:gd name="T26" fmla="*/ 11 w 90"/>
                    <a:gd name="T27" fmla="*/ 18 h 60"/>
                    <a:gd name="T28" fmla="*/ 7 w 90"/>
                    <a:gd name="T29" fmla="*/ 23 h 60"/>
                    <a:gd name="T30" fmla="*/ 3 w 90"/>
                    <a:gd name="T31" fmla="*/ 27 h 60"/>
                    <a:gd name="T32" fmla="*/ 1 w 90"/>
                    <a:gd name="T33" fmla="*/ 32 h 60"/>
                    <a:gd name="T34" fmla="*/ 0 w 90"/>
                    <a:gd name="T35" fmla="*/ 38 h 60"/>
                    <a:gd name="T36" fmla="*/ 0 w 90"/>
                    <a:gd name="T37" fmla="*/ 43 h 60"/>
                    <a:gd name="T38" fmla="*/ 2 w 90"/>
                    <a:gd name="T39" fmla="*/ 47 h 60"/>
                    <a:gd name="T40" fmla="*/ 5 w 90"/>
                    <a:gd name="T41" fmla="*/ 51 h 60"/>
                    <a:gd name="T42" fmla="*/ 10 w 90"/>
                    <a:gd name="T43" fmla="*/ 54 h 60"/>
                    <a:gd name="T44" fmla="*/ 15 w 90"/>
                    <a:gd name="T45" fmla="*/ 55 h 60"/>
                    <a:gd name="T46" fmla="*/ 22 w 90"/>
                    <a:gd name="T47" fmla="*/ 58 h 60"/>
                    <a:gd name="T48" fmla="*/ 29 w 90"/>
                    <a:gd name="T49" fmla="*/ 59 h 60"/>
                    <a:gd name="T50" fmla="*/ 36 w 90"/>
                    <a:gd name="T51" fmla="*/ 60 h 60"/>
                    <a:gd name="T52" fmla="*/ 44 w 90"/>
                    <a:gd name="T53" fmla="*/ 59 h 60"/>
                    <a:gd name="T54" fmla="*/ 52 w 90"/>
                    <a:gd name="T55" fmla="*/ 57 h 60"/>
                    <a:gd name="T56" fmla="*/ 59 w 90"/>
                    <a:gd name="T57" fmla="*/ 54 h 60"/>
                    <a:gd name="T58" fmla="*/ 67 w 90"/>
                    <a:gd name="T59" fmla="*/ 51 h 60"/>
                    <a:gd name="T60" fmla="*/ 72 w 90"/>
                    <a:gd name="T61" fmla="*/ 47 h 60"/>
                    <a:gd name="T62" fmla="*/ 79 w 90"/>
                    <a:gd name="T63" fmla="*/ 42 h 60"/>
                    <a:gd name="T64" fmla="*/ 83 w 90"/>
                    <a:gd name="T65" fmla="*/ 37 h 60"/>
                    <a:gd name="T66" fmla="*/ 87 w 90"/>
                    <a:gd name="T67" fmla="*/ 33 h 60"/>
                    <a:gd name="T68" fmla="*/ 89 w 90"/>
                    <a:gd name="T69" fmla="*/ 28 h 60"/>
                    <a:gd name="T70" fmla="*/ 90 w 90"/>
                    <a:gd name="T71" fmla="*/ 22 h 60"/>
                    <a:gd name="T72" fmla="*/ 90 w 90"/>
                    <a:gd name="T73" fmla="*/ 1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0" h="60">
                      <a:moveTo>
                        <a:pt x="90" y="17"/>
                      </a:moveTo>
                      <a:lnTo>
                        <a:pt x="88" y="13"/>
                      </a:lnTo>
                      <a:lnTo>
                        <a:pt x="85" y="9"/>
                      </a:lnTo>
                      <a:lnTo>
                        <a:pt x="80" y="6"/>
                      </a:lnTo>
                      <a:lnTo>
                        <a:pt x="75" y="5"/>
                      </a:lnTo>
                      <a:lnTo>
                        <a:pt x="68" y="2"/>
                      </a:lnTo>
                      <a:lnTo>
                        <a:pt x="61" y="1"/>
                      </a:lnTo>
                      <a:lnTo>
                        <a:pt x="54" y="0"/>
                      </a:lnTo>
                      <a:lnTo>
                        <a:pt x="46" y="1"/>
                      </a:lnTo>
                      <a:lnTo>
                        <a:pt x="38" y="3"/>
                      </a:lnTo>
                      <a:lnTo>
                        <a:pt x="31" y="6"/>
                      </a:lnTo>
                      <a:lnTo>
                        <a:pt x="23" y="9"/>
                      </a:lnTo>
                      <a:lnTo>
                        <a:pt x="18" y="13"/>
                      </a:lnTo>
                      <a:lnTo>
                        <a:pt x="11" y="18"/>
                      </a:lnTo>
                      <a:lnTo>
                        <a:pt x="7" y="23"/>
                      </a:lnTo>
                      <a:lnTo>
                        <a:pt x="3" y="27"/>
                      </a:lnTo>
                      <a:lnTo>
                        <a:pt x="1" y="32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1"/>
                      </a:lnTo>
                      <a:lnTo>
                        <a:pt x="10" y="54"/>
                      </a:lnTo>
                      <a:lnTo>
                        <a:pt x="15" y="55"/>
                      </a:lnTo>
                      <a:lnTo>
                        <a:pt x="22" y="58"/>
                      </a:lnTo>
                      <a:lnTo>
                        <a:pt x="29" y="59"/>
                      </a:lnTo>
                      <a:lnTo>
                        <a:pt x="36" y="60"/>
                      </a:lnTo>
                      <a:lnTo>
                        <a:pt x="44" y="59"/>
                      </a:lnTo>
                      <a:lnTo>
                        <a:pt x="52" y="57"/>
                      </a:lnTo>
                      <a:lnTo>
                        <a:pt x="59" y="54"/>
                      </a:lnTo>
                      <a:lnTo>
                        <a:pt x="67" y="51"/>
                      </a:lnTo>
                      <a:lnTo>
                        <a:pt x="72" y="47"/>
                      </a:lnTo>
                      <a:lnTo>
                        <a:pt x="79" y="42"/>
                      </a:lnTo>
                      <a:lnTo>
                        <a:pt x="83" y="37"/>
                      </a:lnTo>
                      <a:lnTo>
                        <a:pt x="87" y="33"/>
                      </a:lnTo>
                      <a:lnTo>
                        <a:pt x="89" y="28"/>
                      </a:lnTo>
                      <a:lnTo>
                        <a:pt x="90" y="22"/>
                      </a:lnTo>
                      <a:lnTo>
                        <a:pt x="9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70" name="Freeform 46">
                  <a:extLst>
                    <a:ext uri="{FF2B5EF4-FFF2-40B4-BE49-F238E27FC236}">
                      <a16:creationId xmlns:a16="http://schemas.microsoft.com/office/drawing/2014/main" id="{1E85CDBE-7E1C-A73F-0D27-0C09A4E5D3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" y="70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71" name="Freeform 47">
                  <a:extLst>
                    <a:ext uri="{FF2B5EF4-FFF2-40B4-BE49-F238E27FC236}">
                      <a16:creationId xmlns:a16="http://schemas.microsoft.com/office/drawing/2014/main" id="{0C83440D-832C-2CB3-2841-8624AABF56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0" y="66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72" name="Freeform 48">
                  <a:extLst>
                    <a:ext uri="{FF2B5EF4-FFF2-40B4-BE49-F238E27FC236}">
                      <a16:creationId xmlns:a16="http://schemas.microsoft.com/office/drawing/2014/main" id="{F750C239-A2B4-8754-4EFB-CD5D2F9145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" y="769"/>
                  <a:ext cx="477" cy="158"/>
                </a:xfrm>
                <a:custGeom>
                  <a:avLst/>
                  <a:gdLst>
                    <a:gd name="T0" fmla="*/ 17 w 477"/>
                    <a:gd name="T1" fmla="*/ 116 h 158"/>
                    <a:gd name="T2" fmla="*/ 174 w 477"/>
                    <a:gd name="T3" fmla="*/ 86 h 158"/>
                    <a:gd name="T4" fmla="*/ 319 w 477"/>
                    <a:gd name="T5" fmla="*/ 50 h 158"/>
                    <a:gd name="T6" fmla="*/ 462 w 477"/>
                    <a:gd name="T7" fmla="*/ 0 h 158"/>
                    <a:gd name="T8" fmla="*/ 477 w 477"/>
                    <a:gd name="T9" fmla="*/ 16 h 158"/>
                    <a:gd name="T10" fmla="*/ 467 w 477"/>
                    <a:gd name="T11" fmla="*/ 46 h 158"/>
                    <a:gd name="T12" fmla="*/ 421 w 477"/>
                    <a:gd name="T13" fmla="*/ 58 h 158"/>
                    <a:gd name="T14" fmla="*/ 295 w 477"/>
                    <a:gd name="T15" fmla="*/ 76 h 158"/>
                    <a:gd name="T16" fmla="*/ 162 w 477"/>
                    <a:gd name="T17" fmla="*/ 116 h 158"/>
                    <a:gd name="T18" fmla="*/ 75 w 477"/>
                    <a:gd name="T19" fmla="*/ 130 h 158"/>
                    <a:gd name="T20" fmla="*/ 23 w 477"/>
                    <a:gd name="T21" fmla="*/ 158 h 158"/>
                    <a:gd name="T22" fmla="*/ 0 w 477"/>
                    <a:gd name="T23" fmla="*/ 140 h 158"/>
                    <a:gd name="T24" fmla="*/ 17 w 477"/>
                    <a:gd name="T25" fmla="*/ 116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77" h="158">
                      <a:moveTo>
                        <a:pt x="17" y="116"/>
                      </a:moveTo>
                      <a:lnTo>
                        <a:pt x="174" y="86"/>
                      </a:lnTo>
                      <a:lnTo>
                        <a:pt x="319" y="50"/>
                      </a:lnTo>
                      <a:lnTo>
                        <a:pt x="462" y="0"/>
                      </a:lnTo>
                      <a:lnTo>
                        <a:pt x="477" y="16"/>
                      </a:lnTo>
                      <a:lnTo>
                        <a:pt x="467" y="46"/>
                      </a:lnTo>
                      <a:lnTo>
                        <a:pt x="421" y="58"/>
                      </a:lnTo>
                      <a:lnTo>
                        <a:pt x="295" y="76"/>
                      </a:lnTo>
                      <a:lnTo>
                        <a:pt x="162" y="116"/>
                      </a:lnTo>
                      <a:lnTo>
                        <a:pt x="75" y="130"/>
                      </a:lnTo>
                      <a:lnTo>
                        <a:pt x="23" y="158"/>
                      </a:lnTo>
                      <a:lnTo>
                        <a:pt x="0" y="140"/>
                      </a:lnTo>
                      <a:lnTo>
                        <a:pt x="17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73" name="Freeform 49">
                  <a:extLst>
                    <a:ext uri="{FF2B5EF4-FFF2-40B4-BE49-F238E27FC236}">
                      <a16:creationId xmlns:a16="http://schemas.microsoft.com/office/drawing/2014/main" id="{D62C2A73-1414-9387-0CB8-FAEE5FBFF7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" y="987"/>
                  <a:ext cx="270" cy="78"/>
                </a:xfrm>
                <a:custGeom>
                  <a:avLst/>
                  <a:gdLst>
                    <a:gd name="T0" fmla="*/ 4 w 270"/>
                    <a:gd name="T1" fmla="*/ 40 h 78"/>
                    <a:gd name="T2" fmla="*/ 117 w 270"/>
                    <a:gd name="T3" fmla="*/ 21 h 78"/>
                    <a:gd name="T4" fmla="*/ 241 w 270"/>
                    <a:gd name="T5" fmla="*/ 0 h 78"/>
                    <a:gd name="T6" fmla="*/ 270 w 270"/>
                    <a:gd name="T7" fmla="*/ 13 h 78"/>
                    <a:gd name="T8" fmla="*/ 252 w 270"/>
                    <a:gd name="T9" fmla="*/ 38 h 78"/>
                    <a:gd name="T10" fmla="*/ 158 w 270"/>
                    <a:gd name="T11" fmla="*/ 44 h 78"/>
                    <a:gd name="T12" fmla="*/ 47 w 270"/>
                    <a:gd name="T13" fmla="*/ 65 h 78"/>
                    <a:gd name="T14" fmla="*/ 0 w 270"/>
                    <a:gd name="T15" fmla="*/ 78 h 78"/>
                    <a:gd name="T16" fmla="*/ 4 w 270"/>
                    <a:gd name="T17" fmla="*/ 4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0" h="78">
                      <a:moveTo>
                        <a:pt x="4" y="40"/>
                      </a:moveTo>
                      <a:lnTo>
                        <a:pt x="117" y="21"/>
                      </a:lnTo>
                      <a:lnTo>
                        <a:pt x="241" y="0"/>
                      </a:lnTo>
                      <a:lnTo>
                        <a:pt x="270" y="13"/>
                      </a:lnTo>
                      <a:lnTo>
                        <a:pt x="252" y="38"/>
                      </a:lnTo>
                      <a:lnTo>
                        <a:pt x="158" y="44"/>
                      </a:lnTo>
                      <a:lnTo>
                        <a:pt x="47" y="65"/>
                      </a:lnTo>
                      <a:lnTo>
                        <a:pt x="0" y="78"/>
                      </a:lnTo>
                      <a:lnTo>
                        <a:pt x="4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74" name="Freeform 50">
                  <a:extLst>
                    <a:ext uri="{FF2B5EF4-FFF2-40B4-BE49-F238E27FC236}">
                      <a16:creationId xmlns:a16="http://schemas.microsoft.com/office/drawing/2014/main" id="{B266E8FE-FC98-FC5A-B38A-5AC415C9F0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" y="913"/>
                  <a:ext cx="259" cy="76"/>
                </a:xfrm>
                <a:custGeom>
                  <a:avLst/>
                  <a:gdLst>
                    <a:gd name="T0" fmla="*/ 245 w 259"/>
                    <a:gd name="T1" fmla="*/ 0 h 76"/>
                    <a:gd name="T2" fmla="*/ 133 w 259"/>
                    <a:gd name="T3" fmla="*/ 15 h 76"/>
                    <a:gd name="T4" fmla="*/ 18 w 259"/>
                    <a:gd name="T5" fmla="*/ 38 h 76"/>
                    <a:gd name="T6" fmla="*/ 0 w 259"/>
                    <a:gd name="T7" fmla="*/ 57 h 76"/>
                    <a:gd name="T8" fmla="*/ 10 w 259"/>
                    <a:gd name="T9" fmla="*/ 76 h 76"/>
                    <a:gd name="T10" fmla="*/ 39 w 259"/>
                    <a:gd name="T11" fmla="*/ 72 h 76"/>
                    <a:gd name="T12" fmla="*/ 153 w 259"/>
                    <a:gd name="T13" fmla="*/ 38 h 76"/>
                    <a:gd name="T14" fmla="*/ 259 w 259"/>
                    <a:gd name="T15" fmla="*/ 27 h 76"/>
                    <a:gd name="T16" fmla="*/ 245 w 259"/>
                    <a:gd name="T17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9" h="76">
                      <a:moveTo>
                        <a:pt x="245" y="0"/>
                      </a:moveTo>
                      <a:lnTo>
                        <a:pt x="133" y="15"/>
                      </a:lnTo>
                      <a:lnTo>
                        <a:pt x="18" y="38"/>
                      </a:lnTo>
                      <a:lnTo>
                        <a:pt x="0" y="57"/>
                      </a:lnTo>
                      <a:lnTo>
                        <a:pt x="10" y="76"/>
                      </a:lnTo>
                      <a:lnTo>
                        <a:pt x="39" y="72"/>
                      </a:lnTo>
                      <a:lnTo>
                        <a:pt x="153" y="38"/>
                      </a:lnTo>
                      <a:lnTo>
                        <a:pt x="259" y="27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75" name="Freeform 51">
                  <a:extLst>
                    <a:ext uri="{FF2B5EF4-FFF2-40B4-BE49-F238E27FC236}">
                      <a16:creationId xmlns:a16="http://schemas.microsoft.com/office/drawing/2014/main" id="{6A5E94A8-FCFE-C71D-4E2B-DE104C796C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3" y="1063"/>
                  <a:ext cx="122" cy="51"/>
                </a:xfrm>
                <a:custGeom>
                  <a:avLst/>
                  <a:gdLst>
                    <a:gd name="T0" fmla="*/ 14 w 122"/>
                    <a:gd name="T1" fmla="*/ 13 h 51"/>
                    <a:gd name="T2" fmla="*/ 112 w 122"/>
                    <a:gd name="T3" fmla="*/ 0 h 51"/>
                    <a:gd name="T4" fmla="*/ 122 w 122"/>
                    <a:gd name="T5" fmla="*/ 20 h 51"/>
                    <a:gd name="T6" fmla="*/ 98 w 122"/>
                    <a:gd name="T7" fmla="*/ 47 h 51"/>
                    <a:gd name="T8" fmla="*/ 31 w 122"/>
                    <a:gd name="T9" fmla="*/ 51 h 51"/>
                    <a:gd name="T10" fmla="*/ 0 w 122"/>
                    <a:gd name="T11" fmla="*/ 40 h 51"/>
                    <a:gd name="T12" fmla="*/ 14 w 122"/>
                    <a:gd name="T13" fmla="*/ 13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51">
                      <a:moveTo>
                        <a:pt x="14" y="13"/>
                      </a:moveTo>
                      <a:lnTo>
                        <a:pt x="112" y="0"/>
                      </a:lnTo>
                      <a:lnTo>
                        <a:pt x="122" y="20"/>
                      </a:lnTo>
                      <a:lnTo>
                        <a:pt x="98" y="47"/>
                      </a:lnTo>
                      <a:lnTo>
                        <a:pt x="31" y="51"/>
                      </a:lnTo>
                      <a:lnTo>
                        <a:pt x="0" y="40"/>
                      </a:lnTo>
                      <a:lnTo>
                        <a:pt x="1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76" name="Freeform 52">
                  <a:extLst>
                    <a:ext uri="{FF2B5EF4-FFF2-40B4-BE49-F238E27FC236}">
                      <a16:creationId xmlns:a16="http://schemas.microsoft.com/office/drawing/2014/main" id="{75A3122C-4101-D9BE-DFDD-B72715193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" y="1106"/>
                  <a:ext cx="105" cy="60"/>
                </a:xfrm>
                <a:custGeom>
                  <a:avLst/>
                  <a:gdLst>
                    <a:gd name="T0" fmla="*/ 0 w 105"/>
                    <a:gd name="T1" fmla="*/ 16 h 60"/>
                    <a:gd name="T2" fmla="*/ 105 w 105"/>
                    <a:gd name="T3" fmla="*/ 0 h 60"/>
                    <a:gd name="T4" fmla="*/ 105 w 105"/>
                    <a:gd name="T5" fmla="*/ 33 h 60"/>
                    <a:gd name="T6" fmla="*/ 74 w 105"/>
                    <a:gd name="T7" fmla="*/ 49 h 60"/>
                    <a:gd name="T8" fmla="*/ 6 w 105"/>
                    <a:gd name="T9" fmla="*/ 60 h 60"/>
                    <a:gd name="T10" fmla="*/ 0 w 105"/>
                    <a:gd name="T11" fmla="*/ 1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5" h="60">
                      <a:moveTo>
                        <a:pt x="0" y="16"/>
                      </a:moveTo>
                      <a:lnTo>
                        <a:pt x="105" y="0"/>
                      </a:lnTo>
                      <a:lnTo>
                        <a:pt x="105" y="33"/>
                      </a:lnTo>
                      <a:lnTo>
                        <a:pt x="74" y="49"/>
                      </a:lnTo>
                      <a:lnTo>
                        <a:pt x="6" y="6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77" name="Freeform 53">
                  <a:extLst>
                    <a:ext uri="{FF2B5EF4-FFF2-40B4-BE49-F238E27FC236}">
                      <a16:creationId xmlns:a16="http://schemas.microsoft.com/office/drawing/2014/main" id="{05696317-9DF6-3912-DB70-777671F8A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" y="1125"/>
                  <a:ext cx="87" cy="58"/>
                </a:xfrm>
                <a:custGeom>
                  <a:avLst/>
                  <a:gdLst>
                    <a:gd name="T0" fmla="*/ 10 w 87"/>
                    <a:gd name="T1" fmla="*/ 11 h 58"/>
                    <a:gd name="T2" fmla="*/ 87 w 87"/>
                    <a:gd name="T3" fmla="*/ 0 h 58"/>
                    <a:gd name="T4" fmla="*/ 87 w 87"/>
                    <a:gd name="T5" fmla="*/ 47 h 58"/>
                    <a:gd name="T6" fmla="*/ 0 w 87"/>
                    <a:gd name="T7" fmla="*/ 58 h 58"/>
                    <a:gd name="T8" fmla="*/ 10 w 87"/>
                    <a:gd name="T9" fmla="*/ 11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58">
                      <a:moveTo>
                        <a:pt x="10" y="11"/>
                      </a:moveTo>
                      <a:lnTo>
                        <a:pt x="87" y="0"/>
                      </a:lnTo>
                      <a:lnTo>
                        <a:pt x="87" y="47"/>
                      </a:lnTo>
                      <a:lnTo>
                        <a:pt x="0" y="58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78" name="Freeform 54">
                  <a:extLst>
                    <a:ext uri="{FF2B5EF4-FFF2-40B4-BE49-F238E27FC236}">
                      <a16:creationId xmlns:a16="http://schemas.microsoft.com/office/drawing/2014/main" id="{975C838A-4F21-2FEB-95F3-115723CC7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8" y="1444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79" name="Freeform 55">
                  <a:extLst>
                    <a:ext uri="{FF2B5EF4-FFF2-40B4-BE49-F238E27FC236}">
                      <a16:creationId xmlns:a16="http://schemas.microsoft.com/office/drawing/2014/main" id="{1DC90A6C-FDE6-AC12-FA3B-78D56E2389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4" y="1404"/>
                  <a:ext cx="56" cy="44"/>
                </a:xfrm>
                <a:custGeom>
                  <a:avLst/>
                  <a:gdLst>
                    <a:gd name="T0" fmla="*/ 55 w 56"/>
                    <a:gd name="T1" fmla="*/ 15 h 44"/>
                    <a:gd name="T2" fmla="*/ 54 w 56"/>
                    <a:gd name="T3" fmla="*/ 11 h 44"/>
                    <a:gd name="T4" fmla="*/ 51 w 56"/>
                    <a:gd name="T5" fmla="*/ 7 h 44"/>
                    <a:gd name="T6" fmla="*/ 49 w 56"/>
                    <a:gd name="T7" fmla="*/ 5 h 44"/>
                    <a:gd name="T8" fmla="*/ 44 w 56"/>
                    <a:gd name="T9" fmla="*/ 1 h 44"/>
                    <a:gd name="T10" fmla="*/ 40 w 56"/>
                    <a:gd name="T11" fmla="*/ 0 h 44"/>
                    <a:gd name="T12" fmla="*/ 37 w 56"/>
                    <a:gd name="T13" fmla="*/ 0 h 44"/>
                    <a:gd name="T14" fmla="*/ 33 w 56"/>
                    <a:gd name="T15" fmla="*/ 0 h 44"/>
                    <a:gd name="T16" fmla="*/ 27 w 56"/>
                    <a:gd name="T17" fmla="*/ 0 h 44"/>
                    <a:gd name="T18" fmla="*/ 22 w 56"/>
                    <a:gd name="T19" fmla="*/ 1 h 44"/>
                    <a:gd name="T20" fmla="*/ 18 w 56"/>
                    <a:gd name="T21" fmla="*/ 2 h 44"/>
                    <a:gd name="T22" fmla="*/ 14 w 56"/>
                    <a:gd name="T23" fmla="*/ 5 h 44"/>
                    <a:gd name="T24" fmla="*/ 9 w 56"/>
                    <a:gd name="T25" fmla="*/ 7 h 44"/>
                    <a:gd name="T26" fmla="*/ 7 w 56"/>
                    <a:gd name="T27" fmla="*/ 10 h 44"/>
                    <a:gd name="T28" fmla="*/ 5 w 56"/>
                    <a:gd name="T29" fmla="*/ 13 h 44"/>
                    <a:gd name="T30" fmla="*/ 2 w 56"/>
                    <a:gd name="T31" fmla="*/ 17 h 44"/>
                    <a:gd name="T32" fmla="*/ 0 w 56"/>
                    <a:gd name="T33" fmla="*/ 22 h 44"/>
                    <a:gd name="T34" fmla="*/ 0 w 56"/>
                    <a:gd name="T35" fmla="*/ 26 h 44"/>
                    <a:gd name="T36" fmla="*/ 1 w 56"/>
                    <a:gd name="T37" fmla="*/ 29 h 44"/>
                    <a:gd name="T38" fmla="*/ 2 w 56"/>
                    <a:gd name="T39" fmla="*/ 33 h 44"/>
                    <a:gd name="T40" fmla="*/ 5 w 56"/>
                    <a:gd name="T41" fmla="*/ 37 h 44"/>
                    <a:gd name="T42" fmla="*/ 7 w 56"/>
                    <a:gd name="T43" fmla="*/ 39 h 44"/>
                    <a:gd name="T44" fmla="*/ 12 w 56"/>
                    <a:gd name="T45" fmla="*/ 43 h 44"/>
                    <a:gd name="T46" fmla="*/ 16 w 56"/>
                    <a:gd name="T47" fmla="*/ 44 h 44"/>
                    <a:gd name="T48" fmla="*/ 19 w 56"/>
                    <a:gd name="T49" fmla="*/ 44 h 44"/>
                    <a:gd name="T50" fmla="*/ 23 w 56"/>
                    <a:gd name="T51" fmla="*/ 44 h 44"/>
                    <a:gd name="T52" fmla="*/ 29 w 56"/>
                    <a:gd name="T53" fmla="*/ 44 h 44"/>
                    <a:gd name="T54" fmla="*/ 34 w 56"/>
                    <a:gd name="T55" fmla="*/ 43 h 44"/>
                    <a:gd name="T56" fmla="*/ 39 w 56"/>
                    <a:gd name="T57" fmla="*/ 42 h 44"/>
                    <a:gd name="T58" fmla="*/ 42 w 56"/>
                    <a:gd name="T59" fmla="*/ 39 h 44"/>
                    <a:gd name="T60" fmla="*/ 47 w 56"/>
                    <a:gd name="T61" fmla="*/ 37 h 44"/>
                    <a:gd name="T62" fmla="*/ 49 w 56"/>
                    <a:gd name="T63" fmla="*/ 34 h 44"/>
                    <a:gd name="T64" fmla="*/ 51 w 56"/>
                    <a:gd name="T65" fmla="*/ 31 h 44"/>
                    <a:gd name="T66" fmla="*/ 54 w 56"/>
                    <a:gd name="T67" fmla="*/ 27 h 44"/>
                    <a:gd name="T68" fmla="*/ 56 w 56"/>
                    <a:gd name="T69" fmla="*/ 22 h 44"/>
                    <a:gd name="T70" fmla="*/ 56 w 56"/>
                    <a:gd name="T71" fmla="*/ 18 h 44"/>
                    <a:gd name="T72" fmla="*/ 55 w 56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" h="44">
                      <a:moveTo>
                        <a:pt x="55" y="15"/>
                      </a:moveTo>
                      <a:lnTo>
                        <a:pt x="54" y="11"/>
                      </a:lnTo>
                      <a:lnTo>
                        <a:pt x="51" y="7"/>
                      </a:lnTo>
                      <a:lnTo>
                        <a:pt x="49" y="5"/>
                      </a:lnTo>
                      <a:lnTo>
                        <a:pt x="44" y="1"/>
                      </a:lnTo>
                      <a:lnTo>
                        <a:pt x="40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7" y="0"/>
                      </a:lnTo>
                      <a:lnTo>
                        <a:pt x="22" y="1"/>
                      </a:lnTo>
                      <a:lnTo>
                        <a:pt x="18" y="2"/>
                      </a:lnTo>
                      <a:lnTo>
                        <a:pt x="14" y="5"/>
                      </a:lnTo>
                      <a:lnTo>
                        <a:pt x="9" y="7"/>
                      </a:lnTo>
                      <a:lnTo>
                        <a:pt x="7" y="10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2" y="43"/>
                      </a:lnTo>
                      <a:lnTo>
                        <a:pt x="16" y="44"/>
                      </a:lnTo>
                      <a:lnTo>
                        <a:pt x="19" y="44"/>
                      </a:lnTo>
                      <a:lnTo>
                        <a:pt x="23" y="44"/>
                      </a:lnTo>
                      <a:lnTo>
                        <a:pt x="29" y="44"/>
                      </a:lnTo>
                      <a:lnTo>
                        <a:pt x="34" y="43"/>
                      </a:lnTo>
                      <a:lnTo>
                        <a:pt x="39" y="42"/>
                      </a:lnTo>
                      <a:lnTo>
                        <a:pt x="42" y="39"/>
                      </a:lnTo>
                      <a:lnTo>
                        <a:pt x="47" y="37"/>
                      </a:lnTo>
                      <a:lnTo>
                        <a:pt x="49" y="34"/>
                      </a:lnTo>
                      <a:lnTo>
                        <a:pt x="51" y="31"/>
                      </a:lnTo>
                      <a:lnTo>
                        <a:pt x="54" y="27"/>
                      </a:lnTo>
                      <a:lnTo>
                        <a:pt x="56" y="22"/>
                      </a:lnTo>
                      <a:lnTo>
                        <a:pt x="56" y="18"/>
                      </a:lnTo>
                      <a:lnTo>
                        <a:pt x="55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80" name="Freeform 56">
                  <a:extLst>
                    <a:ext uri="{FF2B5EF4-FFF2-40B4-BE49-F238E27FC236}">
                      <a16:creationId xmlns:a16="http://schemas.microsoft.com/office/drawing/2014/main" id="{54404E69-799B-AA63-2A7E-2E387DCBE9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135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81" name="Freeform 57">
                  <a:extLst>
                    <a:ext uri="{FF2B5EF4-FFF2-40B4-BE49-F238E27FC236}">
                      <a16:creationId xmlns:a16="http://schemas.microsoft.com/office/drawing/2014/main" id="{0CCCE0F1-158F-14A5-6588-4D834AD4A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131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82" name="Freeform 58">
                  <a:extLst>
                    <a:ext uri="{FF2B5EF4-FFF2-40B4-BE49-F238E27FC236}">
                      <a16:creationId xmlns:a16="http://schemas.microsoft.com/office/drawing/2014/main" id="{6BD11F5D-901B-BA12-E206-6205C9F80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" y="1442"/>
                  <a:ext cx="565" cy="162"/>
                </a:xfrm>
                <a:custGeom>
                  <a:avLst/>
                  <a:gdLst>
                    <a:gd name="T0" fmla="*/ 17 w 565"/>
                    <a:gd name="T1" fmla="*/ 120 h 162"/>
                    <a:gd name="T2" fmla="*/ 145 w 565"/>
                    <a:gd name="T3" fmla="*/ 102 h 162"/>
                    <a:gd name="T4" fmla="*/ 283 w 565"/>
                    <a:gd name="T5" fmla="*/ 68 h 162"/>
                    <a:gd name="T6" fmla="*/ 405 w 565"/>
                    <a:gd name="T7" fmla="*/ 36 h 162"/>
                    <a:gd name="T8" fmla="*/ 542 w 565"/>
                    <a:gd name="T9" fmla="*/ 0 h 162"/>
                    <a:gd name="T10" fmla="*/ 565 w 565"/>
                    <a:gd name="T11" fmla="*/ 8 h 162"/>
                    <a:gd name="T12" fmla="*/ 555 w 565"/>
                    <a:gd name="T13" fmla="*/ 26 h 162"/>
                    <a:gd name="T14" fmla="*/ 498 w 565"/>
                    <a:gd name="T15" fmla="*/ 38 h 162"/>
                    <a:gd name="T16" fmla="*/ 380 w 565"/>
                    <a:gd name="T17" fmla="*/ 66 h 162"/>
                    <a:gd name="T18" fmla="*/ 233 w 565"/>
                    <a:gd name="T19" fmla="*/ 104 h 162"/>
                    <a:gd name="T20" fmla="*/ 118 w 565"/>
                    <a:gd name="T21" fmla="*/ 134 h 162"/>
                    <a:gd name="T22" fmla="*/ 35 w 565"/>
                    <a:gd name="T23" fmla="*/ 162 h 162"/>
                    <a:gd name="T24" fmla="*/ 0 w 565"/>
                    <a:gd name="T25" fmla="*/ 152 h 162"/>
                    <a:gd name="T26" fmla="*/ 17 w 565"/>
                    <a:gd name="T27" fmla="*/ 12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5" h="162">
                      <a:moveTo>
                        <a:pt x="17" y="120"/>
                      </a:moveTo>
                      <a:lnTo>
                        <a:pt x="145" y="102"/>
                      </a:lnTo>
                      <a:lnTo>
                        <a:pt x="283" y="68"/>
                      </a:lnTo>
                      <a:lnTo>
                        <a:pt x="405" y="36"/>
                      </a:lnTo>
                      <a:lnTo>
                        <a:pt x="542" y="0"/>
                      </a:lnTo>
                      <a:lnTo>
                        <a:pt x="565" y="8"/>
                      </a:lnTo>
                      <a:lnTo>
                        <a:pt x="555" y="26"/>
                      </a:lnTo>
                      <a:lnTo>
                        <a:pt x="498" y="38"/>
                      </a:lnTo>
                      <a:lnTo>
                        <a:pt x="380" y="66"/>
                      </a:lnTo>
                      <a:lnTo>
                        <a:pt x="233" y="104"/>
                      </a:lnTo>
                      <a:lnTo>
                        <a:pt x="118" y="134"/>
                      </a:lnTo>
                      <a:lnTo>
                        <a:pt x="35" y="162"/>
                      </a:lnTo>
                      <a:lnTo>
                        <a:pt x="0" y="152"/>
                      </a:lnTo>
                      <a:lnTo>
                        <a:pt x="17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83" name="Freeform 59">
                  <a:extLst>
                    <a:ext uri="{FF2B5EF4-FFF2-40B4-BE49-F238E27FC236}">
                      <a16:creationId xmlns:a16="http://schemas.microsoft.com/office/drawing/2014/main" id="{9189DE4F-982D-A7CA-28B6-58BF133DFA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5" y="1539"/>
                  <a:ext cx="606" cy="259"/>
                </a:xfrm>
                <a:custGeom>
                  <a:avLst/>
                  <a:gdLst>
                    <a:gd name="T0" fmla="*/ 117 w 606"/>
                    <a:gd name="T1" fmla="*/ 131 h 259"/>
                    <a:gd name="T2" fmla="*/ 271 w 606"/>
                    <a:gd name="T3" fmla="*/ 88 h 259"/>
                    <a:gd name="T4" fmla="*/ 408 w 606"/>
                    <a:gd name="T5" fmla="*/ 49 h 259"/>
                    <a:gd name="T6" fmla="*/ 525 w 606"/>
                    <a:gd name="T7" fmla="*/ 20 h 259"/>
                    <a:gd name="T8" fmla="*/ 598 w 606"/>
                    <a:gd name="T9" fmla="*/ 0 h 259"/>
                    <a:gd name="T10" fmla="*/ 606 w 606"/>
                    <a:gd name="T11" fmla="*/ 26 h 259"/>
                    <a:gd name="T12" fmla="*/ 594 w 606"/>
                    <a:gd name="T13" fmla="*/ 77 h 259"/>
                    <a:gd name="T14" fmla="*/ 473 w 606"/>
                    <a:gd name="T15" fmla="*/ 112 h 259"/>
                    <a:gd name="T16" fmla="*/ 273 w 606"/>
                    <a:gd name="T17" fmla="*/ 161 h 259"/>
                    <a:gd name="T18" fmla="*/ 117 w 606"/>
                    <a:gd name="T19" fmla="*/ 218 h 259"/>
                    <a:gd name="T20" fmla="*/ 23 w 606"/>
                    <a:gd name="T21" fmla="*/ 259 h 259"/>
                    <a:gd name="T22" fmla="*/ 0 w 606"/>
                    <a:gd name="T23" fmla="*/ 249 h 259"/>
                    <a:gd name="T24" fmla="*/ 0 w 606"/>
                    <a:gd name="T25" fmla="*/ 208 h 259"/>
                    <a:gd name="T26" fmla="*/ 23 w 606"/>
                    <a:gd name="T27" fmla="*/ 137 h 259"/>
                    <a:gd name="T28" fmla="*/ 60 w 606"/>
                    <a:gd name="T29" fmla="*/ 141 h 259"/>
                    <a:gd name="T30" fmla="*/ 35 w 606"/>
                    <a:gd name="T31" fmla="*/ 173 h 259"/>
                    <a:gd name="T32" fmla="*/ 29 w 606"/>
                    <a:gd name="T33" fmla="*/ 220 h 259"/>
                    <a:gd name="T34" fmla="*/ 52 w 606"/>
                    <a:gd name="T35" fmla="*/ 218 h 259"/>
                    <a:gd name="T36" fmla="*/ 158 w 606"/>
                    <a:gd name="T37" fmla="*/ 182 h 259"/>
                    <a:gd name="T38" fmla="*/ 319 w 606"/>
                    <a:gd name="T39" fmla="*/ 130 h 259"/>
                    <a:gd name="T40" fmla="*/ 456 w 606"/>
                    <a:gd name="T41" fmla="*/ 94 h 259"/>
                    <a:gd name="T42" fmla="*/ 543 w 606"/>
                    <a:gd name="T43" fmla="*/ 65 h 259"/>
                    <a:gd name="T44" fmla="*/ 575 w 606"/>
                    <a:gd name="T45" fmla="*/ 59 h 259"/>
                    <a:gd name="T46" fmla="*/ 581 w 606"/>
                    <a:gd name="T47" fmla="*/ 24 h 259"/>
                    <a:gd name="T48" fmla="*/ 473 w 606"/>
                    <a:gd name="T49" fmla="*/ 55 h 259"/>
                    <a:gd name="T50" fmla="*/ 317 w 606"/>
                    <a:gd name="T51" fmla="*/ 90 h 259"/>
                    <a:gd name="T52" fmla="*/ 185 w 606"/>
                    <a:gd name="T53" fmla="*/ 131 h 259"/>
                    <a:gd name="T54" fmla="*/ 71 w 606"/>
                    <a:gd name="T55" fmla="*/ 165 h 259"/>
                    <a:gd name="T56" fmla="*/ 83 w 606"/>
                    <a:gd name="T57" fmla="*/ 137 h 259"/>
                    <a:gd name="T58" fmla="*/ 117 w 606"/>
                    <a:gd name="T59" fmla="*/ 131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06" h="259">
                      <a:moveTo>
                        <a:pt x="117" y="131"/>
                      </a:moveTo>
                      <a:lnTo>
                        <a:pt x="271" y="88"/>
                      </a:lnTo>
                      <a:lnTo>
                        <a:pt x="408" y="49"/>
                      </a:lnTo>
                      <a:lnTo>
                        <a:pt x="525" y="20"/>
                      </a:lnTo>
                      <a:lnTo>
                        <a:pt x="598" y="0"/>
                      </a:lnTo>
                      <a:lnTo>
                        <a:pt x="606" y="26"/>
                      </a:lnTo>
                      <a:lnTo>
                        <a:pt x="594" y="77"/>
                      </a:lnTo>
                      <a:lnTo>
                        <a:pt x="473" y="112"/>
                      </a:lnTo>
                      <a:lnTo>
                        <a:pt x="273" y="161"/>
                      </a:lnTo>
                      <a:lnTo>
                        <a:pt x="117" y="218"/>
                      </a:lnTo>
                      <a:lnTo>
                        <a:pt x="23" y="259"/>
                      </a:lnTo>
                      <a:lnTo>
                        <a:pt x="0" y="249"/>
                      </a:lnTo>
                      <a:lnTo>
                        <a:pt x="0" y="208"/>
                      </a:lnTo>
                      <a:lnTo>
                        <a:pt x="23" y="137"/>
                      </a:lnTo>
                      <a:lnTo>
                        <a:pt x="60" y="141"/>
                      </a:lnTo>
                      <a:lnTo>
                        <a:pt x="35" y="173"/>
                      </a:lnTo>
                      <a:lnTo>
                        <a:pt x="29" y="220"/>
                      </a:lnTo>
                      <a:lnTo>
                        <a:pt x="52" y="218"/>
                      </a:lnTo>
                      <a:lnTo>
                        <a:pt x="158" y="182"/>
                      </a:lnTo>
                      <a:lnTo>
                        <a:pt x="319" y="130"/>
                      </a:lnTo>
                      <a:lnTo>
                        <a:pt x="456" y="94"/>
                      </a:lnTo>
                      <a:lnTo>
                        <a:pt x="543" y="65"/>
                      </a:lnTo>
                      <a:lnTo>
                        <a:pt x="575" y="59"/>
                      </a:lnTo>
                      <a:lnTo>
                        <a:pt x="581" y="24"/>
                      </a:lnTo>
                      <a:lnTo>
                        <a:pt x="473" y="55"/>
                      </a:lnTo>
                      <a:lnTo>
                        <a:pt x="317" y="90"/>
                      </a:lnTo>
                      <a:lnTo>
                        <a:pt x="185" y="131"/>
                      </a:lnTo>
                      <a:lnTo>
                        <a:pt x="71" y="165"/>
                      </a:lnTo>
                      <a:lnTo>
                        <a:pt x="83" y="137"/>
                      </a:lnTo>
                      <a:lnTo>
                        <a:pt x="117" y="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2284" name="Group 60">
                  <a:extLst>
                    <a:ext uri="{FF2B5EF4-FFF2-40B4-BE49-F238E27FC236}">
                      <a16:creationId xmlns:a16="http://schemas.microsoft.com/office/drawing/2014/main" id="{23C64AA2-FB9D-C8A5-D357-85FCB339CE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1" y="1154"/>
                  <a:ext cx="105" cy="108"/>
                  <a:chOff x="1081" y="1154"/>
                  <a:chExt cx="105" cy="108"/>
                </a:xfrm>
              </p:grpSpPr>
              <p:sp>
                <p:nvSpPr>
                  <p:cNvPr id="52285" name="Freeform 61">
                    <a:extLst>
                      <a:ext uri="{FF2B5EF4-FFF2-40B4-BE49-F238E27FC236}">
                        <a16:creationId xmlns:a16="http://schemas.microsoft.com/office/drawing/2014/main" id="{0AAAC5B6-2E29-9123-A7C4-EACBFD9767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" y="115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286" name="Freeform 62">
                    <a:extLst>
                      <a:ext uri="{FF2B5EF4-FFF2-40B4-BE49-F238E27FC236}">
                        <a16:creationId xmlns:a16="http://schemas.microsoft.com/office/drawing/2014/main" id="{C8C418BF-B37B-4153-DC90-C0FFFE598E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1" y="1180"/>
                    <a:ext cx="54" cy="73"/>
                  </a:xfrm>
                  <a:custGeom>
                    <a:avLst/>
                    <a:gdLst>
                      <a:gd name="T0" fmla="*/ 41 w 54"/>
                      <a:gd name="T1" fmla="*/ 0 h 73"/>
                      <a:gd name="T2" fmla="*/ 16 w 54"/>
                      <a:gd name="T3" fmla="*/ 15 h 73"/>
                      <a:gd name="T4" fmla="*/ 20 w 54"/>
                      <a:gd name="T5" fmla="*/ 39 h 73"/>
                      <a:gd name="T6" fmla="*/ 27 w 54"/>
                      <a:gd name="T7" fmla="*/ 58 h 73"/>
                      <a:gd name="T8" fmla="*/ 54 w 54"/>
                      <a:gd name="T9" fmla="*/ 67 h 73"/>
                      <a:gd name="T10" fmla="*/ 27 w 54"/>
                      <a:gd name="T11" fmla="*/ 73 h 73"/>
                      <a:gd name="T12" fmla="*/ 2 w 54"/>
                      <a:gd name="T13" fmla="*/ 58 h 73"/>
                      <a:gd name="T14" fmla="*/ 0 w 54"/>
                      <a:gd name="T15" fmla="*/ 34 h 73"/>
                      <a:gd name="T16" fmla="*/ 2 w 54"/>
                      <a:gd name="T17" fmla="*/ 6 h 73"/>
                      <a:gd name="T18" fmla="*/ 41 w 54"/>
                      <a:gd name="T19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4" h="73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4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2287" name="Group 63">
                  <a:extLst>
                    <a:ext uri="{FF2B5EF4-FFF2-40B4-BE49-F238E27FC236}">
                      <a16:creationId xmlns:a16="http://schemas.microsoft.com/office/drawing/2014/main" id="{DCBBBFEA-1481-77F7-43DD-AA30282199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8" y="1194"/>
                  <a:ext cx="104" cy="108"/>
                  <a:chOff x="888" y="1194"/>
                  <a:chExt cx="104" cy="108"/>
                </a:xfrm>
              </p:grpSpPr>
              <p:sp>
                <p:nvSpPr>
                  <p:cNvPr id="52288" name="Freeform 64">
                    <a:extLst>
                      <a:ext uri="{FF2B5EF4-FFF2-40B4-BE49-F238E27FC236}">
                        <a16:creationId xmlns:a16="http://schemas.microsoft.com/office/drawing/2014/main" id="{2099252A-5F21-6CE6-1CE0-549D726107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9" y="119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289" name="Freeform 65">
                    <a:extLst>
                      <a:ext uri="{FF2B5EF4-FFF2-40B4-BE49-F238E27FC236}">
                        <a16:creationId xmlns:a16="http://schemas.microsoft.com/office/drawing/2014/main" id="{B2352DE0-41D4-4F65-2B6D-7AFB6898AA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8" y="1220"/>
                    <a:ext cx="53" cy="73"/>
                  </a:xfrm>
                  <a:custGeom>
                    <a:avLst/>
                    <a:gdLst>
                      <a:gd name="T0" fmla="*/ 40 w 53"/>
                      <a:gd name="T1" fmla="*/ 0 h 73"/>
                      <a:gd name="T2" fmla="*/ 15 w 53"/>
                      <a:gd name="T3" fmla="*/ 15 h 73"/>
                      <a:gd name="T4" fmla="*/ 20 w 53"/>
                      <a:gd name="T5" fmla="*/ 39 h 73"/>
                      <a:gd name="T6" fmla="*/ 27 w 53"/>
                      <a:gd name="T7" fmla="*/ 58 h 73"/>
                      <a:gd name="T8" fmla="*/ 53 w 53"/>
                      <a:gd name="T9" fmla="*/ 67 h 73"/>
                      <a:gd name="T10" fmla="*/ 27 w 53"/>
                      <a:gd name="T11" fmla="*/ 73 h 73"/>
                      <a:gd name="T12" fmla="*/ 2 w 53"/>
                      <a:gd name="T13" fmla="*/ 58 h 73"/>
                      <a:gd name="T14" fmla="*/ 0 w 53"/>
                      <a:gd name="T15" fmla="*/ 34 h 73"/>
                      <a:gd name="T16" fmla="*/ 2 w 53"/>
                      <a:gd name="T17" fmla="*/ 6 h 73"/>
                      <a:gd name="T18" fmla="*/ 40 w 53"/>
                      <a:gd name="T19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3" h="73">
                        <a:moveTo>
                          <a:pt x="40" y="0"/>
                        </a:moveTo>
                        <a:lnTo>
                          <a:pt x="15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3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2290" name="Group 66">
                  <a:extLst>
                    <a:ext uri="{FF2B5EF4-FFF2-40B4-BE49-F238E27FC236}">
                      <a16:creationId xmlns:a16="http://schemas.microsoft.com/office/drawing/2014/main" id="{46CCAFBC-04C8-2B43-4F47-69E40CE108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90" y="1243"/>
                  <a:ext cx="105" cy="109"/>
                  <a:chOff x="690" y="1243"/>
                  <a:chExt cx="105" cy="109"/>
                </a:xfrm>
              </p:grpSpPr>
              <p:sp>
                <p:nvSpPr>
                  <p:cNvPr id="52291" name="Freeform 67">
                    <a:extLst>
                      <a:ext uri="{FF2B5EF4-FFF2-40B4-BE49-F238E27FC236}">
                        <a16:creationId xmlns:a16="http://schemas.microsoft.com/office/drawing/2014/main" id="{94DAD86F-2FA4-01BB-1A4D-91A5D15545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" y="1243"/>
                    <a:ext cx="93" cy="109"/>
                  </a:xfrm>
                  <a:custGeom>
                    <a:avLst/>
                    <a:gdLst>
                      <a:gd name="T0" fmla="*/ 2 w 93"/>
                      <a:gd name="T1" fmla="*/ 53 h 109"/>
                      <a:gd name="T2" fmla="*/ 14 w 93"/>
                      <a:gd name="T3" fmla="*/ 31 h 109"/>
                      <a:gd name="T4" fmla="*/ 37 w 93"/>
                      <a:gd name="T5" fmla="*/ 29 h 109"/>
                      <a:gd name="T6" fmla="*/ 64 w 93"/>
                      <a:gd name="T7" fmla="*/ 31 h 109"/>
                      <a:gd name="T8" fmla="*/ 70 w 93"/>
                      <a:gd name="T9" fmla="*/ 49 h 109"/>
                      <a:gd name="T10" fmla="*/ 58 w 93"/>
                      <a:gd name="T11" fmla="*/ 74 h 109"/>
                      <a:gd name="T12" fmla="*/ 37 w 93"/>
                      <a:gd name="T13" fmla="*/ 80 h 109"/>
                      <a:gd name="T14" fmla="*/ 6 w 93"/>
                      <a:gd name="T15" fmla="*/ 84 h 109"/>
                      <a:gd name="T16" fmla="*/ 8 w 93"/>
                      <a:gd name="T17" fmla="*/ 99 h 109"/>
                      <a:gd name="T18" fmla="*/ 27 w 93"/>
                      <a:gd name="T19" fmla="*/ 109 h 109"/>
                      <a:gd name="T20" fmla="*/ 62 w 93"/>
                      <a:gd name="T21" fmla="*/ 97 h 109"/>
                      <a:gd name="T22" fmla="*/ 83 w 93"/>
                      <a:gd name="T23" fmla="*/ 78 h 109"/>
                      <a:gd name="T24" fmla="*/ 93 w 93"/>
                      <a:gd name="T25" fmla="*/ 60 h 109"/>
                      <a:gd name="T26" fmla="*/ 89 w 93"/>
                      <a:gd name="T27" fmla="*/ 29 h 109"/>
                      <a:gd name="T28" fmla="*/ 70 w 93"/>
                      <a:gd name="T29" fmla="*/ 16 h 109"/>
                      <a:gd name="T30" fmla="*/ 37 w 93"/>
                      <a:gd name="T31" fmla="*/ 0 h 109"/>
                      <a:gd name="T32" fmla="*/ 12 w 93"/>
                      <a:gd name="T33" fmla="*/ 6 h 109"/>
                      <a:gd name="T34" fmla="*/ 0 w 93"/>
                      <a:gd name="T35" fmla="*/ 35 h 109"/>
                      <a:gd name="T36" fmla="*/ 2 w 93"/>
                      <a:gd name="T37" fmla="*/ 53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3" h="109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4"/>
                        </a:lnTo>
                        <a:lnTo>
                          <a:pt x="37" y="80"/>
                        </a:lnTo>
                        <a:lnTo>
                          <a:pt x="6" y="84"/>
                        </a:lnTo>
                        <a:lnTo>
                          <a:pt x="8" y="99"/>
                        </a:lnTo>
                        <a:lnTo>
                          <a:pt x="27" y="109"/>
                        </a:lnTo>
                        <a:lnTo>
                          <a:pt x="62" y="97"/>
                        </a:lnTo>
                        <a:lnTo>
                          <a:pt x="83" y="78"/>
                        </a:lnTo>
                        <a:lnTo>
                          <a:pt x="93" y="60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292" name="Freeform 68">
                    <a:extLst>
                      <a:ext uri="{FF2B5EF4-FFF2-40B4-BE49-F238E27FC236}">
                        <a16:creationId xmlns:a16="http://schemas.microsoft.com/office/drawing/2014/main" id="{4F3D448E-080C-3F77-3DB7-F4CB4654A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" y="1270"/>
                    <a:ext cx="54" cy="72"/>
                  </a:xfrm>
                  <a:custGeom>
                    <a:avLst/>
                    <a:gdLst>
                      <a:gd name="T0" fmla="*/ 41 w 54"/>
                      <a:gd name="T1" fmla="*/ 0 h 72"/>
                      <a:gd name="T2" fmla="*/ 16 w 54"/>
                      <a:gd name="T3" fmla="*/ 15 h 72"/>
                      <a:gd name="T4" fmla="*/ 20 w 54"/>
                      <a:gd name="T5" fmla="*/ 38 h 72"/>
                      <a:gd name="T6" fmla="*/ 27 w 54"/>
                      <a:gd name="T7" fmla="*/ 57 h 72"/>
                      <a:gd name="T8" fmla="*/ 54 w 54"/>
                      <a:gd name="T9" fmla="*/ 66 h 72"/>
                      <a:gd name="T10" fmla="*/ 27 w 54"/>
                      <a:gd name="T11" fmla="*/ 72 h 72"/>
                      <a:gd name="T12" fmla="*/ 2 w 54"/>
                      <a:gd name="T13" fmla="*/ 57 h 72"/>
                      <a:gd name="T14" fmla="*/ 0 w 54"/>
                      <a:gd name="T15" fmla="*/ 34 h 72"/>
                      <a:gd name="T16" fmla="*/ 2 w 54"/>
                      <a:gd name="T17" fmla="*/ 6 h 72"/>
                      <a:gd name="T18" fmla="*/ 41 w 54"/>
                      <a:gd name="T1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4" h="72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8"/>
                        </a:lnTo>
                        <a:lnTo>
                          <a:pt x="27" y="57"/>
                        </a:lnTo>
                        <a:lnTo>
                          <a:pt x="54" y="66"/>
                        </a:lnTo>
                        <a:lnTo>
                          <a:pt x="27" y="72"/>
                        </a:lnTo>
                        <a:lnTo>
                          <a:pt x="2" y="57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2293" name="Freeform 69">
                  <a:extLst>
                    <a:ext uri="{FF2B5EF4-FFF2-40B4-BE49-F238E27FC236}">
                      <a16:creationId xmlns:a16="http://schemas.microsoft.com/office/drawing/2014/main" id="{C9442844-37D6-96AA-3CE3-D52E5395F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" y="780"/>
                  <a:ext cx="1316" cy="1196"/>
                </a:xfrm>
                <a:custGeom>
                  <a:avLst/>
                  <a:gdLst>
                    <a:gd name="T0" fmla="*/ 29 w 1316"/>
                    <a:gd name="T1" fmla="*/ 42 h 1196"/>
                    <a:gd name="T2" fmla="*/ 52 w 1316"/>
                    <a:gd name="T3" fmla="*/ 130 h 1196"/>
                    <a:gd name="T4" fmla="*/ 40 w 1316"/>
                    <a:gd name="T5" fmla="*/ 340 h 1196"/>
                    <a:gd name="T6" fmla="*/ 38 w 1316"/>
                    <a:gd name="T7" fmla="*/ 569 h 1196"/>
                    <a:gd name="T8" fmla="*/ 55 w 1316"/>
                    <a:gd name="T9" fmla="*/ 730 h 1196"/>
                    <a:gd name="T10" fmla="*/ 120 w 1316"/>
                    <a:gd name="T11" fmla="*/ 806 h 1196"/>
                    <a:gd name="T12" fmla="*/ 222 w 1316"/>
                    <a:gd name="T13" fmla="*/ 908 h 1196"/>
                    <a:gd name="T14" fmla="*/ 304 w 1316"/>
                    <a:gd name="T15" fmla="*/ 1005 h 1196"/>
                    <a:gd name="T16" fmla="*/ 378 w 1316"/>
                    <a:gd name="T17" fmla="*/ 1108 h 1196"/>
                    <a:gd name="T18" fmla="*/ 447 w 1316"/>
                    <a:gd name="T19" fmla="*/ 1167 h 1196"/>
                    <a:gd name="T20" fmla="*/ 453 w 1316"/>
                    <a:gd name="T21" fmla="*/ 1057 h 1196"/>
                    <a:gd name="T22" fmla="*/ 453 w 1316"/>
                    <a:gd name="T23" fmla="*/ 730 h 1196"/>
                    <a:gd name="T24" fmla="*/ 453 w 1316"/>
                    <a:gd name="T25" fmla="*/ 462 h 1196"/>
                    <a:gd name="T26" fmla="*/ 458 w 1316"/>
                    <a:gd name="T27" fmla="*/ 266 h 1196"/>
                    <a:gd name="T28" fmla="*/ 481 w 1316"/>
                    <a:gd name="T29" fmla="*/ 0 h 1196"/>
                    <a:gd name="T30" fmla="*/ 485 w 1316"/>
                    <a:gd name="T31" fmla="*/ 174 h 1196"/>
                    <a:gd name="T32" fmla="*/ 485 w 1316"/>
                    <a:gd name="T33" fmla="*/ 334 h 1196"/>
                    <a:gd name="T34" fmla="*/ 479 w 1316"/>
                    <a:gd name="T35" fmla="*/ 531 h 1196"/>
                    <a:gd name="T36" fmla="*/ 479 w 1316"/>
                    <a:gd name="T37" fmla="*/ 736 h 1196"/>
                    <a:gd name="T38" fmla="*/ 476 w 1316"/>
                    <a:gd name="T39" fmla="*/ 925 h 1196"/>
                    <a:gd name="T40" fmla="*/ 476 w 1316"/>
                    <a:gd name="T41" fmla="*/ 1143 h 1196"/>
                    <a:gd name="T42" fmla="*/ 567 w 1316"/>
                    <a:gd name="T43" fmla="*/ 1131 h 1196"/>
                    <a:gd name="T44" fmla="*/ 762 w 1316"/>
                    <a:gd name="T45" fmla="*/ 1064 h 1196"/>
                    <a:gd name="T46" fmla="*/ 881 w 1316"/>
                    <a:gd name="T47" fmla="*/ 1018 h 1196"/>
                    <a:gd name="T48" fmla="*/ 1010 w 1316"/>
                    <a:gd name="T49" fmla="*/ 971 h 1196"/>
                    <a:gd name="T50" fmla="*/ 1148 w 1316"/>
                    <a:gd name="T51" fmla="*/ 909 h 1196"/>
                    <a:gd name="T52" fmla="*/ 1253 w 1316"/>
                    <a:gd name="T53" fmla="*/ 875 h 1196"/>
                    <a:gd name="T54" fmla="*/ 1270 w 1316"/>
                    <a:gd name="T55" fmla="*/ 844 h 1196"/>
                    <a:gd name="T56" fmla="*/ 1285 w 1316"/>
                    <a:gd name="T57" fmla="*/ 818 h 1196"/>
                    <a:gd name="T58" fmla="*/ 1293 w 1316"/>
                    <a:gd name="T59" fmla="*/ 646 h 1196"/>
                    <a:gd name="T60" fmla="*/ 1291 w 1316"/>
                    <a:gd name="T61" fmla="*/ 443 h 1196"/>
                    <a:gd name="T62" fmla="*/ 1291 w 1316"/>
                    <a:gd name="T63" fmla="*/ 311 h 1196"/>
                    <a:gd name="T64" fmla="*/ 1293 w 1316"/>
                    <a:gd name="T65" fmla="*/ 197 h 1196"/>
                    <a:gd name="T66" fmla="*/ 1316 w 1316"/>
                    <a:gd name="T67" fmla="*/ 4 h 1196"/>
                    <a:gd name="T68" fmla="*/ 1316 w 1316"/>
                    <a:gd name="T69" fmla="*/ 220 h 1196"/>
                    <a:gd name="T70" fmla="*/ 1316 w 1316"/>
                    <a:gd name="T71" fmla="*/ 376 h 1196"/>
                    <a:gd name="T72" fmla="*/ 1316 w 1316"/>
                    <a:gd name="T73" fmla="*/ 598 h 1196"/>
                    <a:gd name="T74" fmla="*/ 1316 w 1316"/>
                    <a:gd name="T75" fmla="*/ 829 h 1196"/>
                    <a:gd name="T76" fmla="*/ 1303 w 1316"/>
                    <a:gd name="T77" fmla="*/ 885 h 1196"/>
                    <a:gd name="T78" fmla="*/ 1274 w 1316"/>
                    <a:gd name="T79" fmla="*/ 904 h 1196"/>
                    <a:gd name="T80" fmla="*/ 1190 w 1316"/>
                    <a:gd name="T81" fmla="*/ 925 h 1196"/>
                    <a:gd name="T82" fmla="*/ 1064 w 1316"/>
                    <a:gd name="T83" fmla="*/ 976 h 1196"/>
                    <a:gd name="T84" fmla="*/ 921 w 1316"/>
                    <a:gd name="T85" fmla="*/ 1036 h 1196"/>
                    <a:gd name="T86" fmla="*/ 777 w 1316"/>
                    <a:gd name="T87" fmla="*/ 1091 h 1196"/>
                    <a:gd name="T88" fmla="*/ 600 w 1316"/>
                    <a:gd name="T89" fmla="*/ 1150 h 1196"/>
                    <a:gd name="T90" fmla="*/ 479 w 1316"/>
                    <a:gd name="T91" fmla="*/ 1194 h 1196"/>
                    <a:gd name="T92" fmla="*/ 434 w 1316"/>
                    <a:gd name="T93" fmla="*/ 1196 h 1196"/>
                    <a:gd name="T94" fmla="*/ 390 w 1316"/>
                    <a:gd name="T95" fmla="*/ 1154 h 1196"/>
                    <a:gd name="T96" fmla="*/ 321 w 1316"/>
                    <a:gd name="T97" fmla="*/ 1081 h 1196"/>
                    <a:gd name="T98" fmla="*/ 256 w 1316"/>
                    <a:gd name="T99" fmla="*/ 984 h 1196"/>
                    <a:gd name="T100" fmla="*/ 187 w 1316"/>
                    <a:gd name="T101" fmla="*/ 908 h 1196"/>
                    <a:gd name="T102" fmla="*/ 97 w 1316"/>
                    <a:gd name="T103" fmla="*/ 823 h 1196"/>
                    <a:gd name="T104" fmla="*/ 44 w 1316"/>
                    <a:gd name="T105" fmla="*/ 770 h 1196"/>
                    <a:gd name="T106" fmla="*/ 6 w 1316"/>
                    <a:gd name="T107" fmla="*/ 730 h 1196"/>
                    <a:gd name="T108" fmla="*/ 0 w 1316"/>
                    <a:gd name="T109" fmla="*/ 674 h 1196"/>
                    <a:gd name="T110" fmla="*/ 17 w 1316"/>
                    <a:gd name="T111" fmla="*/ 520 h 1196"/>
                    <a:gd name="T112" fmla="*/ 29 w 1316"/>
                    <a:gd name="T113" fmla="*/ 216 h 1196"/>
                    <a:gd name="T114" fmla="*/ 29 w 1316"/>
                    <a:gd name="T115" fmla="*/ 42 h 1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316" h="1196">
                      <a:moveTo>
                        <a:pt x="29" y="42"/>
                      </a:moveTo>
                      <a:lnTo>
                        <a:pt x="52" y="130"/>
                      </a:lnTo>
                      <a:lnTo>
                        <a:pt x="40" y="340"/>
                      </a:lnTo>
                      <a:lnTo>
                        <a:pt x="38" y="569"/>
                      </a:lnTo>
                      <a:lnTo>
                        <a:pt x="55" y="730"/>
                      </a:lnTo>
                      <a:lnTo>
                        <a:pt x="120" y="806"/>
                      </a:lnTo>
                      <a:lnTo>
                        <a:pt x="222" y="908"/>
                      </a:lnTo>
                      <a:lnTo>
                        <a:pt x="304" y="1005"/>
                      </a:lnTo>
                      <a:lnTo>
                        <a:pt x="378" y="1108"/>
                      </a:lnTo>
                      <a:lnTo>
                        <a:pt x="447" y="1167"/>
                      </a:lnTo>
                      <a:lnTo>
                        <a:pt x="453" y="1057"/>
                      </a:lnTo>
                      <a:lnTo>
                        <a:pt x="453" y="730"/>
                      </a:lnTo>
                      <a:lnTo>
                        <a:pt x="453" y="462"/>
                      </a:lnTo>
                      <a:lnTo>
                        <a:pt x="458" y="266"/>
                      </a:lnTo>
                      <a:lnTo>
                        <a:pt x="481" y="0"/>
                      </a:lnTo>
                      <a:lnTo>
                        <a:pt x="485" y="174"/>
                      </a:lnTo>
                      <a:lnTo>
                        <a:pt x="485" y="334"/>
                      </a:lnTo>
                      <a:lnTo>
                        <a:pt x="479" y="531"/>
                      </a:lnTo>
                      <a:lnTo>
                        <a:pt x="479" y="736"/>
                      </a:lnTo>
                      <a:lnTo>
                        <a:pt x="476" y="925"/>
                      </a:lnTo>
                      <a:lnTo>
                        <a:pt x="476" y="1143"/>
                      </a:lnTo>
                      <a:lnTo>
                        <a:pt x="567" y="1131"/>
                      </a:lnTo>
                      <a:lnTo>
                        <a:pt x="762" y="1064"/>
                      </a:lnTo>
                      <a:lnTo>
                        <a:pt x="881" y="1018"/>
                      </a:lnTo>
                      <a:lnTo>
                        <a:pt x="1010" y="971"/>
                      </a:lnTo>
                      <a:lnTo>
                        <a:pt x="1148" y="909"/>
                      </a:lnTo>
                      <a:lnTo>
                        <a:pt x="1253" y="875"/>
                      </a:lnTo>
                      <a:lnTo>
                        <a:pt x="1270" y="844"/>
                      </a:lnTo>
                      <a:lnTo>
                        <a:pt x="1285" y="818"/>
                      </a:lnTo>
                      <a:lnTo>
                        <a:pt x="1293" y="646"/>
                      </a:lnTo>
                      <a:lnTo>
                        <a:pt x="1291" y="443"/>
                      </a:lnTo>
                      <a:lnTo>
                        <a:pt x="1291" y="311"/>
                      </a:lnTo>
                      <a:lnTo>
                        <a:pt x="1293" y="197"/>
                      </a:lnTo>
                      <a:lnTo>
                        <a:pt x="1316" y="4"/>
                      </a:lnTo>
                      <a:lnTo>
                        <a:pt x="1316" y="220"/>
                      </a:lnTo>
                      <a:lnTo>
                        <a:pt x="1316" y="376"/>
                      </a:lnTo>
                      <a:lnTo>
                        <a:pt x="1316" y="598"/>
                      </a:lnTo>
                      <a:lnTo>
                        <a:pt x="1316" y="829"/>
                      </a:lnTo>
                      <a:lnTo>
                        <a:pt x="1303" y="885"/>
                      </a:lnTo>
                      <a:lnTo>
                        <a:pt x="1274" y="904"/>
                      </a:lnTo>
                      <a:lnTo>
                        <a:pt x="1190" y="925"/>
                      </a:lnTo>
                      <a:lnTo>
                        <a:pt x="1064" y="976"/>
                      </a:lnTo>
                      <a:lnTo>
                        <a:pt x="921" y="1036"/>
                      </a:lnTo>
                      <a:lnTo>
                        <a:pt x="777" y="1091"/>
                      </a:lnTo>
                      <a:lnTo>
                        <a:pt x="600" y="1150"/>
                      </a:lnTo>
                      <a:lnTo>
                        <a:pt x="479" y="1194"/>
                      </a:lnTo>
                      <a:lnTo>
                        <a:pt x="434" y="1196"/>
                      </a:lnTo>
                      <a:lnTo>
                        <a:pt x="390" y="1154"/>
                      </a:lnTo>
                      <a:lnTo>
                        <a:pt x="321" y="1081"/>
                      </a:lnTo>
                      <a:lnTo>
                        <a:pt x="256" y="984"/>
                      </a:lnTo>
                      <a:lnTo>
                        <a:pt x="187" y="908"/>
                      </a:lnTo>
                      <a:lnTo>
                        <a:pt x="97" y="823"/>
                      </a:lnTo>
                      <a:lnTo>
                        <a:pt x="44" y="770"/>
                      </a:lnTo>
                      <a:lnTo>
                        <a:pt x="6" y="730"/>
                      </a:lnTo>
                      <a:lnTo>
                        <a:pt x="0" y="674"/>
                      </a:lnTo>
                      <a:lnTo>
                        <a:pt x="17" y="520"/>
                      </a:lnTo>
                      <a:lnTo>
                        <a:pt x="29" y="216"/>
                      </a:lnTo>
                      <a:lnTo>
                        <a:pt x="29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94" name="Freeform 70">
                  <a:extLst>
                    <a:ext uri="{FF2B5EF4-FFF2-40B4-BE49-F238E27FC236}">
                      <a16:creationId xmlns:a16="http://schemas.microsoft.com/office/drawing/2014/main" id="{AE88BD88-8693-FCBE-ADBA-5FB2C166E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" y="0"/>
                  <a:ext cx="1320" cy="1122"/>
                </a:xfrm>
                <a:custGeom>
                  <a:avLst/>
                  <a:gdLst>
                    <a:gd name="T0" fmla="*/ 0 w 1320"/>
                    <a:gd name="T1" fmla="*/ 891 h 1122"/>
                    <a:gd name="T2" fmla="*/ 0 w 1320"/>
                    <a:gd name="T3" fmla="*/ 648 h 1122"/>
                    <a:gd name="T4" fmla="*/ 11 w 1320"/>
                    <a:gd name="T5" fmla="*/ 442 h 1122"/>
                    <a:gd name="T6" fmla="*/ 21 w 1320"/>
                    <a:gd name="T7" fmla="*/ 172 h 1122"/>
                    <a:gd name="T8" fmla="*/ 34 w 1320"/>
                    <a:gd name="T9" fmla="*/ 86 h 1122"/>
                    <a:gd name="T10" fmla="*/ 413 w 1320"/>
                    <a:gd name="T11" fmla="*/ 32 h 1122"/>
                    <a:gd name="T12" fmla="*/ 663 w 1320"/>
                    <a:gd name="T13" fmla="*/ 0 h 1122"/>
                    <a:gd name="T14" fmla="*/ 686 w 1320"/>
                    <a:gd name="T15" fmla="*/ 0 h 1122"/>
                    <a:gd name="T16" fmla="*/ 858 w 1320"/>
                    <a:gd name="T17" fmla="*/ 38 h 1122"/>
                    <a:gd name="T18" fmla="*/ 1074 w 1320"/>
                    <a:gd name="T19" fmla="*/ 96 h 1122"/>
                    <a:gd name="T20" fmla="*/ 1291 w 1320"/>
                    <a:gd name="T21" fmla="*/ 178 h 1122"/>
                    <a:gd name="T22" fmla="*/ 1310 w 1320"/>
                    <a:gd name="T23" fmla="*/ 199 h 1122"/>
                    <a:gd name="T24" fmla="*/ 1320 w 1320"/>
                    <a:gd name="T25" fmla="*/ 394 h 1122"/>
                    <a:gd name="T26" fmla="*/ 1310 w 1320"/>
                    <a:gd name="T27" fmla="*/ 637 h 1122"/>
                    <a:gd name="T28" fmla="*/ 1280 w 1320"/>
                    <a:gd name="T29" fmla="*/ 1122 h 1122"/>
                    <a:gd name="T30" fmla="*/ 1268 w 1320"/>
                    <a:gd name="T31" fmla="*/ 961 h 1122"/>
                    <a:gd name="T32" fmla="*/ 1276 w 1320"/>
                    <a:gd name="T33" fmla="*/ 700 h 1122"/>
                    <a:gd name="T34" fmla="*/ 1293 w 1320"/>
                    <a:gd name="T35" fmla="*/ 514 h 1122"/>
                    <a:gd name="T36" fmla="*/ 1293 w 1320"/>
                    <a:gd name="T37" fmla="*/ 262 h 1122"/>
                    <a:gd name="T38" fmla="*/ 1282 w 1320"/>
                    <a:gd name="T39" fmla="*/ 212 h 1122"/>
                    <a:gd name="T40" fmla="*/ 1104 w 1320"/>
                    <a:gd name="T41" fmla="*/ 256 h 1122"/>
                    <a:gd name="T42" fmla="*/ 886 w 1320"/>
                    <a:gd name="T43" fmla="*/ 331 h 1122"/>
                    <a:gd name="T44" fmla="*/ 665 w 1320"/>
                    <a:gd name="T45" fmla="*/ 401 h 1122"/>
                    <a:gd name="T46" fmla="*/ 502 w 1320"/>
                    <a:gd name="T47" fmla="*/ 451 h 1122"/>
                    <a:gd name="T48" fmla="*/ 491 w 1320"/>
                    <a:gd name="T49" fmla="*/ 497 h 1122"/>
                    <a:gd name="T50" fmla="*/ 468 w 1320"/>
                    <a:gd name="T51" fmla="*/ 694 h 1122"/>
                    <a:gd name="T52" fmla="*/ 457 w 1320"/>
                    <a:gd name="T53" fmla="*/ 870 h 1122"/>
                    <a:gd name="T54" fmla="*/ 447 w 1320"/>
                    <a:gd name="T55" fmla="*/ 1091 h 1122"/>
                    <a:gd name="T56" fmla="*/ 436 w 1320"/>
                    <a:gd name="T57" fmla="*/ 967 h 1122"/>
                    <a:gd name="T58" fmla="*/ 441 w 1320"/>
                    <a:gd name="T59" fmla="*/ 700 h 1122"/>
                    <a:gd name="T60" fmla="*/ 447 w 1320"/>
                    <a:gd name="T61" fmla="*/ 499 h 1122"/>
                    <a:gd name="T62" fmla="*/ 439 w 1320"/>
                    <a:gd name="T63" fmla="*/ 442 h 1122"/>
                    <a:gd name="T64" fmla="*/ 399 w 1320"/>
                    <a:gd name="T65" fmla="*/ 401 h 1122"/>
                    <a:gd name="T66" fmla="*/ 250 w 1320"/>
                    <a:gd name="T67" fmla="*/ 287 h 1122"/>
                    <a:gd name="T68" fmla="*/ 136 w 1320"/>
                    <a:gd name="T69" fmla="*/ 210 h 1122"/>
                    <a:gd name="T70" fmla="*/ 55 w 1320"/>
                    <a:gd name="T71" fmla="*/ 143 h 1122"/>
                    <a:gd name="T72" fmla="*/ 75 w 1320"/>
                    <a:gd name="T73" fmla="*/ 138 h 1122"/>
                    <a:gd name="T74" fmla="*/ 107 w 1320"/>
                    <a:gd name="T75" fmla="*/ 149 h 1122"/>
                    <a:gd name="T76" fmla="*/ 218 w 1320"/>
                    <a:gd name="T77" fmla="*/ 233 h 1122"/>
                    <a:gd name="T78" fmla="*/ 313 w 1320"/>
                    <a:gd name="T79" fmla="*/ 302 h 1122"/>
                    <a:gd name="T80" fmla="*/ 428 w 1320"/>
                    <a:gd name="T81" fmla="*/ 390 h 1122"/>
                    <a:gd name="T82" fmla="*/ 491 w 1320"/>
                    <a:gd name="T83" fmla="*/ 419 h 1122"/>
                    <a:gd name="T84" fmla="*/ 527 w 1320"/>
                    <a:gd name="T85" fmla="*/ 417 h 1122"/>
                    <a:gd name="T86" fmla="*/ 779 w 1320"/>
                    <a:gd name="T87" fmla="*/ 333 h 1122"/>
                    <a:gd name="T88" fmla="*/ 970 w 1320"/>
                    <a:gd name="T89" fmla="*/ 279 h 1122"/>
                    <a:gd name="T90" fmla="*/ 1171 w 1320"/>
                    <a:gd name="T91" fmla="*/ 212 h 1122"/>
                    <a:gd name="T92" fmla="*/ 1251 w 1320"/>
                    <a:gd name="T93" fmla="*/ 189 h 1122"/>
                    <a:gd name="T94" fmla="*/ 1068 w 1320"/>
                    <a:gd name="T95" fmla="*/ 113 h 1122"/>
                    <a:gd name="T96" fmla="*/ 869 w 1320"/>
                    <a:gd name="T97" fmla="*/ 63 h 1122"/>
                    <a:gd name="T98" fmla="*/ 674 w 1320"/>
                    <a:gd name="T99" fmla="*/ 23 h 1122"/>
                    <a:gd name="T100" fmla="*/ 441 w 1320"/>
                    <a:gd name="T101" fmla="*/ 44 h 1122"/>
                    <a:gd name="T102" fmla="*/ 222 w 1320"/>
                    <a:gd name="T103" fmla="*/ 78 h 1122"/>
                    <a:gd name="T104" fmla="*/ 52 w 1320"/>
                    <a:gd name="T105" fmla="*/ 115 h 1122"/>
                    <a:gd name="T106" fmla="*/ 46 w 1320"/>
                    <a:gd name="T107" fmla="*/ 229 h 1122"/>
                    <a:gd name="T108" fmla="*/ 34 w 1320"/>
                    <a:gd name="T109" fmla="*/ 407 h 1122"/>
                    <a:gd name="T110" fmla="*/ 29 w 1320"/>
                    <a:gd name="T111" fmla="*/ 617 h 1122"/>
                    <a:gd name="T112" fmla="*/ 15 w 1320"/>
                    <a:gd name="T113" fmla="*/ 763 h 1122"/>
                    <a:gd name="T114" fmla="*/ 17 w 1320"/>
                    <a:gd name="T115" fmla="*/ 933 h 1122"/>
                    <a:gd name="T116" fmla="*/ 0 w 1320"/>
                    <a:gd name="T117" fmla="*/ 891 h 1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320" h="1122">
                      <a:moveTo>
                        <a:pt x="0" y="891"/>
                      </a:moveTo>
                      <a:lnTo>
                        <a:pt x="0" y="648"/>
                      </a:lnTo>
                      <a:lnTo>
                        <a:pt x="11" y="442"/>
                      </a:lnTo>
                      <a:lnTo>
                        <a:pt x="21" y="172"/>
                      </a:lnTo>
                      <a:lnTo>
                        <a:pt x="34" y="86"/>
                      </a:lnTo>
                      <a:lnTo>
                        <a:pt x="413" y="32"/>
                      </a:lnTo>
                      <a:lnTo>
                        <a:pt x="663" y="0"/>
                      </a:lnTo>
                      <a:lnTo>
                        <a:pt x="686" y="0"/>
                      </a:lnTo>
                      <a:lnTo>
                        <a:pt x="858" y="38"/>
                      </a:lnTo>
                      <a:lnTo>
                        <a:pt x="1074" y="96"/>
                      </a:lnTo>
                      <a:lnTo>
                        <a:pt x="1291" y="178"/>
                      </a:lnTo>
                      <a:lnTo>
                        <a:pt x="1310" y="199"/>
                      </a:lnTo>
                      <a:lnTo>
                        <a:pt x="1320" y="394"/>
                      </a:lnTo>
                      <a:lnTo>
                        <a:pt x="1310" y="637"/>
                      </a:lnTo>
                      <a:lnTo>
                        <a:pt x="1280" y="1122"/>
                      </a:lnTo>
                      <a:lnTo>
                        <a:pt x="1268" y="961"/>
                      </a:lnTo>
                      <a:lnTo>
                        <a:pt x="1276" y="700"/>
                      </a:lnTo>
                      <a:lnTo>
                        <a:pt x="1293" y="514"/>
                      </a:lnTo>
                      <a:lnTo>
                        <a:pt x="1293" y="262"/>
                      </a:lnTo>
                      <a:lnTo>
                        <a:pt x="1282" y="212"/>
                      </a:lnTo>
                      <a:lnTo>
                        <a:pt x="1104" y="256"/>
                      </a:lnTo>
                      <a:lnTo>
                        <a:pt x="886" y="331"/>
                      </a:lnTo>
                      <a:lnTo>
                        <a:pt x="665" y="401"/>
                      </a:lnTo>
                      <a:lnTo>
                        <a:pt x="502" y="451"/>
                      </a:lnTo>
                      <a:lnTo>
                        <a:pt x="491" y="497"/>
                      </a:lnTo>
                      <a:lnTo>
                        <a:pt x="468" y="694"/>
                      </a:lnTo>
                      <a:lnTo>
                        <a:pt x="457" y="870"/>
                      </a:lnTo>
                      <a:lnTo>
                        <a:pt x="447" y="1091"/>
                      </a:lnTo>
                      <a:lnTo>
                        <a:pt x="436" y="967"/>
                      </a:lnTo>
                      <a:lnTo>
                        <a:pt x="441" y="700"/>
                      </a:lnTo>
                      <a:lnTo>
                        <a:pt x="447" y="499"/>
                      </a:lnTo>
                      <a:lnTo>
                        <a:pt x="439" y="442"/>
                      </a:lnTo>
                      <a:lnTo>
                        <a:pt x="399" y="401"/>
                      </a:lnTo>
                      <a:lnTo>
                        <a:pt x="250" y="287"/>
                      </a:lnTo>
                      <a:lnTo>
                        <a:pt x="136" y="210"/>
                      </a:lnTo>
                      <a:lnTo>
                        <a:pt x="55" y="143"/>
                      </a:lnTo>
                      <a:lnTo>
                        <a:pt x="75" y="138"/>
                      </a:lnTo>
                      <a:lnTo>
                        <a:pt x="107" y="149"/>
                      </a:lnTo>
                      <a:lnTo>
                        <a:pt x="218" y="233"/>
                      </a:lnTo>
                      <a:lnTo>
                        <a:pt x="313" y="302"/>
                      </a:lnTo>
                      <a:lnTo>
                        <a:pt x="428" y="390"/>
                      </a:lnTo>
                      <a:lnTo>
                        <a:pt x="491" y="419"/>
                      </a:lnTo>
                      <a:lnTo>
                        <a:pt x="527" y="417"/>
                      </a:lnTo>
                      <a:lnTo>
                        <a:pt x="779" y="333"/>
                      </a:lnTo>
                      <a:lnTo>
                        <a:pt x="970" y="279"/>
                      </a:lnTo>
                      <a:lnTo>
                        <a:pt x="1171" y="212"/>
                      </a:lnTo>
                      <a:lnTo>
                        <a:pt x="1251" y="189"/>
                      </a:lnTo>
                      <a:lnTo>
                        <a:pt x="1068" y="113"/>
                      </a:lnTo>
                      <a:lnTo>
                        <a:pt x="869" y="63"/>
                      </a:lnTo>
                      <a:lnTo>
                        <a:pt x="674" y="23"/>
                      </a:lnTo>
                      <a:lnTo>
                        <a:pt x="441" y="44"/>
                      </a:lnTo>
                      <a:lnTo>
                        <a:pt x="222" y="78"/>
                      </a:lnTo>
                      <a:lnTo>
                        <a:pt x="52" y="115"/>
                      </a:lnTo>
                      <a:lnTo>
                        <a:pt x="46" y="229"/>
                      </a:lnTo>
                      <a:lnTo>
                        <a:pt x="34" y="407"/>
                      </a:lnTo>
                      <a:lnTo>
                        <a:pt x="29" y="617"/>
                      </a:lnTo>
                      <a:lnTo>
                        <a:pt x="15" y="763"/>
                      </a:lnTo>
                      <a:lnTo>
                        <a:pt x="17" y="933"/>
                      </a:lnTo>
                      <a:lnTo>
                        <a:pt x="0" y="8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2295" name="Group 71">
              <a:extLst>
                <a:ext uri="{FF2B5EF4-FFF2-40B4-BE49-F238E27FC236}">
                  <a16:creationId xmlns:a16="http://schemas.microsoft.com/office/drawing/2014/main" id="{E6172AE1-EA9D-37C9-54FA-4C7E17210D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8" y="384"/>
              <a:ext cx="1005" cy="1402"/>
              <a:chOff x="3" y="0"/>
              <a:chExt cx="1348" cy="1978"/>
            </a:xfrm>
          </p:grpSpPr>
          <p:sp>
            <p:nvSpPr>
              <p:cNvPr id="52296" name="Freeform 72">
                <a:extLst>
                  <a:ext uri="{FF2B5EF4-FFF2-40B4-BE49-F238E27FC236}">
                    <a16:creationId xmlns:a16="http://schemas.microsoft.com/office/drawing/2014/main" id="{4818840F-9903-FCD1-0B57-53BF8EBA8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" y="8"/>
                <a:ext cx="1295" cy="1970"/>
              </a:xfrm>
              <a:custGeom>
                <a:avLst/>
                <a:gdLst>
                  <a:gd name="T0" fmla="*/ 65 w 1295"/>
                  <a:gd name="T1" fmla="*/ 88 h 1970"/>
                  <a:gd name="T2" fmla="*/ 351 w 1295"/>
                  <a:gd name="T3" fmla="*/ 42 h 1970"/>
                  <a:gd name="T4" fmla="*/ 691 w 1295"/>
                  <a:gd name="T5" fmla="*/ 0 h 1970"/>
                  <a:gd name="T6" fmla="*/ 1054 w 1295"/>
                  <a:gd name="T7" fmla="*/ 88 h 1970"/>
                  <a:gd name="T8" fmla="*/ 1268 w 1295"/>
                  <a:gd name="T9" fmla="*/ 164 h 1970"/>
                  <a:gd name="T10" fmla="*/ 1295 w 1295"/>
                  <a:gd name="T11" fmla="*/ 194 h 1970"/>
                  <a:gd name="T12" fmla="*/ 1131 w 1295"/>
                  <a:gd name="T13" fmla="*/ 232 h 1970"/>
                  <a:gd name="T14" fmla="*/ 810 w 1295"/>
                  <a:gd name="T15" fmla="*/ 332 h 1970"/>
                  <a:gd name="T16" fmla="*/ 493 w 1295"/>
                  <a:gd name="T17" fmla="*/ 438 h 1970"/>
                  <a:gd name="T18" fmla="*/ 462 w 1295"/>
                  <a:gd name="T19" fmla="*/ 709 h 1970"/>
                  <a:gd name="T20" fmla="*/ 458 w 1295"/>
                  <a:gd name="T21" fmla="*/ 1071 h 1970"/>
                  <a:gd name="T22" fmla="*/ 443 w 1295"/>
                  <a:gd name="T23" fmla="*/ 1638 h 1970"/>
                  <a:gd name="T24" fmla="*/ 439 w 1295"/>
                  <a:gd name="T25" fmla="*/ 1970 h 1970"/>
                  <a:gd name="T26" fmla="*/ 340 w 1295"/>
                  <a:gd name="T27" fmla="*/ 1894 h 1970"/>
                  <a:gd name="T28" fmla="*/ 241 w 1295"/>
                  <a:gd name="T29" fmla="*/ 1753 h 1970"/>
                  <a:gd name="T30" fmla="*/ 153 w 1295"/>
                  <a:gd name="T31" fmla="*/ 1661 h 1970"/>
                  <a:gd name="T32" fmla="*/ 0 w 1295"/>
                  <a:gd name="T33" fmla="*/ 1494 h 1970"/>
                  <a:gd name="T34" fmla="*/ 8 w 1295"/>
                  <a:gd name="T35" fmla="*/ 1174 h 1970"/>
                  <a:gd name="T36" fmla="*/ 23 w 1295"/>
                  <a:gd name="T37" fmla="*/ 918 h 1970"/>
                  <a:gd name="T38" fmla="*/ 19 w 1295"/>
                  <a:gd name="T39" fmla="*/ 690 h 1970"/>
                  <a:gd name="T40" fmla="*/ 27 w 1295"/>
                  <a:gd name="T41" fmla="*/ 465 h 1970"/>
                  <a:gd name="T42" fmla="*/ 34 w 1295"/>
                  <a:gd name="T43" fmla="*/ 225 h 1970"/>
                  <a:gd name="T44" fmla="*/ 65 w 1295"/>
                  <a:gd name="T45" fmla="*/ 88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5" h="1970">
                    <a:moveTo>
                      <a:pt x="65" y="88"/>
                    </a:moveTo>
                    <a:lnTo>
                      <a:pt x="351" y="42"/>
                    </a:lnTo>
                    <a:lnTo>
                      <a:pt x="691" y="0"/>
                    </a:lnTo>
                    <a:lnTo>
                      <a:pt x="1054" y="88"/>
                    </a:lnTo>
                    <a:lnTo>
                      <a:pt x="1268" y="164"/>
                    </a:lnTo>
                    <a:lnTo>
                      <a:pt x="1295" y="194"/>
                    </a:lnTo>
                    <a:lnTo>
                      <a:pt x="1131" y="232"/>
                    </a:lnTo>
                    <a:lnTo>
                      <a:pt x="810" y="332"/>
                    </a:lnTo>
                    <a:lnTo>
                      <a:pt x="493" y="438"/>
                    </a:lnTo>
                    <a:lnTo>
                      <a:pt x="462" y="709"/>
                    </a:lnTo>
                    <a:lnTo>
                      <a:pt x="458" y="1071"/>
                    </a:lnTo>
                    <a:lnTo>
                      <a:pt x="443" y="1638"/>
                    </a:lnTo>
                    <a:lnTo>
                      <a:pt x="439" y="1970"/>
                    </a:lnTo>
                    <a:lnTo>
                      <a:pt x="340" y="1894"/>
                    </a:lnTo>
                    <a:lnTo>
                      <a:pt x="241" y="1753"/>
                    </a:lnTo>
                    <a:lnTo>
                      <a:pt x="153" y="1661"/>
                    </a:lnTo>
                    <a:lnTo>
                      <a:pt x="0" y="1494"/>
                    </a:lnTo>
                    <a:lnTo>
                      <a:pt x="8" y="1174"/>
                    </a:lnTo>
                    <a:lnTo>
                      <a:pt x="23" y="918"/>
                    </a:lnTo>
                    <a:lnTo>
                      <a:pt x="19" y="690"/>
                    </a:lnTo>
                    <a:lnTo>
                      <a:pt x="27" y="465"/>
                    </a:lnTo>
                    <a:lnTo>
                      <a:pt x="34" y="225"/>
                    </a:lnTo>
                    <a:lnTo>
                      <a:pt x="65" y="88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97" name="Freeform 73">
                <a:extLst>
                  <a:ext uri="{FF2B5EF4-FFF2-40B4-BE49-F238E27FC236}">
                    <a16:creationId xmlns:a16="http://schemas.microsoft.com/office/drawing/2014/main" id="{46B695FD-ADE9-92F2-4F5E-96BB9E74E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" y="197"/>
                <a:ext cx="885" cy="1777"/>
              </a:xfrm>
              <a:custGeom>
                <a:avLst/>
                <a:gdLst>
                  <a:gd name="T0" fmla="*/ 61 w 885"/>
                  <a:gd name="T1" fmla="*/ 233 h 1777"/>
                  <a:gd name="T2" fmla="*/ 314 w 885"/>
                  <a:gd name="T3" fmla="*/ 172 h 1777"/>
                  <a:gd name="T4" fmla="*/ 636 w 885"/>
                  <a:gd name="T5" fmla="*/ 65 h 1777"/>
                  <a:gd name="T6" fmla="*/ 885 w 885"/>
                  <a:gd name="T7" fmla="*/ 0 h 1777"/>
                  <a:gd name="T8" fmla="*/ 881 w 885"/>
                  <a:gd name="T9" fmla="*/ 141 h 1777"/>
                  <a:gd name="T10" fmla="*/ 881 w 885"/>
                  <a:gd name="T11" fmla="*/ 309 h 1777"/>
                  <a:gd name="T12" fmla="*/ 874 w 885"/>
                  <a:gd name="T13" fmla="*/ 496 h 1777"/>
                  <a:gd name="T14" fmla="*/ 854 w 885"/>
                  <a:gd name="T15" fmla="*/ 778 h 1777"/>
                  <a:gd name="T16" fmla="*/ 858 w 885"/>
                  <a:gd name="T17" fmla="*/ 991 h 1777"/>
                  <a:gd name="T18" fmla="*/ 858 w 885"/>
                  <a:gd name="T19" fmla="*/ 1258 h 1777"/>
                  <a:gd name="T20" fmla="*/ 851 w 885"/>
                  <a:gd name="T21" fmla="*/ 1422 h 1777"/>
                  <a:gd name="T22" fmla="*/ 820 w 885"/>
                  <a:gd name="T23" fmla="*/ 1476 h 1777"/>
                  <a:gd name="T24" fmla="*/ 605 w 885"/>
                  <a:gd name="T25" fmla="*/ 1556 h 1777"/>
                  <a:gd name="T26" fmla="*/ 234 w 885"/>
                  <a:gd name="T27" fmla="*/ 1697 h 1777"/>
                  <a:gd name="T28" fmla="*/ 0 w 885"/>
                  <a:gd name="T29" fmla="*/ 1777 h 1777"/>
                  <a:gd name="T30" fmla="*/ 8 w 885"/>
                  <a:gd name="T31" fmla="*/ 1663 h 1777"/>
                  <a:gd name="T32" fmla="*/ 15 w 885"/>
                  <a:gd name="T33" fmla="*/ 1236 h 1777"/>
                  <a:gd name="T34" fmla="*/ 19 w 885"/>
                  <a:gd name="T35" fmla="*/ 847 h 1777"/>
                  <a:gd name="T36" fmla="*/ 27 w 885"/>
                  <a:gd name="T37" fmla="*/ 591 h 1777"/>
                  <a:gd name="T38" fmla="*/ 38 w 885"/>
                  <a:gd name="T39" fmla="*/ 351 h 1777"/>
                  <a:gd name="T40" fmla="*/ 61 w 885"/>
                  <a:gd name="T41" fmla="*/ 233 h 1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5" h="1777">
                    <a:moveTo>
                      <a:pt x="61" y="233"/>
                    </a:moveTo>
                    <a:lnTo>
                      <a:pt x="314" y="172"/>
                    </a:lnTo>
                    <a:lnTo>
                      <a:pt x="636" y="65"/>
                    </a:lnTo>
                    <a:lnTo>
                      <a:pt x="885" y="0"/>
                    </a:lnTo>
                    <a:lnTo>
                      <a:pt x="881" y="141"/>
                    </a:lnTo>
                    <a:lnTo>
                      <a:pt x="881" y="309"/>
                    </a:lnTo>
                    <a:lnTo>
                      <a:pt x="874" y="496"/>
                    </a:lnTo>
                    <a:lnTo>
                      <a:pt x="854" y="778"/>
                    </a:lnTo>
                    <a:lnTo>
                      <a:pt x="858" y="991"/>
                    </a:lnTo>
                    <a:lnTo>
                      <a:pt x="858" y="1258"/>
                    </a:lnTo>
                    <a:lnTo>
                      <a:pt x="851" y="1422"/>
                    </a:lnTo>
                    <a:lnTo>
                      <a:pt x="820" y="1476"/>
                    </a:lnTo>
                    <a:lnTo>
                      <a:pt x="605" y="1556"/>
                    </a:lnTo>
                    <a:lnTo>
                      <a:pt x="234" y="1697"/>
                    </a:lnTo>
                    <a:lnTo>
                      <a:pt x="0" y="1777"/>
                    </a:lnTo>
                    <a:lnTo>
                      <a:pt x="8" y="1663"/>
                    </a:lnTo>
                    <a:lnTo>
                      <a:pt x="15" y="1236"/>
                    </a:lnTo>
                    <a:lnTo>
                      <a:pt x="19" y="847"/>
                    </a:lnTo>
                    <a:lnTo>
                      <a:pt x="27" y="591"/>
                    </a:lnTo>
                    <a:lnTo>
                      <a:pt x="38" y="351"/>
                    </a:lnTo>
                    <a:lnTo>
                      <a:pt x="61" y="2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2298" name="Group 74">
                <a:extLst>
                  <a:ext uri="{FF2B5EF4-FFF2-40B4-BE49-F238E27FC236}">
                    <a16:creationId xmlns:a16="http://schemas.microsoft.com/office/drawing/2014/main" id="{B5C3CED4-03B2-4A3B-3E15-A064A6E8DB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" y="0"/>
                <a:ext cx="1348" cy="1976"/>
                <a:chOff x="3" y="0"/>
                <a:chExt cx="1348" cy="1976"/>
              </a:xfrm>
            </p:grpSpPr>
            <p:sp>
              <p:nvSpPr>
                <p:cNvPr id="52299" name="Oval 75">
                  <a:extLst>
                    <a:ext uri="{FF2B5EF4-FFF2-40B4-BE49-F238E27FC236}">
                      <a16:creationId xmlns:a16="http://schemas.microsoft.com/office/drawing/2014/main" id="{7D466F65-64F0-A034-E6E7-416C391698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311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00" name="Oval 76">
                  <a:extLst>
                    <a:ext uri="{FF2B5EF4-FFF2-40B4-BE49-F238E27FC236}">
                      <a16:creationId xmlns:a16="http://schemas.microsoft.com/office/drawing/2014/main" id="{7D13B014-D6A4-5C8B-822B-D5CB2C4318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410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01" name="Oval 77">
                  <a:extLst>
                    <a:ext uri="{FF2B5EF4-FFF2-40B4-BE49-F238E27FC236}">
                      <a16:creationId xmlns:a16="http://schemas.microsoft.com/office/drawing/2014/main" id="{FCCEE957-8925-2A1D-D27E-FA7B27718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512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02" name="Oval 78">
                  <a:extLst>
                    <a:ext uri="{FF2B5EF4-FFF2-40B4-BE49-F238E27FC236}">
                      <a16:creationId xmlns:a16="http://schemas.microsoft.com/office/drawing/2014/main" id="{EA811A00-777E-B19E-26FF-F4EEFAC0BC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607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03" name="Oval 79">
                  <a:extLst>
                    <a:ext uri="{FF2B5EF4-FFF2-40B4-BE49-F238E27FC236}">
                      <a16:creationId xmlns:a16="http://schemas.microsoft.com/office/drawing/2014/main" id="{F46C4E62-F0DC-9D62-2B59-0C449BF5A4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3" y="698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04" name="Freeform 80">
                  <a:extLst>
                    <a:ext uri="{FF2B5EF4-FFF2-40B4-BE49-F238E27FC236}">
                      <a16:creationId xmlns:a16="http://schemas.microsoft.com/office/drawing/2014/main" id="{942AB60C-F4AD-AD51-4B6F-3029F795E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" y="376"/>
                  <a:ext cx="468" cy="353"/>
                </a:xfrm>
                <a:custGeom>
                  <a:avLst/>
                  <a:gdLst>
                    <a:gd name="T0" fmla="*/ 116 w 468"/>
                    <a:gd name="T1" fmla="*/ 122 h 353"/>
                    <a:gd name="T2" fmla="*/ 282 w 468"/>
                    <a:gd name="T3" fmla="*/ 70 h 353"/>
                    <a:gd name="T4" fmla="*/ 387 w 468"/>
                    <a:gd name="T5" fmla="*/ 29 h 353"/>
                    <a:gd name="T6" fmla="*/ 439 w 468"/>
                    <a:gd name="T7" fmla="*/ 0 h 353"/>
                    <a:gd name="T8" fmla="*/ 462 w 468"/>
                    <a:gd name="T9" fmla="*/ 0 h 353"/>
                    <a:gd name="T10" fmla="*/ 468 w 468"/>
                    <a:gd name="T11" fmla="*/ 33 h 353"/>
                    <a:gd name="T12" fmla="*/ 460 w 468"/>
                    <a:gd name="T13" fmla="*/ 120 h 353"/>
                    <a:gd name="T14" fmla="*/ 454 w 468"/>
                    <a:gd name="T15" fmla="*/ 209 h 353"/>
                    <a:gd name="T16" fmla="*/ 445 w 468"/>
                    <a:gd name="T17" fmla="*/ 239 h 353"/>
                    <a:gd name="T18" fmla="*/ 387 w 468"/>
                    <a:gd name="T19" fmla="*/ 254 h 353"/>
                    <a:gd name="T20" fmla="*/ 261 w 468"/>
                    <a:gd name="T21" fmla="*/ 273 h 353"/>
                    <a:gd name="T22" fmla="*/ 149 w 468"/>
                    <a:gd name="T23" fmla="*/ 306 h 353"/>
                    <a:gd name="T24" fmla="*/ 75 w 468"/>
                    <a:gd name="T25" fmla="*/ 330 h 353"/>
                    <a:gd name="T26" fmla="*/ 12 w 468"/>
                    <a:gd name="T27" fmla="*/ 353 h 353"/>
                    <a:gd name="T28" fmla="*/ 0 w 468"/>
                    <a:gd name="T29" fmla="*/ 337 h 353"/>
                    <a:gd name="T30" fmla="*/ 10 w 468"/>
                    <a:gd name="T31" fmla="*/ 277 h 353"/>
                    <a:gd name="T32" fmla="*/ 15 w 468"/>
                    <a:gd name="T33" fmla="*/ 149 h 353"/>
                    <a:gd name="T34" fmla="*/ 15 w 468"/>
                    <a:gd name="T35" fmla="*/ 111 h 353"/>
                    <a:gd name="T36" fmla="*/ 44 w 468"/>
                    <a:gd name="T37" fmla="*/ 114 h 353"/>
                    <a:gd name="T38" fmla="*/ 70 w 468"/>
                    <a:gd name="T39" fmla="*/ 128 h 353"/>
                    <a:gd name="T40" fmla="*/ 56 w 468"/>
                    <a:gd name="T41" fmla="*/ 175 h 353"/>
                    <a:gd name="T42" fmla="*/ 50 w 468"/>
                    <a:gd name="T43" fmla="*/ 244 h 353"/>
                    <a:gd name="T44" fmla="*/ 44 w 468"/>
                    <a:gd name="T45" fmla="*/ 303 h 353"/>
                    <a:gd name="T46" fmla="*/ 68 w 468"/>
                    <a:gd name="T47" fmla="*/ 308 h 353"/>
                    <a:gd name="T48" fmla="*/ 162 w 468"/>
                    <a:gd name="T49" fmla="*/ 277 h 353"/>
                    <a:gd name="T50" fmla="*/ 259 w 468"/>
                    <a:gd name="T51" fmla="*/ 248 h 353"/>
                    <a:gd name="T52" fmla="*/ 340 w 468"/>
                    <a:gd name="T53" fmla="*/ 227 h 353"/>
                    <a:gd name="T54" fmla="*/ 396 w 468"/>
                    <a:gd name="T55" fmla="*/ 213 h 353"/>
                    <a:gd name="T56" fmla="*/ 416 w 468"/>
                    <a:gd name="T57" fmla="*/ 204 h 353"/>
                    <a:gd name="T58" fmla="*/ 437 w 468"/>
                    <a:gd name="T59" fmla="*/ 145 h 353"/>
                    <a:gd name="T60" fmla="*/ 439 w 468"/>
                    <a:gd name="T61" fmla="*/ 80 h 353"/>
                    <a:gd name="T62" fmla="*/ 427 w 468"/>
                    <a:gd name="T63" fmla="*/ 41 h 353"/>
                    <a:gd name="T64" fmla="*/ 381 w 468"/>
                    <a:gd name="T65" fmla="*/ 52 h 353"/>
                    <a:gd name="T66" fmla="*/ 277 w 468"/>
                    <a:gd name="T67" fmla="*/ 97 h 353"/>
                    <a:gd name="T68" fmla="*/ 178 w 468"/>
                    <a:gd name="T69" fmla="*/ 120 h 353"/>
                    <a:gd name="T70" fmla="*/ 116 w 468"/>
                    <a:gd name="T71" fmla="*/ 122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68" h="353">
                      <a:moveTo>
                        <a:pt x="116" y="122"/>
                      </a:moveTo>
                      <a:lnTo>
                        <a:pt x="282" y="70"/>
                      </a:lnTo>
                      <a:lnTo>
                        <a:pt x="387" y="29"/>
                      </a:lnTo>
                      <a:lnTo>
                        <a:pt x="439" y="0"/>
                      </a:lnTo>
                      <a:lnTo>
                        <a:pt x="462" y="0"/>
                      </a:lnTo>
                      <a:lnTo>
                        <a:pt x="468" y="33"/>
                      </a:lnTo>
                      <a:lnTo>
                        <a:pt x="460" y="120"/>
                      </a:lnTo>
                      <a:lnTo>
                        <a:pt x="454" y="209"/>
                      </a:lnTo>
                      <a:lnTo>
                        <a:pt x="445" y="239"/>
                      </a:lnTo>
                      <a:lnTo>
                        <a:pt x="387" y="254"/>
                      </a:lnTo>
                      <a:lnTo>
                        <a:pt x="261" y="273"/>
                      </a:lnTo>
                      <a:lnTo>
                        <a:pt x="149" y="306"/>
                      </a:lnTo>
                      <a:lnTo>
                        <a:pt x="75" y="330"/>
                      </a:lnTo>
                      <a:lnTo>
                        <a:pt x="12" y="353"/>
                      </a:lnTo>
                      <a:lnTo>
                        <a:pt x="0" y="337"/>
                      </a:lnTo>
                      <a:lnTo>
                        <a:pt x="10" y="277"/>
                      </a:lnTo>
                      <a:lnTo>
                        <a:pt x="15" y="149"/>
                      </a:lnTo>
                      <a:lnTo>
                        <a:pt x="15" y="111"/>
                      </a:lnTo>
                      <a:lnTo>
                        <a:pt x="44" y="114"/>
                      </a:lnTo>
                      <a:lnTo>
                        <a:pt x="70" y="128"/>
                      </a:lnTo>
                      <a:lnTo>
                        <a:pt x="56" y="175"/>
                      </a:lnTo>
                      <a:lnTo>
                        <a:pt x="50" y="244"/>
                      </a:lnTo>
                      <a:lnTo>
                        <a:pt x="44" y="303"/>
                      </a:lnTo>
                      <a:lnTo>
                        <a:pt x="68" y="308"/>
                      </a:lnTo>
                      <a:lnTo>
                        <a:pt x="162" y="277"/>
                      </a:lnTo>
                      <a:lnTo>
                        <a:pt x="259" y="248"/>
                      </a:lnTo>
                      <a:lnTo>
                        <a:pt x="340" y="227"/>
                      </a:lnTo>
                      <a:lnTo>
                        <a:pt x="396" y="213"/>
                      </a:lnTo>
                      <a:lnTo>
                        <a:pt x="416" y="204"/>
                      </a:lnTo>
                      <a:lnTo>
                        <a:pt x="437" y="145"/>
                      </a:lnTo>
                      <a:lnTo>
                        <a:pt x="439" y="80"/>
                      </a:lnTo>
                      <a:lnTo>
                        <a:pt x="427" y="41"/>
                      </a:lnTo>
                      <a:lnTo>
                        <a:pt x="381" y="52"/>
                      </a:lnTo>
                      <a:lnTo>
                        <a:pt x="277" y="97"/>
                      </a:lnTo>
                      <a:lnTo>
                        <a:pt x="178" y="120"/>
                      </a:lnTo>
                      <a:lnTo>
                        <a:pt x="116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2305" name="Group 81">
                  <a:extLst>
                    <a:ext uri="{FF2B5EF4-FFF2-40B4-BE49-F238E27FC236}">
                      <a16:creationId xmlns:a16="http://schemas.microsoft.com/office/drawing/2014/main" id="{9E13FEA6-656F-B0A4-FE85-95417B0997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8" y="757"/>
                  <a:ext cx="72" cy="40"/>
                  <a:chOff x="658" y="757"/>
                  <a:chExt cx="72" cy="40"/>
                </a:xfrm>
              </p:grpSpPr>
              <p:sp>
                <p:nvSpPr>
                  <p:cNvPr id="52306" name="Freeform 82">
                    <a:extLst>
                      <a:ext uri="{FF2B5EF4-FFF2-40B4-BE49-F238E27FC236}">
                        <a16:creationId xmlns:a16="http://schemas.microsoft.com/office/drawing/2014/main" id="{0E1DC83C-22EA-2708-947A-4B54DE3D22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w 72"/>
                      <a:gd name="T19" fmla="*/ 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07" name="Freeform 83">
                    <a:extLst>
                      <a:ext uri="{FF2B5EF4-FFF2-40B4-BE49-F238E27FC236}">
                        <a16:creationId xmlns:a16="http://schemas.microsoft.com/office/drawing/2014/main" id="{5E474F50-E55D-3F90-92AC-1AD639B945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2308" name="Freeform 84">
                  <a:extLst>
                    <a:ext uri="{FF2B5EF4-FFF2-40B4-BE49-F238E27FC236}">
                      <a16:creationId xmlns:a16="http://schemas.microsoft.com/office/drawing/2014/main" id="{2F674953-D647-530E-9914-9A8329BF38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" y="750"/>
                  <a:ext cx="90" cy="60"/>
                </a:xfrm>
                <a:custGeom>
                  <a:avLst/>
                  <a:gdLst>
                    <a:gd name="T0" fmla="*/ 90 w 90"/>
                    <a:gd name="T1" fmla="*/ 17 h 60"/>
                    <a:gd name="T2" fmla="*/ 88 w 90"/>
                    <a:gd name="T3" fmla="*/ 13 h 60"/>
                    <a:gd name="T4" fmla="*/ 85 w 90"/>
                    <a:gd name="T5" fmla="*/ 9 h 60"/>
                    <a:gd name="T6" fmla="*/ 80 w 90"/>
                    <a:gd name="T7" fmla="*/ 6 h 60"/>
                    <a:gd name="T8" fmla="*/ 75 w 90"/>
                    <a:gd name="T9" fmla="*/ 5 h 60"/>
                    <a:gd name="T10" fmla="*/ 68 w 90"/>
                    <a:gd name="T11" fmla="*/ 2 h 60"/>
                    <a:gd name="T12" fmla="*/ 61 w 90"/>
                    <a:gd name="T13" fmla="*/ 1 h 60"/>
                    <a:gd name="T14" fmla="*/ 54 w 90"/>
                    <a:gd name="T15" fmla="*/ 0 h 60"/>
                    <a:gd name="T16" fmla="*/ 46 w 90"/>
                    <a:gd name="T17" fmla="*/ 1 h 60"/>
                    <a:gd name="T18" fmla="*/ 38 w 90"/>
                    <a:gd name="T19" fmla="*/ 3 h 60"/>
                    <a:gd name="T20" fmla="*/ 31 w 90"/>
                    <a:gd name="T21" fmla="*/ 6 h 60"/>
                    <a:gd name="T22" fmla="*/ 23 w 90"/>
                    <a:gd name="T23" fmla="*/ 9 h 60"/>
                    <a:gd name="T24" fmla="*/ 18 w 90"/>
                    <a:gd name="T25" fmla="*/ 13 h 60"/>
                    <a:gd name="T26" fmla="*/ 11 w 90"/>
                    <a:gd name="T27" fmla="*/ 18 h 60"/>
                    <a:gd name="T28" fmla="*/ 7 w 90"/>
                    <a:gd name="T29" fmla="*/ 23 h 60"/>
                    <a:gd name="T30" fmla="*/ 3 w 90"/>
                    <a:gd name="T31" fmla="*/ 27 h 60"/>
                    <a:gd name="T32" fmla="*/ 1 w 90"/>
                    <a:gd name="T33" fmla="*/ 32 h 60"/>
                    <a:gd name="T34" fmla="*/ 0 w 90"/>
                    <a:gd name="T35" fmla="*/ 38 h 60"/>
                    <a:gd name="T36" fmla="*/ 0 w 90"/>
                    <a:gd name="T37" fmla="*/ 43 h 60"/>
                    <a:gd name="T38" fmla="*/ 2 w 90"/>
                    <a:gd name="T39" fmla="*/ 47 h 60"/>
                    <a:gd name="T40" fmla="*/ 5 w 90"/>
                    <a:gd name="T41" fmla="*/ 51 h 60"/>
                    <a:gd name="T42" fmla="*/ 10 w 90"/>
                    <a:gd name="T43" fmla="*/ 54 h 60"/>
                    <a:gd name="T44" fmla="*/ 15 w 90"/>
                    <a:gd name="T45" fmla="*/ 55 h 60"/>
                    <a:gd name="T46" fmla="*/ 22 w 90"/>
                    <a:gd name="T47" fmla="*/ 58 h 60"/>
                    <a:gd name="T48" fmla="*/ 29 w 90"/>
                    <a:gd name="T49" fmla="*/ 59 h 60"/>
                    <a:gd name="T50" fmla="*/ 36 w 90"/>
                    <a:gd name="T51" fmla="*/ 60 h 60"/>
                    <a:gd name="T52" fmla="*/ 44 w 90"/>
                    <a:gd name="T53" fmla="*/ 59 h 60"/>
                    <a:gd name="T54" fmla="*/ 52 w 90"/>
                    <a:gd name="T55" fmla="*/ 57 h 60"/>
                    <a:gd name="T56" fmla="*/ 59 w 90"/>
                    <a:gd name="T57" fmla="*/ 54 h 60"/>
                    <a:gd name="T58" fmla="*/ 67 w 90"/>
                    <a:gd name="T59" fmla="*/ 51 h 60"/>
                    <a:gd name="T60" fmla="*/ 72 w 90"/>
                    <a:gd name="T61" fmla="*/ 47 h 60"/>
                    <a:gd name="T62" fmla="*/ 79 w 90"/>
                    <a:gd name="T63" fmla="*/ 42 h 60"/>
                    <a:gd name="T64" fmla="*/ 83 w 90"/>
                    <a:gd name="T65" fmla="*/ 37 h 60"/>
                    <a:gd name="T66" fmla="*/ 87 w 90"/>
                    <a:gd name="T67" fmla="*/ 33 h 60"/>
                    <a:gd name="T68" fmla="*/ 89 w 90"/>
                    <a:gd name="T69" fmla="*/ 28 h 60"/>
                    <a:gd name="T70" fmla="*/ 90 w 90"/>
                    <a:gd name="T71" fmla="*/ 22 h 60"/>
                    <a:gd name="T72" fmla="*/ 90 w 90"/>
                    <a:gd name="T73" fmla="*/ 1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0" h="60">
                      <a:moveTo>
                        <a:pt x="90" y="17"/>
                      </a:moveTo>
                      <a:lnTo>
                        <a:pt x="88" y="13"/>
                      </a:lnTo>
                      <a:lnTo>
                        <a:pt x="85" y="9"/>
                      </a:lnTo>
                      <a:lnTo>
                        <a:pt x="80" y="6"/>
                      </a:lnTo>
                      <a:lnTo>
                        <a:pt x="75" y="5"/>
                      </a:lnTo>
                      <a:lnTo>
                        <a:pt x="68" y="2"/>
                      </a:lnTo>
                      <a:lnTo>
                        <a:pt x="61" y="1"/>
                      </a:lnTo>
                      <a:lnTo>
                        <a:pt x="54" y="0"/>
                      </a:lnTo>
                      <a:lnTo>
                        <a:pt x="46" y="1"/>
                      </a:lnTo>
                      <a:lnTo>
                        <a:pt x="38" y="3"/>
                      </a:lnTo>
                      <a:lnTo>
                        <a:pt x="31" y="6"/>
                      </a:lnTo>
                      <a:lnTo>
                        <a:pt x="23" y="9"/>
                      </a:lnTo>
                      <a:lnTo>
                        <a:pt x="18" y="13"/>
                      </a:lnTo>
                      <a:lnTo>
                        <a:pt x="11" y="18"/>
                      </a:lnTo>
                      <a:lnTo>
                        <a:pt x="7" y="23"/>
                      </a:lnTo>
                      <a:lnTo>
                        <a:pt x="3" y="27"/>
                      </a:lnTo>
                      <a:lnTo>
                        <a:pt x="1" y="32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1"/>
                      </a:lnTo>
                      <a:lnTo>
                        <a:pt x="10" y="54"/>
                      </a:lnTo>
                      <a:lnTo>
                        <a:pt x="15" y="55"/>
                      </a:lnTo>
                      <a:lnTo>
                        <a:pt x="22" y="58"/>
                      </a:lnTo>
                      <a:lnTo>
                        <a:pt x="29" y="59"/>
                      </a:lnTo>
                      <a:lnTo>
                        <a:pt x="36" y="60"/>
                      </a:lnTo>
                      <a:lnTo>
                        <a:pt x="44" y="59"/>
                      </a:lnTo>
                      <a:lnTo>
                        <a:pt x="52" y="57"/>
                      </a:lnTo>
                      <a:lnTo>
                        <a:pt x="59" y="54"/>
                      </a:lnTo>
                      <a:lnTo>
                        <a:pt x="67" y="51"/>
                      </a:lnTo>
                      <a:lnTo>
                        <a:pt x="72" y="47"/>
                      </a:lnTo>
                      <a:lnTo>
                        <a:pt x="79" y="42"/>
                      </a:lnTo>
                      <a:lnTo>
                        <a:pt x="83" y="37"/>
                      </a:lnTo>
                      <a:lnTo>
                        <a:pt x="87" y="33"/>
                      </a:lnTo>
                      <a:lnTo>
                        <a:pt x="89" y="28"/>
                      </a:lnTo>
                      <a:lnTo>
                        <a:pt x="90" y="22"/>
                      </a:lnTo>
                      <a:lnTo>
                        <a:pt x="9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09" name="Freeform 85">
                  <a:extLst>
                    <a:ext uri="{FF2B5EF4-FFF2-40B4-BE49-F238E27FC236}">
                      <a16:creationId xmlns:a16="http://schemas.microsoft.com/office/drawing/2014/main" id="{BE2F5A3F-6DC3-5652-B0B4-EB3EF2ADB1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" y="70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10" name="Freeform 86">
                  <a:extLst>
                    <a:ext uri="{FF2B5EF4-FFF2-40B4-BE49-F238E27FC236}">
                      <a16:creationId xmlns:a16="http://schemas.microsoft.com/office/drawing/2014/main" id="{5BE22FA2-D751-9E91-6E40-7A8653E6A2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0" y="66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11" name="Freeform 87">
                  <a:extLst>
                    <a:ext uri="{FF2B5EF4-FFF2-40B4-BE49-F238E27FC236}">
                      <a16:creationId xmlns:a16="http://schemas.microsoft.com/office/drawing/2014/main" id="{16286BE9-1069-2CC0-A773-ED497F3A8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" y="769"/>
                  <a:ext cx="477" cy="158"/>
                </a:xfrm>
                <a:custGeom>
                  <a:avLst/>
                  <a:gdLst>
                    <a:gd name="T0" fmla="*/ 17 w 477"/>
                    <a:gd name="T1" fmla="*/ 116 h 158"/>
                    <a:gd name="T2" fmla="*/ 174 w 477"/>
                    <a:gd name="T3" fmla="*/ 86 h 158"/>
                    <a:gd name="T4" fmla="*/ 319 w 477"/>
                    <a:gd name="T5" fmla="*/ 50 h 158"/>
                    <a:gd name="T6" fmla="*/ 462 w 477"/>
                    <a:gd name="T7" fmla="*/ 0 h 158"/>
                    <a:gd name="T8" fmla="*/ 477 w 477"/>
                    <a:gd name="T9" fmla="*/ 16 h 158"/>
                    <a:gd name="T10" fmla="*/ 467 w 477"/>
                    <a:gd name="T11" fmla="*/ 46 h 158"/>
                    <a:gd name="T12" fmla="*/ 421 w 477"/>
                    <a:gd name="T13" fmla="*/ 58 h 158"/>
                    <a:gd name="T14" fmla="*/ 295 w 477"/>
                    <a:gd name="T15" fmla="*/ 76 h 158"/>
                    <a:gd name="T16" fmla="*/ 162 w 477"/>
                    <a:gd name="T17" fmla="*/ 116 h 158"/>
                    <a:gd name="T18" fmla="*/ 75 w 477"/>
                    <a:gd name="T19" fmla="*/ 130 h 158"/>
                    <a:gd name="T20" fmla="*/ 23 w 477"/>
                    <a:gd name="T21" fmla="*/ 158 h 158"/>
                    <a:gd name="T22" fmla="*/ 0 w 477"/>
                    <a:gd name="T23" fmla="*/ 140 h 158"/>
                    <a:gd name="T24" fmla="*/ 17 w 477"/>
                    <a:gd name="T25" fmla="*/ 116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77" h="158">
                      <a:moveTo>
                        <a:pt x="17" y="116"/>
                      </a:moveTo>
                      <a:lnTo>
                        <a:pt x="174" y="86"/>
                      </a:lnTo>
                      <a:lnTo>
                        <a:pt x="319" y="50"/>
                      </a:lnTo>
                      <a:lnTo>
                        <a:pt x="462" y="0"/>
                      </a:lnTo>
                      <a:lnTo>
                        <a:pt x="477" y="16"/>
                      </a:lnTo>
                      <a:lnTo>
                        <a:pt x="467" y="46"/>
                      </a:lnTo>
                      <a:lnTo>
                        <a:pt x="421" y="58"/>
                      </a:lnTo>
                      <a:lnTo>
                        <a:pt x="295" y="76"/>
                      </a:lnTo>
                      <a:lnTo>
                        <a:pt x="162" y="116"/>
                      </a:lnTo>
                      <a:lnTo>
                        <a:pt x="75" y="130"/>
                      </a:lnTo>
                      <a:lnTo>
                        <a:pt x="23" y="158"/>
                      </a:lnTo>
                      <a:lnTo>
                        <a:pt x="0" y="140"/>
                      </a:lnTo>
                      <a:lnTo>
                        <a:pt x="17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12" name="Freeform 88">
                  <a:extLst>
                    <a:ext uri="{FF2B5EF4-FFF2-40B4-BE49-F238E27FC236}">
                      <a16:creationId xmlns:a16="http://schemas.microsoft.com/office/drawing/2014/main" id="{F8451398-3213-0650-15DA-61B40A2158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" y="987"/>
                  <a:ext cx="270" cy="78"/>
                </a:xfrm>
                <a:custGeom>
                  <a:avLst/>
                  <a:gdLst>
                    <a:gd name="T0" fmla="*/ 4 w 270"/>
                    <a:gd name="T1" fmla="*/ 40 h 78"/>
                    <a:gd name="T2" fmla="*/ 117 w 270"/>
                    <a:gd name="T3" fmla="*/ 21 h 78"/>
                    <a:gd name="T4" fmla="*/ 241 w 270"/>
                    <a:gd name="T5" fmla="*/ 0 h 78"/>
                    <a:gd name="T6" fmla="*/ 270 w 270"/>
                    <a:gd name="T7" fmla="*/ 13 h 78"/>
                    <a:gd name="T8" fmla="*/ 252 w 270"/>
                    <a:gd name="T9" fmla="*/ 38 h 78"/>
                    <a:gd name="T10" fmla="*/ 158 w 270"/>
                    <a:gd name="T11" fmla="*/ 44 h 78"/>
                    <a:gd name="T12" fmla="*/ 47 w 270"/>
                    <a:gd name="T13" fmla="*/ 65 h 78"/>
                    <a:gd name="T14" fmla="*/ 0 w 270"/>
                    <a:gd name="T15" fmla="*/ 78 h 78"/>
                    <a:gd name="T16" fmla="*/ 4 w 270"/>
                    <a:gd name="T17" fmla="*/ 4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0" h="78">
                      <a:moveTo>
                        <a:pt x="4" y="40"/>
                      </a:moveTo>
                      <a:lnTo>
                        <a:pt x="117" y="21"/>
                      </a:lnTo>
                      <a:lnTo>
                        <a:pt x="241" y="0"/>
                      </a:lnTo>
                      <a:lnTo>
                        <a:pt x="270" y="13"/>
                      </a:lnTo>
                      <a:lnTo>
                        <a:pt x="252" y="38"/>
                      </a:lnTo>
                      <a:lnTo>
                        <a:pt x="158" y="44"/>
                      </a:lnTo>
                      <a:lnTo>
                        <a:pt x="47" y="65"/>
                      </a:lnTo>
                      <a:lnTo>
                        <a:pt x="0" y="78"/>
                      </a:lnTo>
                      <a:lnTo>
                        <a:pt x="4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13" name="Freeform 89">
                  <a:extLst>
                    <a:ext uri="{FF2B5EF4-FFF2-40B4-BE49-F238E27FC236}">
                      <a16:creationId xmlns:a16="http://schemas.microsoft.com/office/drawing/2014/main" id="{FEE69824-F844-D899-0D96-E963D243F9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" y="913"/>
                  <a:ext cx="259" cy="76"/>
                </a:xfrm>
                <a:custGeom>
                  <a:avLst/>
                  <a:gdLst>
                    <a:gd name="T0" fmla="*/ 245 w 259"/>
                    <a:gd name="T1" fmla="*/ 0 h 76"/>
                    <a:gd name="T2" fmla="*/ 133 w 259"/>
                    <a:gd name="T3" fmla="*/ 15 h 76"/>
                    <a:gd name="T4" fmla="*/ 18 w 259"/>
                    <a:gd name="T5" fmla="*/ 38 h 76"/>
                    <a:gd name="T6" fmla="*/ 0 w 259"/>
                    <a:gd name="T7" fmla="*/ 57 h 76"/>
                    <a:gd name="T8" fmla="*/ 10 w 259"/>
                    <a:gd name="T9" fmla="*/ 76 h 76"/>
                    <a:gd name="T10" fmla="*/ 39 w 259"/>
                    <a:gd name="T11" fmla="*/ 72 h 76"/>
                    <a:gd name="T12" fmla="*/ 153 w 259"/>
                    <a:gd name="T13" fmla="*/ 38 h 76"/>
                    <a:gd name="T14" fmla="*/ 259 w 259"/>
                    <a:gd name="T15" fmla="*/ 27 h 76"/>
                    <a:gd name="T16" fmla="*/ 245 w 259"/>
                    <a:gd name="T17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9" h="76">
                      <a:moveTo>
                        <a:pt x="245" y="0"/>
                      </a:moveTo>
                      <a:lnTo>
                        <a:pt x="133" y="15"/>
                      </a:lnTo>
                      <a:lnTo>
                        <a:pt x="18" y="38"/>
                      </a:lnTo>
                      <a:lnTo>
                        <a:pt x="0" y="57"/>
                      </a:lnTo>
                      <a:lnTo>
                        <a:pt x="10" y="76"/>
                      </a:lnTo>
                      <a:lnTo>
                        <a:pt x="39" y="72"/>
                      </a:lnTo>
                      <a:lnTo>
                        <a:pt x="153" y="38"/>
                      </a:lnTo>
                      <a:lnTo>
                        <a:pt x="259" y="27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14" name="Freeform 90">
                  <a:extLst>
                    <a:ext uri="{FF2B5EF4-FFF2-40B4-BE49-F238E27FC236}">
                      <a16:creationId xmlns:a16="http://schemas.microsoft.com/office/drawing/2014/main" id="{4C23F1C5-8500-EDD9-73C8-CD7B753BA7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3" y="1063"/>
                  <a:ext cx="122" cy="51"/>
                </a:xfrm>
                <a:custGeom>
                  <a:avLst/>
                  <a:gdLst>
                    <a:gd name="T0" fmla="*/ 14 w 122"/>
                    <a:gd name="T1" fmla="*/ 13 h 51"/>
                    <a:gd name="T2" fmla="*/ 112 w 122"/>
                    <a:gd name="T3" fmla="*/ 0 h 51"/>
                    <a:gd name="T4" fmla="*/ 122 w 122"/>
                    <a:gd name="T5" fmla="*/ 20 h 51"/>
                    <a:gd name="T6" fmla="*/ 98 w 122"/>
                    <a:gd name="T7" fmla="*/ 47 h 51"/>
                    <a:gd name="T8" fmla="*/ 31 w 122"/>
                    <a:gd name="T9" fmla="*/ 51 h 51"/>
                    <a:gd name="T10" fmla="*/ 0 w 122"/>
                    <a:gd name="T11" fmla="*/ 40 h 51"/>
                    <a:gd name="T12" fmla="*/ 14 w 122"/>
                    <a:gd name="T13" fmla="*/ 13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51">
                      <a:moveTo>
                        <a:pt x="14" y="13"/>
                      </a:moveTo>
                      <a:lnTo>
                        <a:pt x="112" y="0"/>
                      </a:lnTo>
                      <a:lnTo>
                        <a:pt x="122" y="20"/>
                      </a:lnTo>
                      <a:lnTo>
                        <a:pt x="98" y="47"/>
                      </a:lnTo>
                      <a:lnTo>
                        <a:pt x="31" y="51"/>
                      </a:lnTo>
                      <a:lnTo>
                        <a:pt x="0" y="40"/>
                      </a:lnTo>
                      <a:lnTo>
                        <a:pt x="1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15" name="Freeform 91">
                  <a:extLst>
                    <a:ext uri="{FF2B5EF4-FFF2-40B4-BE49-F238E27FC236}">
                      <a16:creationId xmlns:a16="http://schemas.microsoft.com/office/drawing/2014/main" id="{2CD1D365-53A5-31EB-56CA-EEAF84851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" y="1106"/>
                  <a:ext cx="105" cy="60"/>
                </a:xfrm>
                <a:custGeom>
                  <a:avLst/>
                  <a:gdLst>
                    <a:gd name="T0" fmla="*/ 0 w 105"/>
                    <a:gd name="T1" fmla="*/ 16 h 60"/>
                    <a:gd name="T2" fmla="*/ 105 w 105"/>
                    <a:gd name="T3" fmla="*/ 0 h 60"/>
                    <a:gd name="T4" fmla="*/ 105 w 105"/>
                    <a:gd name="T5" fmla="*/ 33 h 60"/>
                    <a:gd name="T6" fmla="*/ 74 w 105"/>
                    <a:gd name="T7" fmla="*/ 49 h 60"/>
                    <a:gd name="T8" fmla="*/ 6 w 105"/>
                    <a:gd name="T9" fmla="*/ 60 h 60"/>
                    <a:gd name="T10" fmla="*/ 0 w 105"/>
                    <a:gd name="T11" fmla="*/ 1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5" h="60">
                      <a:moveTo>
                        <a:pt x="0" y="16"/>
                      </a:moveTo>
                      <a:lnTo>
                        <a:pt x="105" y="0"/>
                      </a:lnTo>
                      <a:lnTo>
                        <a:pt x="105" y="33"/>
                      </a:lnTo>
                      <a:lnTo>
                        <a:pt x="74" y="49"/>
                      </a:lnTo>
                      <a:lnTo>
                        <a:pt x="6" y="6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16" name="Freeform 92">
                  <a:extLst>
                    <a:ext uri="{FF2B5EF4-FFF2-40B4-BE49-F238E27FC236}">
                      <a16:creationId xmlns:a16="http://schemas.microsoft.com/office/drawing/2014/main" id="{3C901C27-DCAC-281B-071D-E8ECB79BAB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" y="1125"/>
                  <a:ext cx="87" cy="58"/>
                </a:xfrm>
                <a:custGeom>
                  <a:avLst/>
                  <a:gdLst>
                    <a:gd name="T0" fmla="*/ 10 w 87"/>
                    <a:gd name="T1" fmla="*/ 11 h 58"/>
                    <a:gd name="T2" fmla="*/ 87 w 87"/>
                    <a:gd name="T3" fmla="*/ 0 h 58"/>
                    <a:gd name="T4" fmla="*/ 87 w 87"/>
                    <a:gd name="T5" fmla="*/ 47 h 58"/>
                    <a:gd name="T6" fmla="*/ 0 w 87"/>
                    <a:gd name="T7" fmla="*/ 58 h 58"/>
                    <a:gd name="T8" fmla="*/ 10 w 87"/>
                    <a:gd name="T9" fmla="*/ 11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58">
                      <a:moveTo>
                        <a:pt x="10" y="11"/>
                      </a:moveTo>
                      <a:lnTo>
                        <a:pt x="87" y="0"/>
                      </a:lnTo>
                      <a:lnTo>
                        <a:pt x="87" y="47"/>
                      </a:lnTo>
                      <a:lnTo>
                        <a:pt x="0" y="58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17" name="Freeform 93">
                  <a:extLst>
                    <a:ext uri="{FF2B5EF4-FFF2-40B4-BE49-F238E27FC236}">
                      <a16:creationId xmlns:a16="http://schemas.microsoft.com/office/drawing/2014/main" id="{7B3D39E2-C15F-CE24-A256-B2653DCCE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8" y="1444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18" name="Freeform 94">
                  <a:extLst>
                    <a:ext uri="{FF2B5EF4-FFF2-40B4-BE49-F238E27FC236}">
                      <a16:creationId xmlns:a16="http://schemas.microsoft.com/office/drawing/2014/main" id="{9F34D6F8-8DDF-A2F5-2A0B-C30554547D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4" y="1404"/>
                  <a:ext cx="56" cy="44"/>
                </a:xfrm>
                <a:custGeom>
                  <a:avLst/>
                  <a:gdLst>
                    <a:gd name="T0" fmla="*/ 55 w 56"/>
                    <a:gd name="T1" fmla="*/ 15 h 44"/>
                    <a:gd name="T2" fmla="*/ 54 w 56"/>
                    <a:gd name="T3" fmla="*/ 11 h 44"/>
                    <a:gd name="T4" fmla="*/ 51 w 56"/>
                    <a:gd name="T5" fmla="*/ 7 h 44"/>
                    <a:gd name="T6" fmla="*/ 49 w 56"/>
                    <a:gd name="T7" fmla="*/ 5 h 44"/>
                    <a:gd name="T8" fmla="*/ 44 w 56"/>
                    <a:gd name="T9" fmla="*/ 1 h 44"/>
                    <a:gd name="T10" fmla="*/ 40 w 56"/>
                    <a:gd name="T11" fmla="*/ 0 h 44"/>
                    <a:gd name="T12" fmla="*/ 37 w 56"/>
                    <a:gd name="T13" fmla="*/ 0 h 44"/>
                    <a:gd name="T14" fmla="*/ 33 w 56"/>
                    <a:gd name="T15" fmla="*/ 0 h 44"/>
                    <a:gd name="T16" fmla="*/ 27 w 56"/>
                    <a:gd name="T17" fmla="*/ 0 h 44"/>
                    <a:gd name="T18" fmla="*/ 22 w 56"/>
                    <a:gd name="T19" fmla="*/ 1 h 44"/>
                    <a:gd name="T20" fmla="*/ 18 w 56"/>
                    <a:gd name="T21" fmla="*/ 2 h 44"/>
                    <a:gd name="T22" fmla="*/ 14 w 56"/>
                    <a:gd name="T23" fmla="*/ 5 h 44"/>
                    <a:gd name="T24" fmla="*/ 9 w 56"/>
                    <a:gd name="T25" fmla="*/ 7 h 44"/>
                    <a:gd name="T26" fmla="*/ 7 w 56"/>
                    <a:gd name="T27" fmla="*/ 10 h 44"/>
                    <a:gd name="T28" fmla="*/ 5 w 56"/>
                    <a:gd name="T29" fmla="*/ 13 h 44"/>
                    <a:gd name="T30" fmla="*/ 2 w 56"/>
                    <a:gd name="T31" fmla="*/ 17 h 44"/>
                    <a:gd name="T32" fmla="*/ 0 w 56"/>
                    <a:gd name="T33" fmla="*/ 22 h 44"/>
                    <a:gd name="T34" fmla="*/ 0 w 56"/>
                    <a:gd name="T35" fmla="*/ 26 h 44"/>
                    <a:gd name="T36" fmla="*/ 1 w 56"/>
                    <a:gd name="T37" fmla="*/ 29 h 44"/>
                    <a:gd name="T38" fmla="*/ 2 w 56"/>
                    <a:gd name="T39" fmla="*/ 33 h 44"/>
                    <a:gd name="T40" fmla="*/ 5 w 56"/>
                    <a:gd name="T41" fmla="*/ 37 h 44"/>
                    <a:gd name="T42" fmla="*/ 7 w 56"/>
                    <a:gd name="T43" fmla="*/ 39 h 44"/>
                    <a:gd name="T44" fmla="*/ 12 w 56"/>
                    <a:gd name="T45" fmla="*/ 43 h 44"/>
                    <a:gd name="T46" fmla="*/ 16 w 56"/>
                    <a:gd name="T47" fmla="*/ 44 h 44"/>
                    <a:gd name="T48" fmla="*/ 19 w 56"/>
                    <a:gd name="T49" fmla="*/ 44 h 44"/>
                    <a:gd name="T50" fmla="*/ 23 w 56"/>
                    <a:gd name="T51" fmla="*/ 44 h 44"/>
                    <a:gd name="T52" fmla="*/ 29 w 56"/>
                    <a:gd name="T53" fmla="*/ 44 h 44"/>
                    <a:gd name="T54" fmla="*/ 34 w 56"/>
                    <a:gd name="T55" fmla="*/ 43 h 44"/>
                    <a:gd name="T56" fmla="*/ 39 w 56"/>
                    <a:gd name="T57" fmla="*/ 42 h 44"/>
                    <a:gd name="T58" fmla="*/ 42 w 56"/>
                    <a:gd name="T59" fmla="*/ 39 h 44"/>
                    <a:gd name="T60" fmla="*/ 47 w 56"/>
                    <a:gd name="T61" fmla="*/ 37 h 44"/>
                    <a:gd name="T62" fmla="*/ 49 w 56"/>
                    <a:gd name="T63" fmla="*/ 34 h 44"/>
                    <a:gd name="T64" fmla="*/ 51 w 56"/>
                    <a:gd name="T65" fmla="*/ 31 h 44"/>
                    <a:gd name="T66" fmla="*/ 54 w 56"/>
                    <a:gd name="T67" fmla="*/ 27 h 44"/>
                    <a:gd name="T68" fmla="*/ 56 w 56"/>
                    <a:gd name="T69" fmla="*/ 22 h 44"/>
                    <a:gd name="T70" fmla="*/ 56 w 56"/>
                    <a:gd name="T71" fmla="*/ 18 h 44"/>
                    <a:gd name="T72" fmla="*/ 55 w 56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" h="44">
                      <a:moveTo>
                        <a:pt x="55" y="15"/>
                      </a:moveTo>
                      <a:lnTo>
                        <a:pt x="54" y="11"/>
                      </a:lnTo>
                      <a:lnTo>
                        <a:pt x="51" y="7"/>
                      </a:lnTo>
                      <a:lnTo>
                        <a:pt x="49" y="5"/>
                      </a:lnTo>
                      <a:lnTo>
                        <a:pt x="44" y="1"/>
                      </a:lnTo>
                      <a:lnTo>
                        <a:pt x="40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7" y="0"/>
                      </a:lnTo>
                      <a:lnTo>
                        <a:pt x="22" y="1"/>
                      </a:lnTo>
                      <a:lnTo>
                        <a:pt x="18" y="2"/>
                      </a:lnTo>
                      <a:lnTo>
                        <a:pt x="14" y="5"/>
                      </a:lnTo>
                      <a:lnTo>
                        <a:pt x="9" y="7"/>
                      </a:lnTo>
                      <a:lnTo>
                        <a:pt x="7" y="10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2" y="43"/>
                      </a:lnTo>
                      <a:lnTo>
                        <a:pt x="16" y="44"/>
                      </a:lnTo>
                      <a:lnTo>
                        <a:pt x="19" y="44"/>
                      </a:lnTo>
                      <a:lnTo>
                        <a:pt x="23" y="44"/>
                      </a:lnTo>
                      <a:lnTo>
                        <a:pt x="29" y="44"/>
                      </a:lnTo>
                      <a:lnTo>
                        <a:pt x="34" y="43"/>
                      </a:lnTo>
                      <a:lnTo>
                        <a:pt x="39" y="42"/>
                      </a:lnTo>
                      <a:lnTo>
                        <a:pt x="42" y="39"/>
                      </a:lnTo>
                      <a:lnTo>
                        <a:pt x="47" y="37"/>
                      </a:lnTo>
                      <a:lnTo>
                        <a:pt x="49" y="34"/>
                      </a:lnTo>
                      <a:lnTo>
                        <a:pt x="51" y="31"/>
                      </a:lnTo>
                      <a:lnTo>
                        <a:pt x="54" y="27"/>
                      </a:lnTo>
                      <a:lnTo>
                        <a:pt x="56" y="22"/>
                      </a:lnTo>
                      <a:lnTo>
                        <a:pt x="56" y="18"/>
                      </a:lnTo>
                      <a:lnTo>
                        <a:pt x="55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19" name="Freeform 95">
                  <a:extLst>
                    <a:ext uri="{FF2B5EF4-FFF2-40B4-BE49-F238E27FC236}">
                      <a16:creationId xmlns:a16="http://schemas.microsoft.com/office/drawing/2014/main" id="{1A62D4B3-D3C1-E90C-AF74-C07681A73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135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20" name="Freeform 96">
                  <a:extLst>
                    <a:ext uri="{FF2B5EF4-FFF2-40B4-BE49-F238E27FC236}">
                      <a16:creationId xmlns:a16="http://schemas.microsoft.com/office/drawing/2014/main" id="{8645B495-245A-BA1F-4DF2-A2F0DC4E8A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131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21" name="Freeform 97">
                  <a:extLst>
                    <a:ext uri="{FF2B5EF4-FFF2-40B4-BE49-F238E27FC236}">
                      <a16:creationId xmlns:a16="http://schemas.microsoft.com/office/drawing/2014/main" id="{C91E3EA2-2380-6D88-47A2-BF22BCC76D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" y="1442"/>
                  <a:ext cx="565" cy="162"/>
                </a:xfrm>
                <a:custGeom>
                  <a:avLst/>
                  <a:gdLst>
                    <a:gd name="T0" fmla="*/ 17 w 565"/>
                    <a:gd name="T1" fmla="*/ 120 h 162"/>
                    <a:gd name="T2" fmla="*/ 145 w 565"/>
                    <a:gd name="T3" fmla="*/ 102 h 162"/>
                    <a:gd name="T4" fmla="*/ 283 w 565"/>
                    <a:gd name="T5" fmla="*/ 68 h 162"/>
                    <a:gd name="T6" fmla="*/ 405 w 565"/>
                    <a:gd name="T7" fmla="*/ 36 h 162"/>
                    <a:gd name="T8" fmla="*/ 542 w 565"/>
                    <a:gd name="T9" fmla="*/ 0 h 162"/>
                    <a:gd name="T10" fmla="*/ 565 w 565"/>
                    <a:gd name="T11" fmla="*/ 8 h 162"/>
                    <a:gd name="T12" fmla="*/ 555 w 565"/>
                    <a:gd name="T13" fmla="*/ 26 h 162"/>
                    <a:gd name="T14" fmla="*/ 498 w 565"/>
                    <a:gd name="T15" fmla="*/ 38 h 162"/>
                    <a:gd name="T16" fmla="*/ 380 w 565"/>
                    <a:gd name="T17" fmla="*/ 66 h 162"/>
                    <a:gd name="T18" fmla="*/ 233 w 565"/>
                    <a:gd name="T19" fmla="*/ 104 h 162"/>
                    <a:gd name="T20" fmla="*/ 118 w 565"/>
                    <a:gd name="T21" fmla="*/ 134 h 162"/>
                    <a:gd name="T22" fmla="*/ 35 w 565"/>
                    <a:gd name="T23" fmla="*/ 162 h 162"/>
                    <a:gd name="T24" fmla="*/ 0 w 565"/>
                    <a:gd name="T25" fmla="*/ 152 h 162"/>
                    <a:gd name="T26" fmla="*/ 17 w 565"/>
                    <a:gd name="T27" fmla="*/ 12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5" h="162">
                      <a:moveTo>
                        <a:pt x="17" y="120"/>
                      </a:moveTo>
                      <a:lnTo>
                        <a:pt x="145" y="102"/>
                      </a:lnTo>
                      <a:lnTo>
                        <a:pt x="283" y="68"/>
                      </a:lnTo>
                      <a:lnTo>
                        <a:pt x="405" y="36"/>
                      </a:lnTo>
                      <a:lnTo>
                        <a:pt x="542" y="0"/>
                      </a:lnTo>
                      <a:lnTo>
                        <a:pt x="565" y="8"/>
                      </a:lnTo>
                      <a:lnTo>
                        <a:pt x="555" y="26"/>
                      </a:lnTo>
                      <a:lnTo>
                        <a:pt x="498" y="38"/>
                      </a:lnTo>
                      <a:lnTo>
                        <a:pt x="380" y="66"/>
                      </a:lnTo>
                      <a:lnTo>
                        <a:pt x="233" y="104"/>
                      </a:lnTo>
                      <a:lnTo>
                        <a:pt x="118" y="134"/>
                      </a:lnTo>
                      <a:lnTo>
                        <a:pt x="35" y="162"/>
                      </a:lnTo>
                      <a:lnTo>
                        <a:pt x="0" y="152"/>
                      </a:lnTo>
                      <a:lnTo>
                        <a:pt x="17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22" name="Freeform 98">
                  <a:extLst>
                    <a:ext uri="{FF2B5EF4-FFF2-40B4-BE49-F238E27FC236}">
                      <a16:creationId xmlns:a16="http://schemas.microsoft.com/office/drawing/2014/main" id="{1636A152-2E08-F1DE-01A4-BA68896851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5" y="1539"/>
                  <a:ext cx="606" cy="259"/>
                </a:xfrm>
                <a:custGeom>
                  <a:avLst/>
                  <a:gdLst>
                    <a:gd name="T0" fmla="*/ 117 w 606"/>
                    <a:gd name="T1" fmla="*/ 131 h 259"/>
                    <a:gd name="T2" fmla="*/ 271 w 606"/>
                    <a:gd name="T3" fmla="*/ 88 h 259"/>
                    <a:gd name="T4" fmla="*/ 408 w 606"/>
                    <a:gd name="T5" fmla="*/ 49 h 259"/>
                    <a:gd name="T6" fmla="*/ 525 w 606"/>
                    <a:gd name="T7" fmla="*/ 20 h 259"/>
                    <a:gd name="T8" fmla="*/ 598 w 606"/>
                    <a:gd name="T9" fmla="*/ 0 h 259"/>
                    <a:gd name="T10" fmla="*/ 606 w 606"/>
                    <a:gd name="T11" fmla="*/ 26 h 259"/>
                    <a:gd name="T12" fmla="*/ 594 w 606"/>
                    <a:gd name="T13" fmla="*/ 77 h 259"/>
                    <a:gd name="T14" fmla="*/ 473 w 606"/>
                    <a:gd name="T15" fmla="*/ 112 h 259"/>
                    <a:gd name="T16" fmla="*/ 273 w 606"/>
                    <a:gd name="T17" fmla="*/ 161 h 259"/>
                    <a:gd name="T18" fmla="*/ 117 w 606"/>
                    <a:gd name="T19" fmla="*/ 218 h 259"/>
                    <a:gd name="T20" fmla="*/ 23 w 606"/>
                    <a:gd name="T21" fmla="*/ 259 h 259"/>
                    <a:gd name="T22" fmla="*/ 0 w 606"/>
                    <a:gd name="T23" fmla="*/ 249 h 259"/>
                    <a:gd name="T24" fmla="*/ 0 w 606"/>
                    <a:gd name="T25" fmla="*/ 208 h 259"/>
                    <a:gd name="T26" fmla="*/ 23 w 606"/>
                    <a:gd name="T27" fmla="*/ 137 h 259"/>
                    <a:gd name="T28" fmla="*/ 60 w 606"/>
                    <a:gd name="T29" fmla="*/ 141 h 259"/>
                    <a:gd name="T30" fmla="*/ 35 w 606"/>
                    <a:gd name="T31" fmla="*/ 173 h 259"/>
                    <a:gd name="T32" fmla="*/ 29 w 606"/>
                    <a:gd name="T33" fmla="*/ 220 h 259"/>
                    <a:gd name="T34" fmla="*/ 52 w 606"/>
                    <a:gd name="T35" fmla="*/ 218 h 259"/>
                    <a:gd name="T36" fmla="*/ 158 w 606"/>
                    <a:gd name="T37" fmla="*/ 182 h 259"/>
                    <a:gd name="T38" fmla="*/ 319 w 606"/>
                    <a:gd name="T39" fmla="*/ 130 h 259"/>
                    <a:gd name="T40" fmla="*/ 456 w 606"/>
                    <a:gd name="T41" fmla="*/ 94 h 259"/>
                    <a:gd name="T42" fmla="*/ 543 w 606"/>
                    <a:gd name="T43" fmla="*/ 65 h 259"/>
                    <a:gd name="T44" fmla="*/ 575 w 606"/>
                    <a:gd name="T45" fmla="*/ 59 h 259"/>
                    <a:gd name="T46" fmla="*/ 581 w 606"/>
                    <a:gd name="T47" fmla="*/ 24 h 259"/>
                    <a:gd name="T48" fmla="*/ 473 w 606"/>
                    <a:gd name="T49" fmla="*/ 55 h 259"/>
                    <a:gd name="T50" fmla="*/ 317 w 606"/>
                    <a:gd name="T51" fmla="*/ 90 h 259"/>
                    <a:gd name="T52" fmla="*/ 185 w 606"/>
                    <a:gd name="T53" fmla="*/ 131 h 259"/>
                    <a:gd name="T54" fmla="*/ 71 w 606"/>
                    <a:gd name="T55" fmla="*/ 165 h 259"/>
                    <a:gd name="T56" fmla="*/ 83 w 606"/>
                    <a:gd name="T57" fmla="*/ 137 h 259"/>
                    <a:gd name="T58" fmla="*/ 117 w 606"/>
                    <a:gd name="T59" fmla="*/ 131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06" h="259">
                      <a:moveTo>
                        <a:pt x="117" y="131"/>
                      </a:moveTo>
                      <a:lnTo>
                        <a:pt x="271" y="88"/>
                      </a:lnTo>
                      <a:lnTo>
                        <a:pt x="408" y="49"/>
                      </a:lnTo>
                      <a:lnTo>
                        <a:pt x="525" y="20"/>
                      </a:lnTo>
                      <a:lnTo>
                        <a:pt x="598" y="0"/>
                      </a:lnTo>
                      <a:lnTo>
                        <a:pt x="606" y="26"/>
                      </a:lnTo>
                      <a:lnTo>
                        <a:pt x="594" y="77"/>
                      </a:lnTo>
                      <a:lnTo>
                        <a:pt x="473" y="112"/>
                      </a:lnTo>
                      <a:lnTo>
                        <a:pt x="273" y="161"/>
                      </a:lnTo>
                      <a:lnTo>
                        <a:pt x="117" y="218"/>
                      </a:lnTo>
                      <a:lnTo>
                        <a:pt x="23" y="259"/>
                      </a:lnTo>
                      <a:lnTo>
                        <a:pt x="0" y="249"/>
                      </a:lnTo>
                      <a:lnTo>
                        <a:pt x="0" y="208"/>
                      </a:lnTo>
                      <a:lnTo>
                        <a:pt x="23" y="137"/>
                      </a:lnTo>
                      <a:lnTo>
                        <a:pt x="60" y="141"/>
                      </a:lnTo>
                      <a:lnTo>
                        <a:pt x="35" y="173"/>
                      </a:lnTo>
                      <a:lnTo>
                        <a:pt x="29" y="220"/>
                      </a:lnTo>
                      <a:lnTo>
                        <a:pt x="52" y="218"/>
                      </a:lnTo>
                      <a:lnTo>
                        <a:pt x="158" y="182"/>
                      </a:lnTo>
                      <a:lnTo>
                        <a:pt x="319" y="130"/>
                      </a:lnTo>
                      <a:lnTo>
                        <a:pt x="456" y="94"/>
                      </a:lnTo>
                      <a:lnTo>
                        <a:pt x="543" y="65"/>
                      </a:lnTo>
                      <a:lnTo>
                        <a:pt x="575" y="59"/>
                      </a:lnTo>
                      <a:lnTo>
                        <a:pt x="581" y="24"/>
                      </a:lnTo>
                      <a:lnTo>
                        <a:pt x="473" y="55"/>
                      </a:lnTo>
                      <a:lnTo>
                        <a:pt x="317" y="90"/>
                      </a:lnTo>
                      <a:lnTo>
                        <a:pt x="185" y="131"/>
                      </a:lnTo>
                      <a:lnTo>
                        <a:pt x="71" y="165"/>
                      </a:lnTo>
                      <a:lnTo>
                        <a:pt x="83" y="137"/>
                      </a:lnTo>
                      <a:lnTo>
                        <a:pt x="117" y="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2323" name="Group 99">
                  <a:extLst>
                    <a:ext uri="{FF2B5EF4-FFF2-40B4-BE49-F238E27FC236}">
                      <a16:creationId xmlns:a16="http://schemas.microsoft.com/office/drawing/2014/main" id="{43ED96C5-C0E2-EC99-3240-6C6BD688C6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1" y="1154"/>
                  <a:ext cx="105" cy="108"/>
                  <a:chOff x="1081" y="1154"/>
                  <a:chExt cx="105" cy="108"/>
                </a:xfrm>
              </p:grpSpPr>
              <p:sp>
                <p:nvSpPr>
                  <p:cNvPr id="52324" name="Freeform 100">
                    <a:extLst>
                      <a:ext uri="{FF2B5EF4-FFF2-40B4-BE49-F238E27FC236}">
                        <a16:creationId xmlns:a16="http://schemas.microsoft.com/office/drawing/2014/main" id="{BB0D1149-A81B-60FE-6A6F-C30C88D8B6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" y="115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25" name="Freeform 101">
                    <a:extLst>
                      <a:ext uri="{FF2B5EF4-FFF2-40B4-BE49-F238E27FC236}">
                        <a16:creationId xmlns:a16="http://schemas.microsoft.com/office/drawing/2014/main" id="{BDF43D91-B92E-6790-0350-38F030D768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1" y="1180"/>
                    <a:ext cx="54" cy="73"/>
                  </a:xfrm>
                  <a:custGeom>
                    <a:avLst/>
                    <a:gdLst>
                      <a:gd name="T0" fmla="*/ 41 w 54"/>
                      <a:gd name="T1" fmla="*/ 0 h 73"/>
                      <a:gd name="T2" fmla="*/ 16 w 54"/>
                      <a:gd name="T3" fmla="*/ 15 h 73"/>
                      <a:gd name="T4" fmla="*/ 20 w 54"/>
                      <a:gd name="T5" fmla="*/ 39 h 73"/>
                      <a:gd name="T6" fmla="*/ 27 w 54"/>
                      <a:gd name="T7" fmla="*/ 58 h 73"/>
                      <a:gd name="T8" fmla="*/ 54 w 54"/>
                      <a:gd name="T9" fmla="*/ 67 h 73"/>
                      <a:gd name="T10" fmla="*/ 27 w 54"/>
                      <a:gd name="T11" fmla="*/ 73 h 73"/>
                      <a:gd name="T12" fmla="*/ 2 w 54"/>
                      <a:gd name="T13" fmla="*/ 58 h 73"/>
                      <a:gd name="T14" fmla="*/ 0 w 54"/>
                      <a:gd name="T15" fmla="*/ 34 h 73"/>
                      <a:gd name="T16" fmla="*/ 2 w 54"/>
                      <a:gd name="T17" fmla="*/ 6 h 73"/>
                      <a:gd name="T18" fmla="*/ 41 w 54"/>
                      <a:gd name="T19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4" h="73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4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2326" name="Group 102">
                  <a:extLst>
                    <a:ext uri="{FF2B5EF4-FFF2-40B4-BE49-F238E27FC236}">
                      <a16:creationId xmlns:a16="http://schemas.microsoft.com/office/drawing/2014/main" id="{E9B522A9-8845-B8DA-9658-712E0C1962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8" y="1194"/>
                  <a:ext cx="104" cy="108"/>
                  <a:chOff x="888" y="1194"/>
                  <a:chExt cx="104" cy="108"/>
                </a:xfrm>
              </p:grpSpPr>
              <p:sp>
                <p:nvSpPr>
                  <p:cNvPr id="52327" name="Freeform 103">
                    <a:extLst>
                      <a:ext uri="{FF2B5EF4-FFF2-40B4-BE49-F238E27FC236}">
                        <a16:creationId xmlns:a16="http://schemas.microsoft.com/office/drawing/2014/main" id="{51DC0868-FA82-287F-6409-7CC1820979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9" y="119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28" name="Freeform 104">
                    <a:extLst>
                      <a:ext uri="{FF2B5EF4-FFF2-40B4-BE49-F238E27FC236}">
                        <a16:creationId xmlns:a16="http://schemas.microsoft.com/office/drawing/2014/main" id="{84B17B84-39CB-E430-6163-2CCD4B0AA2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8" y="1220"/>
                    <a:ext cx="53" cy="73"/>
                  </a:xfrm>
                  <a:custGeom>
                    <a:avLst/>
                    <a:gdLst>
                      <a:gd name="T0" fmla="*/ 40 w 53"/>
                      <a:gd name="T1" fmla="*/ 0 h 73"/>
                      <a:gd name="T2" fmla="*/ 15 w 53"/>
                      <a:gd name="T3" fmla="*/ 15 h 73"/>
                      <a:gd name="T4" fmla="*/ 20 w 53"/>
                      <a:gd name="T5" fmla="*/ 39 h 73"/>
                      <a:gd name="T6" fmla="*/ 27 w 53"/>
                      <a:gd name="T7" fmla="*/ 58 h 73"/>
                      <a:gd name="T8" fmla="*/ 53 w 53"/>
                      <a:gd name="T9" fmla="*/ 67 h 73"/>
                      <a:gd name="T10" fmla="*/ 27 w 53"/>
                      <a:gd name="T11" fmla="*/ 73 h 73"/>
                      <a:gd name="T12" fmla="*/ 2 w 53"/>
                      <a:gd name="T13" fmla="*/ 58 h 73"/>
                      <a:gd name="T14" fmla="*/ 0 w 53"/>
                      <a:gd name="T15" fmla="*/ 34 h 73"/>
                      <a:gd name="T16" fmla="*/ 2 w 53"/>
                      <a:gd name="T17" fmla="*/ 6 h 73"/>
                      <a:gd name="T18" fmla="*/ 40 w 53"/>
                      <a:gd name="T19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3" h="73">
                        <a:moveTo>
                          <a:pt x="40" y="0"/>
                        </a:moveTo>
                        <a:lnTo>
                          <a:pt x="15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3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2329" name="Group 105">
                  <a:extLst>
                    <a:ext uri="{FF2B5EF4-FFF2-40B4-BE49-F238E27FC236}">
                      <a16:creationId xmlns:a16="http://schemas.microsoft.com/office/drawing/2014/main" id="{39B6AB25-28AB-AC3A-55D1-A57D0FF476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90" y="1243"/>
                  <a:ext cx="105" cy="109"/>
                  <a:chOff x="690" y="1243"/>
                  <a:chExt cx="105" cy="109"/>
                </a:xfrm>
              </p:grpSpPr>
              <p:sp>
                <p:nvSpPr>
                  <p:cNvPr id="52330" name="Freeform 106">
                    <a:extLst>
                      <a:ext uri="{FF2B5EF4-FFF2-40B4-BE49-F238E27FC236}">
                        <a16:creationId xmlns:a16="http://schemas.microsoft.com/office/drawing/2014/main" id="{C31ACC83-61E8-4F45-2D7C-DF2A17B6A9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" y="1243"/>
                    <a:ext cx="93" cy="109"/>
                  </a:xfrm>
                  <a:custGeom>
                    <a:avLst/>
                    <a:gdLst>
                      <a:gd name="T0" fmla="*/ 2 w 93"/>
                      <a:gd name="T1" fmla="*/ 53 h 109"/>
                      <a:gd name="T2" fmla="*/ 14 w 93"/>
                      <a:gd name="T3" fmla="*/ 31 h 109"/>
                      <a:gd name="T4" fmla="*/ 37 w 93"/>
                      <a:gd name="T5" fmla="*/ 29 h 109"/>
                      <a:gd name="T6" fmla="*/ 64 w 93"/>
                      <a:gd name="T7" fmla="*/ 31 h 109"/>
                      <a:gd name="T8" fmla="*/ 70 w 93"/>
                      <a:gd name="T9" fmla="*/ 49 h 109"/>
                      <a:gd name="T10" fmla="*/ 58 w 93"/>
                      <a:gd name="T11" fmla="*/ 74 h 109"/>
                      <a:gd name="T12" fmla="*/ 37 w 93"/>
                      <a:gd name="T13" fmla="*/ 80 h 109"/>
                      <a:gd name="T14" fmla="*/ 6 w 93"/>
                      <a:gd name="T15" fmla="*/ 84 h 109"/>
                      <a:gd name="T16" fmla="*/ 8 w 93"/>
                      <a:gd name="T17" fmla="*/ 99 h 109"/>
                      <a:gd name="T18" fmla="*/ 27 w 93"/>
                      <a:gd name="T19" fmla="*/ 109 h 109"/>
                      <a:gd name="T20" fmla="*/ 62 w 93"/>
                      <a:gd name="T21" fmla="*/ 97 h 109"/>
                      <a:gd name="T22" fmla="*/ 83 w 93"/>
                      <a:gd name="T23" fmla="*/ 78 h 109"/>
                      <a:gd name="T24" fmla="*/ 93 w 93"/>
                      <a:gd name="T25" fmla="*/ 60 h 109"/>
                      <a:gd name="T26" fmla="*/ 89 w 93"/>
                      <a:gd name="T27" fmla="*/ 29 h 109"/>
                      <a:gd name="T28" fmla="*/ 70 w 93"/>
                      <a:gd name="T29" fmla="*/ 16 h 109"/>
                      <a:gd name="T30" fmla="*/ 37 w 93"/>
                      <a:gd name="T31" fmla="*/ 0 h 109"/>
                      <a:gd name="T32" fmla="*/ 12 w 93"/>
                      <a:gd name="T33" fmla="*/ 6 h 109"/>
                      <a:gd name="T34" fmla="*/ 0 w 93"/>
                      <a:gd name="T35" fmla="*/ 35 h 109"/>
                      <a:gd name="T36" fmla="*/ 2 w 93"/>
                      <a:gd name="T37" fmla="*/ 53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3" h="109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4"/>
                        </a:lnTo>
                        <a:lnTo>
                          <a:pt x="37" y="80"/>
                        </a:lnTo>
                        <a:lnTo>
                          <a:pt x="6" y="84"/>
                        </a:lnTo>
                        <a:lnTo>
                          <a:pt x="8" y="99"/>
                        </a:lnTo>
                        <a:lnTo>
                          <a:pt x="27" y="109"/>
                        </a:lnTo>
                        <a:lnTo>
                          <a:pt x="62" y="97"/>
                        </a:lnTo>
                        <a:lnTo>
                          <a:pt x="83" y="78"/>
                        </a:lnTo>
                        <a:lnTo>
                          <a:pt x="93" y="60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31" name="Freeform 107">
                    <a:extLst>
                      <a:ext uri="{FF2B5EF4-FFF2-40B4-BE49-F238E27FC236}">
                        <a16:creationId xmlns:a16="http://schemas.microsoft.com/office/drawing/2014/main" id="{9DBFF5E4-E260-3AFD-7FB9-B87B569502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" y="1270"/>
                    <a:ext cx="54" cy="72"/>
                  </a:xfrm>
                  <a:custGeom>
                    <a:avLst/>
                    <a:gdLst>
                      <a:gd name="T0" fmla="*/ 41 w 54"/>
                      <a:gd name="T1" fmla="*/ 0 h 72"/>
                      <a:gd name="T2" fmla="*/ 16 w 54"/>
                      <a:gd name="T3" fmla="*/ 15 h 72"/>
                      <a:gd name="T4" fmla="*/ 20 w 54"/>
                      <a:gd name="T5" fmla="*/ 38 h 72"/>
                      <a:gd name="T6" fmla="*/ 27 w 54"/>
                      <a:gd name="T7" fmla="*/ 57 h 72"/>
                      <a:gd name="T8" fmla="*/ 54 w 54"/>
                      <a:gd name="T9" fmla="*/ 66 h 72"/>
                      <a:gd name="T10" fmla="*/ 27 w 54"/>
                      <a:gd name="T11" fmla="*/ 72 h 72"/>
                      <a:gd name="T12" fmla="*/ 2 w 54"/>
                      <a:gd name="T13" fmla="*/ 57 h 72"/>
                      <a:gd name="T14" fmla="*/ 0 w 54"/>
                      <a:gd name="T15" fmla="*/ 34 h 72"/>
                      <a:gd name="T16" fmla="*/ 2 w 54"/>
                      <a:gd name="T17" fmla="*/ 6 h 72"/>
                      <a:gd name="T18" fmla="*/ 41 w 54"/>
                      <a:gd name="T1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4" h="72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8"/>
                        </a:lnTo>
                        <a:lnTo>
                          <a:pt x="27" y="57"/>
                        </a:lnTo>
                        <a:lnTo>
                          <a:pt x="54" y="66"/>
                        </a:lnTo>
                        <a:lnTo>
                          <a:pt x="27" y="72"/>
                        </a:lnTo>
                        <a:lnTo>
                          <a:pt x="2" y="57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2332" name="Freeform 108">
                  <a:extLst>
                    <a:ext uri="{FF2B5EF4-FFF2-40B4-BE49-F238E27FC236}">
                      <a16:creationId xmlns:a16="http://schemas.microsoft.com/office/drawing/2014/main" id="{D0415F7A-FE26-7321-7B54-9AAD4D94F2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" y="780"/>
                  <a:ext cx="1316" cy="1196"/>
                </a:xfrm>
                <a:custGeom>
                  <a:avLst/>
                  <a:gdLst>
                    <a:gd name="T0" fmla="*/ 29 w 1316"/>
                    <a:gd name="T1" fmla="*/ 42 h 1196"/>
                    <a:gd name="T2" fmla="*/ 52 w 1316"/>
                    <a:gd name="T3" fmla="*/ 130 h 1196"/>
                    <a:gd name="T4" fmla="*/ 40 w 1316"/>
                    <a:gd name="T5" fmla="*/ 340 h 1196"/>
                    <a:gd name="T6" fmla="*/ 38 w 1316"/>
                    <a:gd name="T7" fmla="*/ 569 h 1196"/>
                    <a:gd name="T8" fmla="*/ 55 w 1316"/>
                    <a:gd name="T9" fmla="*/ 730 h 1196"/>
                    <a:gd name="T10" fmla="*/ 120 w 1316"/>
                    <a:gd name="T11" fmla="*/ 806 h 1196"/>
                    <a:gd name="T12" fmla="*/ 222 w 1316"/>
                    <a:gd name="T13" fmla="*/ 908 h 1196"/>
                    <a:gd name="T14" fmla="*/ 304 w 1316"/>
                    <a:gd name="T15" fmla="*/ 1005 h 1196"/>
                    <a:gd name="T16" fmla="*/ 378 w 1316"/>
                    <a:gd name="T17" fmla="*/ 1108 h 1196"/>
                    <a:gd name="T18" fmla="*/ 447 w 1316"/>
                    <a:gd name="T19" fmla="*/ 1167 h 1196"/>
                    <a:gd name="T20" fmla="*/ 453 w 1316"/>
                    <a:gd name="T21" fmla="*/ 1057 h 1196"/>
                    <a:gd name="T22" fmla="*/ 453 w 1316"/>
                    <a:gd name="T23" fmla="*/ 730 h 1196"/>
                    <a:gd name="T24" fmla="*/ 453 w 1316"/>
                    <a:gd name="T25" fmla="*/ 462 h 1196"/>
                    <a:gd name="T26" fmla="*/ 458 w 1316"/>
                    <a:gd name="T27" fmla="*/ 266 h 1196"/>
                    <a:gd name="T28" fmla="*/ 481 w 1316"/>
                    <a:gd name="T29" fmla="*/ 0 h 1196"/>
                    <a:gd name="T30" fmla="*/ 485 w 1316"/>
                    <a:gd name="T31" fmla="*/ 174 h 1196"/>
                    <a:gd name="T32" fmla="*/ 485 w 1316"/>
                    <a:gd name="T33" fmla="*/ 334 h 1196"/>
                    <a:gd name="T34" fmla="*/ 479 w 1316"/>
                    <a:gd name="T35" fmla="*/ 531 h 1196"/>
                    <a:gd name="T36" fmla="*/ 479 w 1316"/>
                    <a:gd name="T37" fmla="*/ 736 h 1196"/>
                    <a:gd name="T38" fmla="*/ 476 w 1316"/>
                    <a:gd name="T39" fmla="*/ 925 h 1196"/>
                    <a:gd name="T40" fmla="*/ 476 w 1316"/>
                    <a:gd name="T41" fmla="*/ 1143 h 1196"/>
                    <a:gd name="T42" fmla="*/ 567 w 1316"/>
                    <a:gd name="T43" fmla="*/ 1131 h 1196"/>
                    <a:gd name="T44" fmla="*/ 762 w 1316"/>
                    <a:gd name="T45" fmla="*/ 1064 h 1196"/>
                    <a:gd name="T46" fmla="*/ 881 w 1316"/>
                    <a:gd name="T47" fmla="*/ 1018 h 1196"/>
                    <a:gd name="T48" fmla="*/ 1010 w 1316"/>
                    <a:gd name="T49" fmla="*/ 971 h 1196"/>
                    <a:gd name="T50" fmla="*/ 1148 w 1316"/>
                    <a:gd name="T51" fmla="*/ 909 h 1196"/>
                    <a:gd name="T52" fmla="*/ 1253 w 1316"/>
                    <a:gd name="T53" fmla="*/ 875 h 1196"/>
                    <a:gd name="T54" fmla="*/ 1270 w 1316"/>
                    <a:gd name="T55" fmla="*/ 844 h 1196"/>
                    <a:gd name="T56" fmla="*/ 1285 w 1316"/>
                    <a:gd name="T57" fmla="*/ 818 h 1196"/>
                    <a:gd name="T58" fmla="*/ 1293 w 1316"/>
                    <a:gd name="T59" fmla="*/ 646 h 1196"/>
                    <a:gd name="T60" fmla="*/ 1291 w 1316"/>
                    <a:gd name="T61" fmla="*/ 443 h 1196"/>
                    <a:gd name="T62" fmla="*/ 1291 w 1316"/>
                    <a:gd name="T63" fmla="*/ 311 h 1196"/>
                    <a:gd name="T64" fmla="*/ 1293 w 1316"/>
                    <a:gd name="T65" fmla="*/ 197 h 1196"/>
                    <a:gd name="T66" fmla="*/ 1316 w 1316"/>
                    <a:gd name="T67" fmla="*/ 4 h 1196"/>
                    <a:gd name="T68" fmla="*/ 1316 w 1316"/>
                    <a:gd name="T69" fmla="*/ 220 h 1196"/>
                    <a:gd name="T70" fmla="*/ 1316 w 1316"/>
                    <a:gd name="T71" fmla="*/ 376 h 1196"/>
                    <a:gd name="T72" fmla="*/ 1316 w 1316"/>
                    <a:gd name="T73" fmla="*/ 598 h 1196"/>
                    <a:gd name="T74" fmla="*/ 1316 w 1316"/>
                    <a:gd name="T75" fmla="*/ 829 h 1196"/>
                    <a:gd name="T76" fmla="*/ 1303 w 1316"/>
                    <a:gd name="T77" fmla="*/ 885 h 1196"/>
                    <a:gd name="T78" fmla="*/ 1274 w 1316"/>
                    <a:gd name="T79" fmla="*/ 904 h 1196"/>
                    <a:gd name="T80" fmla="*/ 1190 w 1316"/>
                    <a:gd name="T81" fmla="*/ 925 h 1196"/>
                    <a:gd name="T82" fmla="*/ 1064 w 1316"/>
                    <a:gd name="T83" fmla="*/ 976 h 1196"/>
                    <a:gd name="T84" fmla="*/ 921 w 1316"/>
                    <a:gd name="T85" fmla="*/ 1036 h 1196"/>
                    <a:gd name="T86" fmla="*/ 777 w 1316"/>
                    <a:gd name="T87" fmla="*/ 1091 h 1196"/>
                    <a:gd name="T88" fmla="*/ 600 w 1316"/>
                    <a:gd name="T89" fmla="*/ 1150 h 1196"/>
                    <a:gd name="T90" fmla="*/ 479 w 1316"/>
                    <a:gd name="T91" fmla="*/ 1194 h 1196"/>
                    <a:gd name="T92" fmla="*/ 434 w 1316"/>
                    <a:gd name="T93" fmla="*/ 1196 h 1196"/>
                    <a:gd name="T94" fmla="*/ 390 w 1316"/>
                    <a:gd name="T95" fmla="*/ 1154 h 1196"/>
                    <a:gd name="T96" fmla="*/ 321 w 1316"/>
                    <a:gd name="T97" fmla="*/ 1081 h 1196"/>
                    <a:gd name="T98" fmla="*/ 256 w 1316"/>
                    <a:gd name="T99" fmla="*/ 984 h 1196"/>
                    <a:gd name="T100" fmla="*/ 187 w 1316"/>
                    <a:gd name="T101" fmla="*/ 908 h 1196"/>
                    <a:gd name="T102" fmla="*/ 97 w 1316"/>
                    <a:gd name="T103" fmla="*/ 823 h 1196"/>
                    <a:gd name="T104" fmla="*/ 44 w 1316"/>
                    <a:gd name="T105" fmla="*/ 770 h 1196"/>
                    <a:gd name="T106" fmla="*/ 6 w 1316"/>
                    <a:gd name="T107" fmla="*/ 730 h 1196"/>
                    <a:gd name="T108" fmla="*/ 0 w 1316"/>
                    <a:gd name="T109" fmla="*/ 674 h 1196"/>
                    <a:gd name="T110" fmla="*/ 17 w 1316"/>
                    <a:gd name="T111" fmla="*/ 520 h 1196"/>
                    <a:gd name="T112" fmla="*/ 29 w 1316"/>
                    <a:gd name="T113" fmla="*/ 216 h 1196"/>
                    <a:gd name="T114" fmla="*/ 29 w 1316"/>
                    <a:gd name="T115" fmla="*/ 42 h 1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316" h="1196">
                      <a:moveTo>
                        <a:pt x="29" y="42"/>
                      </a:moveTo>
                      <a:lnTo>
                        <a:pt x="52" y="130"/>
                      </a:lnTo>
                      <a:lnTo>
                        <a:pt x="40" y="340"/>
                      </a:lnTo>
                      <a:lnTo>
                        <a:pt x="38" y="569"/>
                      </a:lnTo>
                      <a:lnTo>
                        <a:pt x="55" y="730"/>
                      </a:lnTo>
                      <a:lnTo>
                        <a:pt x="120" y="806"/>
                      </a:lnTo>
                      <a:lnTo>
                        <a:pt x="222" y="908"/>
                      </a:lnTo>
                      <a:lnTo>
                        <a:pt x="304" y="1005"/>
                      </a:lnTo>
                      <a:lnTo>
                        <a:pt x="378" y="1108"/>
                      </a:lnTo>
                      <a:lnTo>
                        <a:pt x="447" y="1167"/>
                      </a:lnTo>
                      <a:lnTo>
                        <a:pt x="453" y="1057"/>
                      </a:lnTo>
                      <a:lnTo>
                        <a:pt x="453" y="730"/>
                      </a:lnTo>
                      <a:lnTo>
                        <a:pt x="453" y="462"/>
                      </a:lnTo>
                      <a:lnTo>
                        <a:pt x="458" y="266"/>
                      </a:lnTo>
                      <a:lnTo>
                        <a:pt x="481" y="0"/>
                      </a:lnTo>
                      <a:lnTo>
                        <a:pt x="485" y="174"/>
                      </a:lnTo>
                      <a:lnTo>
                        <a:pt x="485" y="334"/>
                      </a:lnTo>
                      <a:lnTo>
                        <a:pt x="479" y="531"/>
                      </a:lnTo>
                      <a:lnTo>
                        <a:pt x="479" y="736"/>
                      </a:lnTo>
                      <a:lnTo>
                        <a:pt x="476" y="925"/>
                      </a:lnTo>
                      <a:lnTo>
                        <a:pt x="476" y="1143"/>
                      </a:lnTo>
                      <a:lnTo>
                        <a:pt x="567" y="1131"/>
                      </a:lnTo>
                      <a:lnTo>
                        <a:pt x="762" y="1064"/>
                      </a:lnTo>
                      <a:lnTo>
                        <a:pt x="881" y="1018"/>
                      </a:lnTo>
                      <a:lnTo>
                        <a:pt x="1010" y="971"/>
                      </a:lnTo>
                      <a:lnTo>
                        <a:pt x="1148" y="909"/>
                      </a:lnTo>
                      <a:lnTo>
                        <a:pt x="1253" y="875"/>
                      </a:lnTo>
                      <a:lnTo>
                        <a:pt x="1270" y="844"/>
                      </a:lnTo>
                      <a:lnTo>
                        <a:pt x="1285" y="818"/>
                      </a:lnTo>
                      <a:lnTo>
                        <a:pt x="1293" y="646"/>
                      </a:lnTo>
                      <a:lnTo>
                        <a:pt x="1291" y="443"/>
                      </a:lnTo>
                      <a:lnTo>
                        <a:pt x="1291" y="311"/>
                      </a:lnTo>
                      <a:lnTo>
                        <a:pt x="1293" y="197"/>
                      </a:lnTo>
                      <a:lnTo>
                        <a:pt x="1316" y="4"/>
                      </a:lnTo>
                      <a:lnTo>
                        <a:pt x="1316" y="220"/>
                      </a:lnTo>
                      <a:lnTo>
                        <a:pt x="1316" y="376"/>
                      </a:lnTo>
                      <a:lnTo>
                        <a:pt x="1316" y="598"/>
                      </a:lnTo>
                      <a:lnTo>
                        <a:pt x="1316" y="829"/>
                      </a:lnTo>
                      <a:lnTo>
                        <a:pt x="1303" y="885"/>
                      </a:lnTo>
                      <a:lnTo>
                        <a:pt x="1274" y="904"/>
                      </a:lnTo>
                      <a:lnTo>
                        <a:pt x="1190" y="925"/>
                      </a:lnTo>
                      <a:lnTo>
                        <a:pt x="1064" y="976"/>
                      </a:lnTo>
                      <a:lnTo>
                        <a:pt x="921" y="1036"/>
                      </a:lnTo>
                      <a:lnTo>
                        <a:pt x="777" y="1091"/>
                      </a:lnTo>
                      <a:lnTo>
                        <a:pt x="600" y="1150"/>
                      </a:lnTo>
                      <a:lnTo>
                        <a:pt x="479" y="1194"/>
                      </a:lnTo>
                      <a:lnTo>
                        <a:pt x="434" y="1196"/>
                      </a:lnTo>
                      <a:lnTo>
                        <a:pt x="390" y="1154"/>
                      </a:lnTo>
                      <a:lnTo>
                        <a:pt x="321" y="1081"/>
                      </a:lnTo>
                      <a:lnTo>
                        <a:pt x="256" y="984"/>
                      </a:lnTo>
                      <a:lnTo>
                        <a:pt x="187" y="908"/>
                      </a:lnTo>
                      <a:lnTo>
                        <a:pt x="97" y="823"/>
                      </a:lnTo>
                      <a:lnTo>
                        <a:pt x="44" y="770"/>
                      </a:lnTo>
                      <a:lnTo>
                        <a:pt x="6" y="730"/>
                      </a:lnTo>
                      <a:lnTo>
                        <a:pt x="0" y="674"/>
                      </a:lnTo>
                      <a:lnTo>
                        <a:pt x="17" y="520"/>
                      </a:lnTo>
                      <a:lnTo>
                        <a:pt x="29" y="216"/>
                      </a:lnTo>
                      <a:lnTo>
                        <a:pt x="29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33" name="Freeform 109">
                  <a:extLst>
                    <a:ext uri="{FF2B5EF4-FFF2-40B4-BE49-F238E27FC236}">
                      <a16:creationId xmlns:a16="http://schemas.microsoft.com/office/drawing/2014/main" id="{845A9273-6763-0AD3-D9AF-4565E79E12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" y="0"/>
                  <a:ext cx="1320" cy="1122"/>
                </a:xfrm>
                <a:custGeom>
                  <a:avLst/>
                  <a:gdLst>
                    <a:gd name="T0" fmla="*/ 0 w 1320"/>
                    <a:gd name="T1" fmla="*/ 891 h 1122"/>
                    <a:gd name="T2" fmla="*/ 0 w 1320"/>
                    <a:gd name="T3" fmla="*/ 648 h 1122"/>
                    <a:gd name="T4" fmla="*/ 11 w 1320"/>
                    <a:gd name="T5" fmla="*/ 442 h 1122"/>
                    <a:gd name="T6" fmla="*/ 21 w 1320"/>
                    <a:gd name="T7" fmla="*/ 172 h 1122"/>
                    <a:gd name="T8" fmla="*/ 34 w 1320"/>
                    <a:gd name="T9" fmla="*/ 86 h 1122"/>
                    <a:gd name="T10" fmla="*/ 413 w 1320"/>
                    <a:gd name="T11" fmla="*/ 32 h 1122"/>
                    <a:gd name="T12" fmla="*/ 663 w 1320"/>
                    <a:gd name="T13" fmla="*/ 0 h 1122"/>
                    <a:gd name="T14" fmla="*/ 686 w 1320"/>
                    <a:gd name="T15" fmla="*/ 0 h 1122"/>
                    <a:gd name="T16" fmla="*/ 858 w 1320"/>
                    <a:gd name="T17" fmla="*/ 38 h 1122"/>
                    <a:gd name="T18" fmla="*/ 1074 w 1320"/>
                    <a:gd name="T19" fmla="*/ 96 h 1122"/>
                    <a:gd name="T20" fmla="*/ 1291 w 1320"/>
                    <a:gd name="T21" fmla="*/ 178 h 1122"/>
                    <a:gd name="T22" fmla="*/ 1310 w 1320"/>
                    <a:gd name="T23" fmla="*/ 199 h 1122"/>
                    <a:gd name="T24" fmla="*/ 1320 w 1320"/>
                    <a:gd name="T25" fmla="*/ 394 h 1122"/>
                    <a:gd name="T26" fmla="*/ 1310 w 1320"/>
                    <a:gd name="T27" fmla="*/ 637 h 1122"/>
                    <a:gd name="T28" fmla="*/ 1280 w 1320"/>
                    <a:gd name="T29" fmla="*/ 1122 h 1122"/>
                    <a:gd name="T30" fmla="*/ 1268 w 1320"/>
                    <a:gd name="T31" fmla="*/ 961 h 1122"/>
                    <a:gd name="T32" fmla="*/ 1276 w 1320"/>
                    <a:gd name="T33" fmla="*/ 700 h 1122"/>
                    <a:gd name="T34" fmla="*/ 1293 w 1320"/>
                    <a:gd name="T35" fmla="*/ 514 h 1122"/>
                    <a:gd name="T36" fmla="*/ 1293 w 1320"/>
                    <a:gd name="T37" fmla="*/ 262 h 1122"/>
                    <a:gd name="T38" fmla="*/ 1282 w 1320"/>
                    <a:gd name="T39" fmla="*/ 212 h 1122"/>
                    <a:gd name="T40" fmla="*/ 1104 w 1320"/>
                    <a:gd name="T41" fmla="*/ 256 h 1122"/>
                    <a:gd name="T42" fmla="*/ 886 w 1320"/>
                    <a:gd name="T43" fmla="*/ 331 h 1122"/>
                    <a:gd name="T44" fmla="*/ 665 w 1320"/>
                    <a:gd name="T45" fmla="*/ 401 h 1122"/>
                    <a:gd name="T46" fmla="*/ 502 w 1320"/>
                    <a:gd name="T47" fmla="*/ 451 h 1122"/>
                    <a:gd name="T48" fmla="*/ 491 w 1320"/>
                    <a:gd name="T49" fmla="*/ 497 h 1122"/>
                    <a:gd name="T50" fmla="*/ 468 w 1320"/>
                    <a:gd name="T51" fmla="*/ 694 h 1122"/>
                    <a:gd name="T52" fmla="*/ 457 w 1320"/>
                    <a:gd name="T53" fmla="*/ 870 h 1122"/>
                    <a:gd name="T54" fmla="*/ 447 w 1320"/>
                    <a:gd name="T55" fmla="*/ 1091 h 1122"/>
                    <a:gd name="T56" fmla="*/ 436 w 1320"/>
                    <a:gd name="T57" fmla="*/ 967 h 1122"/>
                    <a:gd name="T58" fmla="*/ 441 w 1320"/>
                    <a:gd name="T59" fmla="*/ 700 h 1122"/>
                    <a:gd name="T60" fmla="*/ 447 w 1320"/>
                    <a:gd name="T61" fmla="*/ 499 h 1122"/>
                    <a:gd name="T62" fmla="*/ 439 w 1320"/>
                    <a:gd name="T63" fmla="*/ 442 h 1122"/>
                    <a:gd name="T64" fmla="*/ 399 w 1320"/>
                    <a:gd name="T65" fmla="*/ 401 h 1122"/>
                    <a:gd name="T66" fmla="*/ 250 w 1320"/>
                    <a:gd name="T67" fmla="*/ 287 h 1122"/>
                    <a:gd name="T68" fmla="*/ 136 w 1320"/>
                    <a:gd name="T69" fmla="*/ 210 h 1122"/>
                    <a:gd name="T70" fmla="*/ 55 w 1320"/>
                    <a:gd name="T71" fmla="*/ 143 h 1122"/>
                    <a:gd name="T72" fmla="*/ 75 w 1320"/>
                    <a:gd name="T73" fmla="*/ 138 h 1122"/>
                    <a:gd name="T74" fmla="*/ 107 w 1320"/>
                    <a:gd name="T75" fmla="*/ 149 h 1122"/>
                    <a:gd name="T76" fmla="*/ 218 w 1320"/>
                    <a:gd name="T77" fmla="*/ 233 h 1122"/>
                    <a:gd name="T78" fmla="*/ 313 w 1320"/>
                    <a:gd name="T79" fmla="*/ 302 h 1122"/>
                    <a:gd name="T80" fmla="*/ 428 w 1320"/>
                    <a:gd name="T81" fmla="*/ 390 h 1122"/>
                    <a:gd name="T82" fmla="*/ 491 w 1320"/>
                    <a:gd name="T83" fmla="*/ 419 h 1122"/>
                    <a:gd name="T84" fmla="*/ 527 w 1320"/>
                    <a:gd name="T85" fmla="*/ 417 h 1122"/>
                    <a:gd name="T86" fmla="*/ 779 w 1320"/>
                    <a:gd name="T87" fmla="*/ 333 h 1122"/>
                    <a:gd name="T88" fmla="*/ 970 w 1320"/>
                    <a:gd name="T89" fmla="*/ 279 h 1122"/>
                    <a:gd name="T90" fmla="*/ 1171 w 1320"/>
                    <a:gd name="T91" fmla="*/ 212 h 1122"/>
                    <a:gd name="T92" fmla="*/ 1251 w 1320"/>
                    <a:gd name="T93" fmla="*/ 189 h 1122"/>
                    <a:gd name="T94" fmla="*/ 1068 w 1320"/>
                    <a:gd name="T95" fmla="*/ 113 h 1122"/>
                    <a:gd name="T96" fmla="*/ 869 w 1320"/>
                    <a:gd name="T97" fmla="*/ 63 h 1122"/>
                    <a:gd name="T98" fmla="*/ 674 w 1320"/>
                    <a:gd name="T99" fmla="*/ 23 h 1122"/>
                    <a:gd name="T100" fmla="*/ 441 w 1320"/>
                    <a:gd name="T101" fmla="*/ 44 h 1122"/>
                    <a:gd name="T102" fmla="*/ 222 w 1320"/>
                    <a:gd name="T103" fmla="*/ 78 h 1122"/>
                    <a:gd name="T104" fmla="*/ 52 w 1320"/>
                    <a:gd name="T105" fmla="*/ 115 h 1122"/>
                    <a:gd name="T106" fmla="*/ 46 w 1320"/>
                    <a:gd name="T107" fmla="*/ 229 h 1122"/>
                    <a:gd name="T108" fmla="*/ 34 w 1320"/>
                    <a:gd name="T109" fmla="*/ 407 h 1122"/>
                    <a:gd name="T110" fmla="*/ 29 w 1320"/>
                    <a:gd name="T111" fmla="*/ 617 h 1122"/>
                    <a:gd name="T112" fmla="*/ 15 w 1320"/>
                    <a:gd name="T113" fmla="*/ 763 h 1122"/>
                    <a:gd name="T114" fmla="*/ 17 w 1320"/>
                    <a:gd name="T115" fmla="*/ 933 h 1122"/>
                    <a:gd name="T116" fmla="*/ 0 w 1320"/>
                    <a:gd name="T117" fmla="*/ 891 h 1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320" h="1122">
                      <a:moveTo>
                        <a:pt x="0" y="891"/>
                      </a:moveTo>
                      <a:lnTo>
                        <a:pt x="0" y="648"/>
                      </a:lnTo>
                      <a:lnTo>
                        <a:pt x="11" y="442"/>
                      </a:lnTo>
                      <a:lnTo>
                        <a:pt x="21" y="172"/>
                      </a:lnTo>
                      <a:lnTo>
                        <a:pt x="34" y="86"/>
                      </a:lnTo>
                      <a:lnTo>
                        <a:pt x="413" y="32"/>
                      </a:lnTo>
                      <a:lnTo>
                        <a:pt x="663" y="0"/>
                      </a:lnTo>
                      <a:lnTo>
                        <a:pt x="686" y="0"/>
                      </a:lnTo>
                      <a:lnTo>
                        <a:pt x="858" y="38"/>
                      </a:lnTo>
                      <a:lnTo>
                        <a:pt x="1074" y="96"/>
                      </a:lnTo>
                      <a:lnTo>
                        <a:pt x="1291" y="178"/>
                      </a:lnTo>
                      <a:lnTo>
                        <a:pt x="1310" y="199"/>
                      </a:lnTo>
                      <a:lnTo>
                        <a:pt x="1320" y="394"/>
                      </a:lnTo>
                      <a:lnTo>
                        <a:pt x="1310" y="637"/>
                      </a:lnTo>
                      <a:lnTo>
                        <a:pt x="1280" y="1122"/>
                      </a:lnTo>
                      <a:lnTo>
                        <a:pt x="1268" y="961"/>
                      </a:lnTo>
                      <a:lnTo>
                        <a:pt x="1276" y="700"/>
                      </a:lnTo>
                      <a:lnTo>
                        <a:pt x="1293" y="514"/>
                      </a:lnTo>
                      <a:lnTo>
                        <a:pt x="1293" y="262"/>
                      </a:lnTo>
                      <a:lnTo>
                        <a:pt x="1282" y="212"/>
                      </a:lnTo>
                      <a:lnTo>
                        <a:pt x="1104" y="256"/>
                      </a:lnTo>
                      <a:lnTo>
                        <a:pt x="886" y="331"/>
                      </a:lnTo>
                      <a:lnTo>
                        <a:pt x="665" y="401"/>
                      </a:lnTo>
                      <a:lnTo>
                        <a:pt x="502" y="451"/>
                      </a:lnTo>
                      <a:lnTo>
                        <a:pt x="491" y="497"/>
                      </a:lnTo>
                      <a:lnTo>
                        <a:pt x="468" y="694"/>
                      </a:lnTo>
                      <a:lnTo>
                        <a:pt x="457" y="870"/>
                      </a:lnTo>
                      <a:lnTo>
                        <a:pt x="447" y="1091"/>
                      </a:lnTo>
                      <a:lnTo>
                        <a:pt x="436" y="967"/>
                      </a:lnTo>
                      <a:lnTo>
                        <a:pt x="441" y="700"/>
                      </a:lnTo>
                      <a:lnTo>
                        <a:pt x="447" y="499"/>
                      </a:lnTo>
                      <a:lnTo>
                        <a:pt x="439" y="442"/>
                      </a:lnTo>
                      <a:lnTo>
                        <a:pt x="399" y="401"/>
                      </a:lnTo>
                      <a:lnTo>
                        <a:pt x="250" y="287"/>
                      </a:lnTo>
                      <a:lnTo>
                        <a:pt x="136" y="210"/>
                      </a:lnTo>
                      <a:lnTo>
                        <a:pt x="55" y="143"/>
                      </a:lnTo>
                      <a:lnTo>
                        <a:pt x="75" y="138"/>
                      </a:lnTo>
                      <a:lnTo>
                        <a:pt x="107" y="149"/>
                      </a:lnTo>
                      <a:lnTo>
                        <a:pt x="218" y="233"/>
                      </a:lnTo>
                      <a:lnTo>
                        <a:pt x="313" y="302"/>
                      </a:lnTo>
                      <a:lnTo>
                        <a:pt x="428" y="390"/>
                      </a:lnTo>
                      <a:lnTo>
                        <a:pt x="491" y="419"/>
                      </a:lnTo>
                      <a:lnTo>
                        <a:pt x="527" y="417"/>
                      </a:lnTo>
                      <a:lnTo>
                        <a:pt x="779" y="333"/>
                      </a:lnTo>
                      <a:lnTo>
                        <a:pt x="970" y="279"/>
                      </a:lnTo>
                      <a:lnTo>
                        <a:pt x="1171" y="212"/>
                      </a:lnTo>
                      <a:lnTo>
                        <a:pt x="1251" y="189"/>
                      </a:lnTo>
                      <a:lnTo>
                        <a:pt x="1068" y="113"/>
                      </a:lnTo>
                      <a:lnTo>
                        <a:pt x="869" y="63"/>
                      </a:lnTo>
                      <a:lnTo>
                        <a:pt x="674" y="23"/>
                      </a:lnTo>
                      <a:lnTo>
                        <a:pt x="441" y="44"/>
                      </a:lnTo>
                      <a:lnTo>
                        <a:pt x="222" y="78"/>
                      </a:lnTo>
                      <a:lnTo>
                        <a:pt x="52" y="115"/>
                      </a:lnTo>
                      <a:lnTo>
                        <a:pt x="46" y="229"/>
                      </a:lnTo>
                      <a:lnTo>
                        <a:pt x="34" y="407"/>
                      </a:lnTo>
                      <a:lnTo>
                        <a:pt x="29" y="617"/>
                      </a:lnTo>
                      <a:lnTo>
                        <a:pt x="15" y="763"/>
                      </a:lnTo>
                      <a:lnTo>
                        <a:pt x="17" y="933"/>
                      </a:lnTo>
                      <a:lnTo>
                        <a:pt x="0" y="8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2334" name="Text Box 110">
            <a:extLst>
              <a:ext uri="{FF2B5EF4-FFF2-40B4-BE49-F238E27FC236}">
                <a16:creationId xmlns:a16="http://schemas.microsoft.com/office/drawing/2014/main" id="{113B310B-3E87-CA02-6DDA-31C459FD9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199063"/>
            <a:ext cx="38703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800" i="1">
                <a:latin typeface="Comic Sans MS" panose="030F0702030302020204" pitchFamily="66" charset="0"/>
              </a:rPr>
              <a:t>Interactive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B50872F-54BC-1839-0266-58218CE49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Paradigm Shifts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53C80FC-40AE-16D3-1CDB-5C06E935BD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r>
              <a:rPr lang="en-US" altLang="en-US"/>
              <a:t>Batch processing</a:t>
            </a:r>
          </a:p>
          <a:p>
            <a:r>
              <a:rPr lang="en-US" altLang="en-US"/>
              <a:t>Timesharing</a:t>
            </a:r>
          </a:p>
          <a:p>
            <a:r>
              <a:rPr lang="en-US" altLang="en-US">
                <a:solidFill>
                  <a:srgbClr val="FF0000"/>
                </a:solidFill>
              </a:rPr>
              <a:t>Networking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7348" name="Freeform 4">
            <a:extLst>
              <a:ext uri="{FF2B5EF4-FFF2-40B4-BE49-F238E27FC236}">
                <a16:creationId xmlns:a16="http://schemas.microsoft.com/office/drawing/2014/main" id="{A56EAE84-5263-BFF1-61D8-ADC197439521}"/>
              </a:ext>
            </a:extLst>
          </p:cNvPr>
          <p:cNvSpPr>
            <a:spLocks/>
          </p:cNvSpPr>
          <p:nvPr/>
        </p:nvSpPr>
        <p:spPr bwMode="auto">
          <a:xfrm rot="1668064">
            <a:off x="6283325" y="4162425"/>
            <a:ext cx="815975" cy="269875"/>
          </a:xfrm>
          <a:custGeom>
            <a:avLst/>
            <a:gdLst>
              <a:gd name="T0" fmla="*/ 125 w 935"/>
              <a:gd name="T1" fmla="*/ 74 h 299"/>
              <a:gd name="T2" fmla="*/ 185 w 935"/>
              <a:gd name="T3" fmla="*/ 24 h 299"/>
              <a:gd name="T4" fmla="*/ 221 w 935"/>
              <a:gd name="T5" fmla="*/ 72 h 299"/>
              <a:gd name="T6" fmla="*/ 292 w 935"/>
              <a:gd name="T7" fmla="*/ 52 h 299"/>
              <a:gd name="T8" fmla="*/ 300 w 935"/>
              <a:gd name="T9" fmla="*/ 150 h 299"/>
              <a:gd name="T10" fmla="*/ 365 w 935"/>
              <a:gd name="T11" fmla="*/ 83 h 299"/>
              <a:gd name="T12" fmla="*/ 390 w 935"/>
              <a:gd name="T13" fmla="*/ 113 h 299"/>
              <a:gd name="T14" fmla="*/ 412 w 935"/>
              <a:gd name="T15" fmla="*/ 201 h 299"/>
              <a:gd name="T16" fmla="*/ 474 w 935"/>
              <a:gd name="T17" fmla="*/ 140 h 299"/>
              <a:gd name="T18" fmla="*/ 516 w 935"/>
              <a:gd name="T19" fmla="*/ 201 h 299"/>
              <a:gd name="T20" fmla="*/ 537 w 935"/>
              <a:gd name="T21" fmla="*/ 227 h 299"/>
              <a:gd name="T22" fmla="*/ 597 w 935"/>
              <a:gd name="T23" fmla="*/ 172 h 299"/>
              <a:gd name="T24" fmla="*/ 635 w 935"/>
              <a:gd name="T25" fmla="*/ 183 h 299"/>
              <a:gd name="T26" fmla="*/ 657 w 935"/>
              <a:gd name="T27" fmla="*/ 257 h 299"/>
              <a:gd name="T28" fmla="*/ 708 w 935"/>
              <a:gd name="T29" fmla="*/ 218 h 299"/>
              <a:gd name="T30" fmla="*/ 761 w 935"/>
              <a:gd name="T31" fmla="*/ 173 h 299"/>
              <a:gd name="T32" fmla="*/ 801 w 935"/>
              <a:gd name="T33" fmla="*/ 233 h 299"/>
              <a:gd name="T34" fmla="*/ 839 w 935"/>
              <a:gd name="T35" fmla="*/ 229 h 299"/>
              <a:gd name="T36" fmla="*/ 888 w 935"/>
              <a:gd name="T37" fmla="*/ 218 h 299"/>
              <a:gd name="T38" fmla="*/ 930 w 935"/>
              <a:gd name="T39" fmla="*/ 271 h 299"/>
              <a:gd name="T40" fmla="*/ 864 w 935"/>
              <a:gd name="T41" fmla="*/ 251 h 299"/>
              <a:gd name="T42" fmla="*/ 810 w 935"/>
              <a:gd name="T43" fmla="*/ 284 h 299"/>
              <a:gd name="T44" fmla="*/ 773 w 935"/>
              <a:gd name="T45" fmla="*/ 262 h 299"/>
              <a:gd name="T46" fmla="*/ 697 w 935"/>
              <a:gd name="T47" fmla="*/ 279 h 299"/>
              <a:gd name="T48" fmla="*/ 659 w 935"/>
              <a:gd name="T49" fmla="*/ 299 h 299"/>
              <a:gd name="T50" fmla="*/ 630 w 935"/>
              <a:gd name="T51" fmla="*/ 271 h 299"/>
              <a:gd name="T52" fmla="*/ 599 w 935"/>
              <a:gd name="T53" fmla="*/ 210 h 299"/>
              <a:gd name="T54" fmla="*/ 516 w 935"/>
              <a:gd name="T55" fmla="*/ 271 h 299"/>
              <a:gd name="T56" fmla="*/ 488 w 935"/>
              <a:gd name="T57" fmla="*/ 245 h 299"/>
              <a:gd name="T58" fmla="*/ 458 w 935"/>
              <a:gd name="T59" fmla="*/ 190 h 299"/>
              <a:gd name="T60" fmla="*/ 379 w 935"/>
              <a:gd name="T61" fmla="*/ 257 h 299"/>
              <a:gd name="T62" fmla="*/ 354 w 935"/>
              <a:gd name="T63" fmla="*/ 240 h 299"/>
              <a:gd name="T64" fmla="*/ 363 w 935"/>
              <a:gd name="T65" fmla="*/ 144 h 299"/>
              <a:gd name="T66" fmla="*/ 325 w 935"/>
              <a:gd name="T67" fmla="*/ 172 h 299"/>
              <a:gd name="T68" fmla="*/ 254 w 935"/>
              <a:gd name="T69" fmla="*/ 210 h 299"/>
              <a:gd name="T70" fmla="*/ 254 w 935"/>
              <a:gd name="T71" fmla="*/ 146 h 299"/>
              <a:gd name="T72" fmla="*/ 207 w 935"/>
              <a:gd name="T73" fmla="*/ 133 h 299"/>
              <a:gd name="T74" fmla="*/ 123 w 935"/>
              <a:gd name="T75" fmla="*/ 144 h 299"/>
              <a:gd name="T76" fmla="*/ 69 w 935"/>
              <a:gd name="T77" fmla="*/ 79 h 299"/>
              <a:gd name="T78" fmla="*/ 0 w 935"/>
              <a:gd name="T79" fmla="*/ 1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35" h="299">
                <a:moveTo>
                  <a:pt x="25" y="0"/>
                </a:moveTo>
                <a:lnTo>
                  <a:pt x="125" y="74"/>
                </a:lnTo>
                <a:lnTo>
                  <a:pt x="153" y="72"/>
                </a:lnTo>
                <a:lnTo>
                  <a:pt x="185" y="24"/>
                </a:lnTo>
                <a:lnTo>
                  <a:pt x="218" y="50"/>
                </a:lnTo>
                <a:lnTo>
                  <a:pt x="221" y="72"/>
                </a:lnTo>
                <a:lnTo>
                  <a:pt x="260" y="33"/>
                </a:lnTo>
                <a:lnTo>
                  <a:pt x="292" y="52"/>
                </a:lnTo>
                <a:lnTo>
                  <a:pt x="289" y="161"/>
                </a:lnTo>
                <a:lnTo>
                  <a:pt x="300" y="150"/>
                </a:lnTo>
                <a:lnTo>
                  <a:pt x="352" y="89"/>
                </a:lnTo>
                <a:lnTo>
                  <a:pt x="365" y="83"/>
                </a:lnTo>
                <a:lnTo>
                  <a:pt x="385" y="94"/>
                </a:lnTo>
                <a:lnTo>
                  <a:pt x="390" y="113"/>
                </a:lnTo>
                <a:lnTo>
                  <a:pt x="396" y="212"/>
                </a:lnTo>
                <a:lnTo>
                  <a:pt x="412" y="201"/>
                </a:lnTo>
                <a:lnTo>
                  <a:pt x="461" y="144"/>
                </a:lnTo>
                <a:lnTo>
                  <a:pt x="474" y="140"/>
                </a:lnTo>
                <a:lnTo>
                  <a:pt x="494" y="150"/>
                </a:lnTo>
                <a:lnTo>
                  <a:pt x="516" y="201"/>
                </a:lnTo>
                <a:lnTo>
                  <a:pt x="516" y="223"/>
                </a:lnTo>
                <a:lnTo>
                  <a:pt x="537" y="227"/>
                </a:lnTo>
                <a:lnTo>
                  <a:pt x="548" y="218"/>
                </a:lnTo>
                <a:lnTo>
                  <a:pt x="597" y="172"/>
                </a:lnTo>
                <a:lnTo>
                  <a:pt x="615" y="166"/>
                </a:lnTo>
                <a:lnTo>
                  <a:pt x="635" y="183"/>
                </a:lnTo>
                <a:lnTo>
                  <a:pt x="643" y="218"/>
                </a:lnTo>
                <a:lnTo>
                  <a:pt x="657" y="257"/>
                </a:lnTo>
                <a:lnTo>
                  <a:pt x="670" y="257"/>
                </a:lnTo>
                <a:lnTo>
                  <a:pt x="708" y="218"/>
                </a:lnTo>
                <a:lnTo>
                  <a:pt x="744" y="177"/>
                </a:lnTo>
                <a:lnTo>
                  <a:pt x="761" y="173"/>
                </a:lnTo>
                <a:lnTo>
                  <a:pt x="782" y="177"/>
                </a:lnTo>
                <a:lnTo>
                  <a:pt x="801" y="233"/>
                </a:lnTo>
                <a:lnTo>
                  <a:pt x="817" y="240"/>
                </a:lnTo>
                <a:lnTo>
                  <a:pt x="839" y="229"/>
                </a:lnTo>
                <a:lnTo>
                  <a:pt x="866" y="212"/>
                </a:lnTo>
                <a:lnTo>
                  <a:pt x="888" y="218"/>
                </a:lnTo>
                <a:lnTo>
                  <a:pt x="935" y="260"/>
                </a:lnTo>
                <a:lnTo>
                  <a:pt x="930" y="271"/>
                </a:lnTo>
                <a:lnTo>
                  <a:pt x="893" y="284"/>
                </a:lnTo>
                <a:lnTo>
                  <a:pt x="864" y="251"/>
                </a:lnTo>
                <a:lnTo>
                  <a:pt x="850" y="255"/>
                </a:lnTo>
                <a:lnTo>
                  <a:pt x="810" y="284"/>
                </a:lnTo>
                <a:lnTo>
                  <a:pt x="788" y="279"/>
                </a:lnTo>
                <a:lnTo>
                  <a:pt x="773" y="262"/>
                </a:lnTo>
                <a:lnTo>
                  <a:pt x="755" y="212"/>
                </a:lnTo>
                <a:lnTo>
                  <a:pt x="697" y="279"/>
                </a:lnTo>
                <a:lnTo>
                  <a:pt x="679" y="299"/>
                </a:lnTo>
                <a:lnTo>
                  <a:pt x="659" y="299"/>
                </a:lnTo>
                <a:lnTo>
                  <a:pt x="635" y="290"/>
                </a:lnTo>
                <a:lnTo>
                  <a:pt x="630" y="271"/>
                </a:lnTo>
                <a:lnTo>
                  <a:pt x="608" y="210"/>
                </a:lnTo>
                <a:lnTo>
                  <a:pt x="599" y="210"/>
                </a:lnTo>
                <a:lnTo>
                  <a:pt x="545" y="266"/>
                </a:lnTo>
                <a:lnTo>
                  <a:pt x="516" y="271"/>
                </a:lnTo>
                <a:lnTo>
                  <a:pt x="496" y="266"/>
                </a:lnTo>
                <a:lnTo>
                  <a:pt x="488" y="245"/>
                </a:lnTo>
                <a:lnTo>
                  <a:pt x="472" y="196"/>
                </a:lnTo>
                <a:lnTo>
                  <a:pt x="458" y="190"/>
                </a:lnTo>
                <a:lnTo>
                  <a:pt x="414" y="244"/>
                </a:lnTo>
                <a:lnTo>
                  <a:pt x="379" y="257"/>
                </a:lnTo>
                <a:lnTo>
                  <a:pt x="365" y="255"/>
                </a:lnTo>
                <a:lnTo>
                  <a:pt x="354" y="240"/>
                </a:lnTo>
                <a:lnTo>
                  <a:pt x="359" y="179"/>
                </a:lnTo>
                <a:lnTo>
                  <a:pt x="363" y="144"/>
                </a:lnTo>
                <a:lnTo>
                  <a:pt x="352" y="138"/>
                </a:lnTo>
                <a:lnTo>
                  <a:pt x="325" y="172"/>
                </a:lnTo>
                <a:lnTo>
                  <a:pt x="281" y="207"/>
                </a:lnTo>
                <a:lnTo>
                  <a:pt x="254" y="210"/>
                </a:lnTo>
                <a:lnTo>
                  <a:pt x="243" y="188"/>
                </a:lnTo>
                <a:lnTo>
                  <a:pt x="254" y="146"/>
                </a:lnTo>
                <a:lnTo>
                  <a:pt x="261" y="89"/>
                </a:lnTo>
                <a:lnTo>
                  <a:pt x="207" y="133"/>
                </a:lnTo>
                <a:lnTo>
                  <a:pt x="151" y="161"/>
                </a:lnTo>
                <a:lnTo>
                  <a:pt x="123" y="144"/>
                </a:lnTo>
                <a:lnTo>
                  <a:pt x="123" y="107"/>
                </a:lnTo>
                <a:lnTo>
                  <a:pt x="69" y="79"/>
                </a:lnTo>
                <a:lnTo>
                  <a:pt x="16" y="39"/>
                </a:lnTo>
                <a:lnTo>
                  <a:pt x="0" y="18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349" name="Group 5">
            <a:extLst>
              <a:ext uri="{FF2B5EF4-FFF2-40B4-BE49-F238E27FC236}">
                <a16:creationId xmlns:a16="http://schemas.microsoft.com/office/drawing/2014/main" id="{2BD249C2-206A-B2BB-C161-36642AD1B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43700" y="4379913"/>
            <a:ext cx="1254125" cy="1103312"/>
            <a:chOff x="3983" y="2787"/>
            <a:chExt cx="1436" cy="1223"/>
          </a:xfrm>
        </p:grpSpPr>
        <p:grpSp>
          <p:nvGrpSpPr>
            <p:cNvPr id="57350" name="Group 6">
              <a:extLst>
                <a:ext uri="{FF2B5EF4-FFF2-40B4-BE49-F238E27FC236}">
                  <a16:creationId xmlns:a16="http://schemas.microsoft.com/office/drawing/2014/main" id="{A9E04C9C-B612-9FA9-D93C-C810586F6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7" y="2787"/>
              <a:ext cx="922" cy="983"/>
              <a:chOff x="4497" y="2787"/>
              <a:chExt cx="922" cy="983"/>
            </a:xfrm>
          </p:grpSpPr>
          <p:sp>
            <p:nvSpPr>
              <p:cNvPr id="57351" name="Freeform 7">
                <a:extLst>
                  <a:ext uri="{FF2B5EF4-FFF2-40B4-BE49-F238E27FC236}">
                    <a16:creationId xmlns:a16="http://schemas.microsoft.com/office/drawing/2014/main" id="{8B42A8BE-3FB4-DD8B-E002-6998C53C4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3" y="2795"/>
                <a:ext cx="901" cy="965"/>
              </a:xfrm>
              <a:custGeom>
                <a:avLst/>
                <a:gdLst>
                  <a:gd name="T0" fmla="*/ 186 w 901"/>
                  <a:gd name="T1" fmla="*/ 585 h 965"/>
                  <a:gd name="T2" fmla="*/ 109 w 901"/>
                  <a:gd name="T3" fmla="*/ 634 h 965"/>
                  <a:gd name="T4" fmla="*/ 14 w 901"/>
                  <a:gd name="T5" fmla="*/ 696 h 965"/>
                  <a:gd name="T6" fmla="*/ 4 w 901"/>
                  <a:gd name="T7" fmla="*/ 758 h 965"/>
                  <a:gd name="T8" fmla="*/ 0 w 901"/>
                  <a:gd name="T9" fmla="*/ 875 h 965"/>
                  <a:gd name="T10" fmla="*/ 142 w 901"/>
                  <a:gd name="T11" fmla="*/ 891 h 965"/>
                  <a:gd name="T12" fmla="*/ 302 w 901"/>
                  <a:gd name="T13" fmla="*/ 899 h 965"/>
                  <a:gd name="T14" fmla="*/ 539 w 901"/>
                  <a:gd name="T15" fmla="*/ 933 h 965"/>
                  <a:gd name="T16" fmla="*/ 714 w 901"/>
                  <a:gd name="T17" fmla="*/ 965 h 965"/>
                  <a:gd name="T18" fmla="*/ 794 w 901"/>
                  <a:gd name="T19" fmla="*/ 862 h 965"/>
                  <a:gd name="T20" fmla="*/ 901 w 901"/>
                  <a:gd name="T21" fmla="*/ 652 h 965"/>
                  <a:gd name="T22" fmla="*/ 898 w 901"/>
                  <a:gd name="T23" fmla="*/ 584 h 965"/>
                  <a:gd name="T24" fmla="*/ 875 w 901"/>
                  <a:gd name="T25" fmla="*/ 553 h 965"/>
                  <a:gd name="T26" fmla="*/ 795 w 901"/>
                  <a:gd name="T27" fmla="*/ 545 h 965"/>
                  <a:gd name="T28" fmla="*/ 860 w 901"/>
                  <a:gd name="T29" fmla="*/ 382 h 965"/>
                  <a:gd name="T30" fmla="*/ 873 w 901"/>
                  <a:gd name="T31" fmla="*/ 331 h 965"/>
                  <a:gd name="T32" fmla="*/ 875 w 901"/>
                  <a:gd name="T33" fmla="*/ 198 h 965"/>
                  <a:gd name="T34" fmla="*/ 871 w 901"/>
                  <a:gd name="T35" fmla="*/ 99 h 965"/>
                  <a:gd name="T36" fmla="*/ 846 w 901"/>
                  <a:gd name="T37" fmla="*/ 50 h 965"/>
                  <a:gd name="T38" fmla="*/ 820 w 901"/>
                  <a:gd name="T39" fmla="*/ 47 h 965"/>
                  <a:gd name="T40" fmla="*/ 756 w 901"/>
                  <a:gd name="T41" fmla="*/ 47 h 965"/>
                  <a:gd name="T42" fmla="*/ 651 w 901"/>
                  <a:gd name="T43" fmla="*/ 36 h 965"/>
                  <a:gd name="T44" fmla="*/ 585 w 901"/>
                  <a:gd name="T45" fmla="*/ 16 h 965"/>
                  <a:gd name="T46" fmla="*/ 513 w 901"/>
                  <a:gd name="T47" fmla="*/ 0 h 965"/>
                  <a:gd name="T48" fmla="*/ 484 w 901"/>
                  <a:gd name="T49" fmla="*/ 3 h 965"/>
                  <a:gd name="T50" fmla="*/ 416 w 901"/>
                  <a:gd name="T51" fmla="*/ 21 h 965"/>
                  <a:gd name="T52" fmla="*/ 322 w 901"/>
                  <a:gd name="T53" fmla="*/ 31 h 965"/>
                  <a:gd name="T54" fmla="*/ 198 w 901"/>
                  <a:gd name="T55" fmla="*/ 53 h 965"/>
                  <a:gd name="T56" fmla="*/ 150 w 901"/>
                  <a:gd name="T57" fmla="*/ 73 h 965"/>
                  <a:gd name="T58" fmla="*/ 102 w 901"/>
                  <a:gd name="T59" fmla="*/ 110 h 965"/>
                  <a:gd name="T60" fmla="*/ 84 w 901"/>
                  <a:gd name="T61" fmla="*/ 173 h 965"/>
                  <a:gd name="T62" fmla="*/ 68 w 901"/>
                  <a:gd name="T63" fmla="*/ 279 h 965"/>
                  <a:gd name="T64" fmla="*/ 52 w 901"/>
                  <a:gd name="T65" fmla="*/ 406 h 965"/>
                  <a:gd name="T66" fmla="*/ 49 w 901"/>
                  <a:gd name="T67" fmla="*/ 482 h 965"/>
                  <a:gd name="T68" fmla="*/ 60 w 901"/>
                  <a:gd name="T69" fmla="*/ 528 h 965"/>
                  <a:gd name="T70" fmla="*/ 83 w 901"/>
                  <a:gd name="T71" fmla="*/ 555 h 965"/>
                  <a:gd name="T72" fmla="*/ 114 w 901"/>
                  <a:gd name="T73" fmla="*/ 569 h 965"/>
                  <a:gd name="T74" fmla="*/ 186 w 901"/>
                  <a:gd name="T75" fmla="*/ 585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1" h="965">
                    <a:moveTo>
                      <a:pt x="186" y="585"/>
                    </a:moveTo>
                    <a:lnTo>
                      <a:pt x="109" y="634"/>
                    </a:lnTo>
                    <a:lnTo>
                      <a:pt x="14" y="696"/>
                    </a:lnTo>
                    <a:lnTo>
                      <a:pt x="4" y="758"/>
                    </a:lnTo>
                    <a:lnTo>
                      <a:pt x="0" y="875"/>
                    </a:lnTo>
                    <a:lnTo>
                      <a:pt x="142" y="891"/>
                    </a:lnTo>
                    <a:lnTo>
                      <a:pt x="302" y="899"/>
                    </a:lnTo>
                    <a:lnTo>
                      <a:pt x="539" y="933"/>
                    </a:lnTo>
                    <a:lnTo>
                      <a:pt x="714" y="965"/>
                    </a:lnTo>
                    <a:lnTo>
                      <a:pt x="794" y="862"/>
                    </a:lnTo>
                    <a:lnTo>
                      <a:pt x="901" y="652"/>
                    </a:lnTo>
                    <a:lnTo>
                      <a:pt x="898" y="584"/>
                    </a:lnTo>
                    <a:lnTo>
                      <a:pt x="875" y="553"/>
                    </a:lnTo>
                    <a:lnTo>
                      <a:pt x="795" y="545"/>
                    </a:lnTo>
                    <a:lnTo>
                      <a:pt x="860" y="382"/>
                    </a:lnTo>
                    <a:lnTo>
                      <a:pt x="873" y="331"/>
                    </a:lnTo>
                    <a:lnTo>
                      <a:pt x="875" y="198"/>
                    </a:lnTo>
                    <a:lnTo>
                      <a:pt x="871" y="99"/>
                    </a:lnTo>
                    <a:lnTo>
                      <a:pt x="846" y="50"/>
                    </a:lnTo>
                    <a:lnTo>
                      <a:pt x="820" y="47"/>
                    </a:lnTo>
                    <a:lnTo>
                      <a:pt x="756" y="47"/>
                    </a:lnTo>
                    <a:lnTo>
                      <a:pt x="651" y="36"/>
                    </a:lnTo>
                    <a:lnTo>
                      <a:pt x="585" y="16"/>
                    </a:lnTo>
                    <a:lnTo>
                      <a:pt x="513" y="0"/>
                    </a:lnTo>
                    <a:lnTo>
                      <a:pt x="484" y="3"/>
                    </a:lnTo>
                    <a:lnTo>
                      <a:pt x="416" y="21"/>
                    </a:lnTo>
                    <a:lnTo>
                      <a:pt x="322" y="31"/>
                    </a:lnTo>
                    <a:lnTo>
                      <a:pt x="198" y="53"/>
                    </a:lnTo>
                    <a:lnTo>
                      <a:pt x="150" y="73"/>
                    </a:lnTo>
                    <a:lnTo>
                      <a:pt x="102" y="110"/>
                    </a:lnTo>
                    <a:lnTo>
                      <a:pt x="84" y="173"/>
                    </a:lnTo>
                    <a:lnTo>
                      <a:pt x="68" y="279"/>
                    </a:lnTo>
                    <a:lnTo>
                      <a:pt x="52" y="406"/>
                    </a:lnTo>
                    <a:lnTo>
                      <a:pt x="49" y="482"/>
                    </a:lnTo>
                    <a:lnTo>
                      <a:pt x="60" y="528"/>
                    </a:lnTo>
                    <a:lnTo>
                      <a:pt x="83" y="555"/>
                    </a:lnTo>
                    <a:lnTo>
                      <a:pt x="114" y="569"/>
                    </a:lnTo>
                    <a:lnTo>
                      <a:pt x="186" y="585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2" name="Freeform 8">
                <a:extLst>
                  <a:ext uri="{FF2B5EF4-FFF2-40B4-BE49-F238E27FC236}">
                    <a16:creationId xmlns:a16="http://schemas.microsoft.com/office/drawing/2014/main" id="{5D3A6575-C573-C783-B541-7AC2B2F99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2" y="2928"/>
                <a:ext cx="500" cy="448"/>
              </a:xfrm>
              <a:custGeom>
                <a:avLst/>
                <a:gdLst>
                  <a:gd name="T0" fmla="*/ 24 w 500"/>
                  <a:gd name="T1" fmla="*/ 92 h 448"/>
                  <a:gd name="T2" fmla="*/ 41 w 500"/>
                  <a:gd name="T3" fmla="*/ 21 h 448"/>
                  <a:gd name="T4" fmla="*/ 56 w 500"/>
                  <a:gd name="T5" fmla="*/ 3 h 448"/>
                  <a:gd name="T6" fmla="*/ 87 w 500"/>
                  <a:gd name="T7" fmla="*/ 0 h 448"/>
                  <a:gd name="T8" fmla="*/ 215 w 500"/>
                  <a:gd name="T9" fmla="*/ 16 h 448"/>
                  <a:gd name="T10" fmla="*/ 371 w 500"/>
                  <a:gd name="T11" fmla="*/ 39 h 448"/>
                  <a:gd name="T12" fmla="*/ 462 w 500"/>
                  <a:gd name="T13" fmla="*/ 55 h 448"/>
                  <a:gd name="T14" fmla="*/ 482 w 500"/>
                  <a:gd name="T15" fmla="*/ 72 h 448"/>
                  <a:gd name="T16" fmla="*/ 493 w 500"/>
                  <a:gd name="T17" fmla="*/ 102 h 448"/>
                  <a:gd name="T18" fmla="*/ 498 w 500"/>
                  <a:gd name="T19" fmla="*/ 219 h 448"/>
                  <a:gd name="T20" fmla="*/ 500 w 500"/>
                  <a:gd name="T21" fmla="*/ 348 h 448"/>
                  <a:gd name="T22" fmla="*/ 493 w 500"/>
                  <a:gd name="T23" fmla="*/ 430 h 448"/>
                  <a:gd name="T24" fmla="*/ 482 w 500"/>
                  <a:gd name="T25" fmla="*/ 444 h 448"/>
                  <a:gd name="T26" fmla="*/ 453 w 500"/>
                  <a:gd name="T27" fmla="*/ 448 h 448"/>
                  <a:gd name="T28" fmla="*/ 319 w 500"/>
                  <a:gd name="T29" fmla="*/ 424 h 448"/>
                  <a:gd name="T30" fmla="*/ 117 w 500"/>
                  <a:gd name="T31" fmla="*/ 382 h 448"/>
                  <a:gd name="T32" fmla="*/ 16 w 500"/>
                  <a:gd name="T33" fmla="*/ 355 h 448"/>
                  <a:gd name="T34" fmla="*/ 3 w 500"/>
                  <a:gd name="T35" fmla="*/ 333 h 448"/>
                  <a:gd name="T36" fmla="*/ 0 w 500"/>
                  <a:gd name="T37" fmla="*/ 289 h 448"/>
                  <a:gd name="T38" fmla="*/ 6 w 500"/>
                  <a:gd name="T39" fmla="*/ 189 h 448"/>
                  <a:gd name="T40" fmla="*/ 24 w 500"/>
                  <a:gd name="T41" fmla="*/ 92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0" h="448">
                    <a:moveTo>
                      <a:pt x="24" y="92"/>
                    </a:moveTo>
                    <a:lnTo>
                      <a:pt x="41" y="21"/>
                    </a:lnTo>
                    <a:lnTo>
                      <a:pt x="56" y="3"/>
                    </a:lnTo>
                    <a:lnTo>
                      <a:pt x="87" y="0"/>
                    </a:lnTo>
                    <a:lnTo>
                      <a:pt x="215" y="16"/>
                    </a:lnTo>
                    <a:lnTo>
                      <a:pt x="371" y="39"/>
                    </a:lnTo>
                    <a:lnTo>
                      <a:pt x="462" y="55"/>
                    </a:lnTo>
                    <a:lnTo>
                      <a:pt x="482" y="72"/>
                    </a:lnTo>
                    <a:lnTo>
                      <a:pt x="493" y="102"/>
                    </a:lnTo>
                    <a:lnTo>
                      <a:pt x="498" y="219"/>
                    </a:lnTo>
                    <a:lnTo>
                      <a:pt x="500" y="348"/>
                    </a:lnTo>
                    <a:lnTo>
                      <a:pt x="493" y="430"/>
                    </a:lnTo>
                    <a:lnTo>
                      <a:pt x="482" y="444"/>
                    </a:lnTo>
                    <a:lnTo>
                      <a:pt x="453" y="448"/>
                    </a:lnTo>
                    <a:lnTo>
                      <a:pt x="319" y="424"/>
                    </a:lnTo>
                    <a:lnTo>
                      <a:pt x="117" y="382"/>
                    </a:lnTo>
                    <a:lnTo>
                      <a:pt x="16" y="355"/>
                    </a:lnTo>
                    <a:lnTo>
                      <a:pt x="3" y="333"/>
                    </a:lnTo>
                    <a:lnTo>
                      <a:pt x="0" y="289"/>
                    </a:lnTo>
                    <a:lnTo>
                      <a:pt x="6" y="189"/>
                    </a:lnTo>
                    <a:lnTo>
                      <a:pt x="24" y="9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353" name="Group 9">
                <a:extLst>
                  <a:ext uri="{FF2B5EF4-FFF2-40B4-BE49-F238E27FC236}">
                    <a16:creationId xmlns:a16="http://schemas.microsoft.com/office/drawing/2014/main" id="{20682DA8-F6A9-4134-4BD2-213AE8BC49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97" y="2787"/>
                <a:ext cx="922" cy="983"/>
                <a:chOff x="4497" y="2787"/>
                <a:chExt cx="922" cy="983"/>
              </a:xfrm>
            </p:grpSpPr>
            <p:sp>
              <p:nvSpPr>
                <p:cNvPr id="57354" name="Freeform 10">
                  <a:extLst>
                    <a:ext uri="{FF2B5EF4-FFF2-40B4-BE49-F238E27FC236}">
                      <a16:creationId xmlns:a16="http://schemas.microsoft.com/office/drawing/2014/main" id="{95D120F7-43F9-D1D2-401C-A415DAE3C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7" y="3334"/>
                  <a:ext cx="922" cy="436"/>
                </a:xfrm>
                <a:custGeom>
                  <a:avLst/>
                  <a:gdLst>
                    <a:gd name="T0" fmla="*/ 15 w 922"/>
                    <a:gd name="T1" fmla="*/ 153 h 436"/>
                    <a:gd name="T2" fmla="*/ 139 w 922"/>
                    <a:gd name="T3" fmla="*/ 76 h 436"/>
                    <a:gd name="T4" fmla="*/ 139 w 922"/>
                    <a:gd name="T5" fmla="*/ 98 h 436"/>
                    <a:gd name="T6" fmla="*/ 54 w 922"/>
                    <a:gd name="T7" fmla="*/ 154 h 436"/>
                    <a:gd name="T8" fmla="*/ 186 w 922"/>
                    <a:gd name="T9" fmla="*/ 168 h 436"/>
                    <a:gd name="T10" fmla="*/ 460 w 922"/>
                    <a:gd name="T11" fmla="*/ 215 h 436"/>
                    <a:gd name="T12" fmla="*/ 607 w 922"/>
                    <a:gd name="T13" fmla="*/ 227 h 436"/>
                    <a:gd name="T14" fmla="*/ 701 w 922"/>
                    <a:gd name="T15" fmla="*/ 224 h 436"/>
                    <a:gd name="T16" fmla="*/ 727 w 922"/>
                    <a:gd name="T17" fmla="*/ 221 h 436"/>
                    <a:gd name="T18" fmla="*/ 869 w 922"/>
                    <a:gd name="T19" fmla="*/ 22 h 436"/>
                    <a:gd name="T20" fmla="*/ 821 w 922"/>
                    <a:gd name="T21" fmla="*/ 0 h 436"/>
                    <a:gd name="T22" fmla="*/ 896 w 922"/>
                    <a:gd name="T23" fmla="*/ 0 h 436"/>
                    <a:gd name="T24" fmla="*/ 922 w 922"/>
                    <a:gd name="T25" fmla="*/ 28 h 436"/>
                    <a:gd name="T26" fmla="*/ 921 w 922"/>
                    <a:gd name="T27" fmla="*/ 110 h 436"/>
                    <a:gd name="T28" fmla="*/ 889 w 922"/>
                    <a:gd name="T29" fmla="*/ 172 h 436"/>
                    <a:gd name="T30" fmla="*/ 786 w 922"/>
                    <a:gd name="T31" fmla="*/ 373 h 436"/>
                    <a:gd name="T32" fmla="*/ 742 w 922"/>
                    <a:gd name="T33" fmla="*/ 433 h 436"/>
                    <a:gd name="T34" fmla="*/ 712 w 922"/>
                    <a:gd name="T35" fmla="*/ 436 h 436"/>
                    <a:gd name="T36" fmla="*/ 490 w 922"/>
                    <a:gd name="T37" fmla="*/ 396 h 436"/>
                    <a:gd name="T38" fmla="*/ 256 w 922"/>
                    <a:gd name="T39" fmla="*/ 365 h 436"/>
                    <a:gd name="T40" fmla="*/ 34 w 922"/>
                    <a:gd name="T41" fmla="*/ 346 h 436"/>
                    <a:gd name="T42" fmla="*/ 0 w 922"/>
                    <a:gd name="T43" fmla="*/ 343 h 436"/>
                    <a:gd name="T44" fmla="*/ 7 w 922"/>
                    <a:gd name="T45" fmla="*/ 280 h 436"/>
                    <a:gd name="T46" fmla="*/ 12 w 922"/>
                    <a:gd name="T47" fmla="*/ 218 h 436"/>
                    <a:gd name="T48" fmla="*/ 16 w 922"/>
                    <a:gd name="T49" fmla="*/ 184 h 436"/>
                    <a:gd name="T50" fmla="*/ 31 w 922"/>
                    <a:gd name="T51" fmla="*/ 208 h 436"/>
                    <a:gd name="T52" fmla="*/ 27 w 922"/>
                    <a:gd name="T53" fmla="*/ 260 h 436"/>
                    <a:gd name="T54" fmla="*/ 26 w 922"/>
                    <a:gd name="T55" fmla="*/ 313 h 436"/>
                    <a:gd name="T56" fmla="*/ 87 w 922"/>
                    <a:gd name="T57" fmla="*/ 333 h 436"/>
                    <a:gd name="T58" fmla="*/ 234 w 922"/>
                    <a:gd name="T59" fmla="*/ 342 h 436"/>
                    <a:gd name="T60" fmla="*/ 359 w 922"/>
                    <a:gd name="T61" fmla="*/ 351 h 436"/>
                    <a:gd name="T62" fmla="*/ 462 w 922"/>
                    <a:gd name="T63" fmla="*/ 368 h 436"/>
                    <a:gd name="T64" fmla="*/ 615 w 922"/>
                    <a:gd name="T65" fmla="*/ 393 h 436"/>
                    <a:gd name="T66" fmla="*/ 713 w 922"/>
                    <a:gd name="T67" fmla="*/ 407 h 436"/>
                    <a:gd name="T68" fmla="*/ 721 w 922"/>
                    <a:gd name="T69" fmla="*/ 380 h 436"/>
                    <a:gd name="T70" fmla="*/ 721 w 922"/>
                    <a:gd name="T71" fmla="*/ 318 h 436"/>
                    <a:gd name="T72" fmla="*/ 723 w 922"/>
                    <a:gd name="T73" fmla="*/ 250 h 436"/>
                    <a:gd name="T74" fmla="*/ 734 w 922"/>
                    <a:gd name="T75" fmla="*/ 268 h 436"/>
                    <a:gd name="T76" fmla="*/ 736 w 922"/>
                    <a:gd name="T77" fmla="*/ 344 h 436"/>
                    <a:gd name="T78" fmla="*/ 744 w 922"/>
                    <a:gd name="T79" fmla="*/ 384 h 436"/>
                    <a:gd name="T80" fmla="*/ 764 w 922"/>
                    <a:gd name="T81" fmla="*/ 367 h 436"/>
                    <a:gd name="T82" fmla="*/ 801 w 922"/>
                    <a:gd name="T83" fmla="*/ 298 h 436"/>
                    <a:gd name="T84" fmla="*/ 856 w 922"/>
                    <a:gd name="T85" fmla="*/ 200 h 436"/>
                    <a:gd name="T86" fmla="*/ 897 w 922"/>
                    <a:gd name="T87" fmla="*/ 120 h 436"/>
                    <a:gd name="T88" fmla="*/ 906 w 922"/>
                    <a:gd name="T89" fmla="*/ 97 h 436"/>
                    <a:gd name="T90" fmla="*/ 901 w 922"/>
                    <a:gd name="T91" fmla="*/ 36 h 436"/>
                    <a:gd name="T92" fmla="*/ 888 w 922"/>
                    <a:gd name="T93" fmla="*/ 28 h 436"/>
                    <a:gd name="T94" fmla="*/ 848 w 922"/>
                    <a:gd name="T95" fmla="*/ 94 h 436"/>
                    <a:gd name="T96" fmla="*/ 782 w 922"/>
                    <a:gd name="T97" fmla="*/ 177 h 436"/>
                    <a:gd name="T98" fmla="*/ 732 w 922"/>
                    <a:gd name="T99" fmla="*/ 242 h 436"/>
                    <a:gd name="T100" fmla="*/ 693 w 922"/>
                    <a:gd name="T101" fmla="*/ 247 h 436"/>
                    <a:gd name="T102" fmla="*/ 559 w 922"/>
                    <a:gd name="T103" fmla="*/ 243 h 436"/>
                    <a:gd name="T104" fmla="*/ 397 w 922"/>
                    <a:gd name="T105" fmla="*/ 227 h 436"/>
                    <a:gd name="T106" fmla="*/ 243 w 922"/>
                    <a:gd name="T107" fmla="*/ 203 h 436"/>
                    <a:gd name="T108" fmla="*/ 66 w 922"/>
                    <a:gd name="T109" fmla="*/ 175 h 436"/>
                    <a:gd name="T110" fmla="*/ 15 w 922"/>
                    <a:gd name="T111" fmla="*/ 153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22" h="436">
                      <a:moveTo>
                        <a:pt x="15" y="153"/>
                      </a:moveTo>
                      <a:lnTo>
                        <a:pt x="139" y="76"/>
                      </a:lnTo>
                      <a:lnTo>
                        <a:pt x="139" y="98"/>
                      </a:lnTo>
                      <a:lnTo>
                        <a:pt x="54" y="154"/>
                      </a:lnTo>
                      <a:lnTo>
                        <a:pt x="186" y="168"/>
                      </a:lnTo>
                      <a:lnTo>
                        <a:pt x="460" y="215"/>
                      </a:lnTo>
                      <a:lnTo>
                        <a:pt x="607" y="227"/>
                      </a:lnTo>
                      <a:lnTo>
                        <a:pt x="701" y="224"/>
                      </a:lnTo>
                      <a:lnTo>
                        <a:pt x="727" y="221"/>
                      </a:lnTo>
                      <a:lnTo>
                        <a:pt x="869" y="22"/>
                      </a:lnTo>
                      <a:lnTo>
                        <a:pt x="821" y="0"/>
                      </a:lnTo>
                      <a:lnTo>
                        <a:pt x="896" y="0"/>
                      </a:lnTo>
                      <a:lnTo>
                        <a:pt x="922" y="28"/>
                      </a:lnTo>
                      <a:lnTo>
                        <a:pt x="921" y="110"/>
                      </a:lnTo>
                      <a:lnTo>
                        <a:pt x="889" y="172"/>
                      </a:lnTo>
                      <a:lnTo>
                        <a:pt x="786" y="373"/>
                      </a:lnTo>
                      <a:lnTo>
                        <a:pt x="742" y="433"/>
                      </a:lnTo>
                      <a:lnTo>
                        <a:pt x="712" y="436"/>
                      </a:lnTo>
                      <a:lnTo>
                        <a:pt x="490" y="396"/>
                      </a:lnTo>
                      <a:lnTo>
                        <a:pt x="256" y="365"/>
                      </a:lnTo>
                      <a:lnTo>
                        <a:pt x="34" y="346"/>
                      </a:lnTo>
                      <a:lnTo>
                        <a:pt x="0" y="343"/>
                      </a:lnTo>
                      <a:lnTo>
                        <a:pt x="7" y="280"/>
                      </a:lnTo>
                      <a:lnTo>
                        <a:pt x="12" y="218"/>
                      </a:lnTo>
                      <a:lnTo>
                        <a:pt x="16" y="184"/>
                      </a:lnTo>
                      <a:lnTo>
                        <a:pt x="31" y="208"/>
                      </a:lnTo>
                      <a:lnTo>
                        <a:pt x="27" y="260"/>
                      </a:lnTo>
                      <a:lnTo>
                        <a:pt x="26" y="313"/>
                      </a:lnTo>
                      <a:lnTo>
                        <a:pt x="87" y="333"/>
                      </a:lnTo>
                      <a:lnTo>
                        <a:pt x="234" y="342"/>
                      </a:lnTo>
                      <a:lnTo>
                        <a:pt x="359" y="351"/>
                      </a:lnTo>
                      <a:lnTo>
                        <a:pt x="462" y="368"/>
                      </a:lnTo>
                      <a:lnTo>
                        <a:pt x="615" y="393"/>
                      </a:lnTo>
                      <a:lnTo>
                        <a:pt x="713" y="407"/>
                      </a:lnTo>
                      <a:lnTo>
                        <a:pt x="721" y="380"/>
                      </a:lnTo>
                      <a:lnTo>
                        <a:pt x="721" y="318"/>
                      </a:lnTo>
                      <a:lnTo>
                        <a:pt x="723" y="250"/>
                      </a:lnTo>
                      <a:lnTo>
                        <a:pt x="734" y="268"/>
                      </a:lnTo>
                      <a:lnTo>
                        <a:pt x="736" y="344"/>
                      </a:lnTo>
                      <a:lnTo>
                        <a:pt x="744" y="384"/>
                      </a:lnTo>
                      <a:lnTo>
                        <a:pt x="764" y="367"/>
                      </a:lnTo>
                      <a:lnTo>
                        <a:pt x="801" y="298"/>
                      </a:lnTo>
                      <a:lnTo>
                        <a:pt x="856" y="200"/>
                      </a:lnTo>
                      <a:lnTo>
                        <a:pt x="897" y="120"/>
                      </a:lnTo>
                      <a:lnTo>
                        <a:pt x="906" y="97"/>
                      </a:lnTo>
                      <a:lnTo>
                        <a:pt x="901" y="36"/>
                      </a:lnTo>
                      <a:lnTo>
                        <a:pt x="888" y="28"/>
                      </a:lnTo>
                      <a:lnTo>
                        <a:pt x="848" y="94"/>
                      </a:lnTo>
                      <a:lnTo>
                        <a:pt x="782" y="177"/>
                      </a:lnTo>
                      <a:lnTo>
                        <a:pt x="732" y="242"/>
                      </a:lnTo>
                      <a:lnTo>
                        <a:pt x="693" y="247"/>
                      </a:lnTo>
                      <a:lnTo>
                        <a:pt x="559" y="243"/>
                      </a:lnTo>
                      <a:lnTo>
                        <a:pt x="397" y="227"/>
                      </a:lnTo>
                      <a:lnTo>
                        <a:pt x="243" y="203"/>
                      </a:lnTo>
                      <a:lnTo>
                        <a:pt x="66" y="175"/>
                      </a:lnTo>
                      <a:lnTo>
                        <a:pt x="15" y="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55" name="Freeform 11">
                  <a:extLst>
                    <a:ext uri="{FF2B5EF4-FFF2-40B4-BE49-F238E27FC236}">
                      <a16:creationId xmlns:a16="http://schemas.microsoft.com/office/drawing/2014/main" id="{BA0ED785-16BA-BFD3-29C1-92A255EBE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7" y="3396"/>
                  <a:ext cx="460" cy="136"/>
                </a:xfrm>
                <a:custGeom>
                  <a:avLst/>
                  <a:gdLst>
                    <a:gd name="T0" fmla="*/ 15 w 460"/>
                    <a:gd name="T1" fmla="*/ 13 h 136"/>
                    <a:gd name="T2" fmla="*/ 50 w 460"/>
                    <a:gd name="T3" fmla="*/ 0 h 136"/>
                    <a:gd name="T4" fmla="*/ 65 w 460"/>
                    <a:gd name="T5" fmla="*/ 7 h 136"/>
                    <a:gd name="T6" fmla="*/ 51 w 460"/>
                    <a:gd name="T7" fmla="*/ 29 h 136"/>
                    <a:gd name="T8" fmla="*/ 25 w 460"/>
                    <a:gd name="T9" fmla="*/ 39 h 136"/>
                    <a:gd name="T10" fmla="*/ 67 w 460"/>
                    <a:gd name="T11" fmla="*/ 68 h 136"/>
                    <a:gd name="T12" fmla="*/ 134 w 460"/>
                    <a:gd name="T13" fmla="*/ 83 h 136"/>
                    <a:gd name="T14" fmla="*/ 195 w 460"/>
                    <a:gd name="T15" fmla="*/ 87 h 136"/>
                    <a:gd name="T16" fmla="*/ 238 w 460"/>
                    <a:gd name="T17" fmla="*/ 90 h 136"/>
                    <a:gd name="T18" fmla="*/ 320 w 460"/>
                    <a:gd name="T19" fmla="*/ 95 h 136"/>
                    <a:gd name="T20" fmla="*/ 372 w 460"/>
                    <a:gd name="T21" fmla="*/ 98 h 136"/>
                    <a:gd name="T22" fmla="*/ 408 w 460"/>
                    <a:gd name="T23" fmla="*/ 94 h 136"/>
                    <a:gd name="T24" fmla="*/ 442 w 460"/>
                    <a:gd name="T25" fmla="*/ 80 h 136"/>
                    <a:gd name="T26" fmla="*/ 441 w 460"/>
                    <a:gd name="T27" fmla="*/ 65 h 136"/>
                    <a:gd name="T28" fmla="*/ 460 w 460"/>
                    <a:gd name="T29" fmla="*/ 73 h 136"/>
                    <a:gd name="T30" fmla="*/ 447 w 460"/>
                    <a:gd name="T31" fmla="*/ 121 h 136"/>
                    <a:gd name="T32" fmla="*/ 396 w 460"/>
                    <a:gd name="T33" fmla="*/ 136 h 136"/>
                    <a:gd name="T34" fmla="*/ 287 w 460"/>
                    <a:gd name="T35" fmla="*/ 124 h 136"/>
                    <a:gd name="T36" fmla="*/ 177 w 460"/>
                    <a:gd name="T37" fmla="*/ 117 h 136"/>
                    <a:gd name="T38" fmla="*/ 114 w 460"/>
                    <a:gd name="T39" fmla="*/ 115 h 136"/>
                    <a:gd name="T40" fmla="*/ 42 w 460"/>
                    <a:gd name="T41" fmla="*/ 84 h 136"/>
                    <a:gd name="T42" fmla="*/ 7 w 460"/>
                    <a:gd name="T43" fmla="*/ 67 h 136"/>
                    <a:gd name="T44" fmla="*/ 0 w 460"/>
                    <a:gd name="T45" fmla="*/ 36 h 136"/>
                    <a:gd name="T46" fmla="*/ 15 w 460"/>
                    <a:gd name="T47" fmla="*/ 13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60" h="136">
                      <a:moveTo>
                        <a:pt x="15" y="13"/>
                      </a:moveTo>
                      <a:lnTo>
                        <a:pt x="50" y="0"/>
                      </a:lnTo>
                      <a:lnTo>
                        <a:pt x="65" y="7"/>
                      </a:lnTo>
                      <a:lnTo>
                        <a:pt x="51" y="29"/>
                      </a:lnTo>
                      <a:lnTo>
                        <a:pt x="25" y="39"/>
                      </a:lnTo>
                      <a:lnTo>
                        <a:pt x="67" y="68"/>
                      </a:lnTo>
                      <a:lnTo>
                        <a:pt x="134" y="83"/>
                      </a:lnTo>
                      <a:lnTo>
                        <a:pt x="195" y="87"/>
                      </a:lnTo>
                      <a:lnTo>
                        <a:pt x="238" y="90"/>
                      </a:lnTo>
                      <a:lnTo>
                        <a:pt x="320" y="95"/>
                      </a:lnTo>
                      <a:lnTo>
                        <a:pt x="372" y="98"/>
                      </a:lnTo>
                      <a:lnTo>
                        <a:pt x="408" y="94"/>
                      </a:lnTo>
                      <a:lnTo>
                        <a:pt x="442" y="80"/>
                      </a:lnTo>
                      <a:lnTo>
                        <a:pt x="441" y="65"/>
                      </a:lnTo>
                      <a:lnTo>
                        <a:pt x="460" y="73"/>
                      </a:lnTo>
                      <a:lnTo>
                        <a:pt x="447" y="121"/>
                      </a:lnTo>
                      <a:lnTo>
                        <a:pt x="396" y="136"/>
                      </a:lnTo>
                      <a:lnTo>
                        <a:pt x="287" y="124"/>
                      </a:lnTo>
                      <a:lnTo>
                        <a:pt x="177" y="117"/>
                      </a:lnTo>
                      <a:lnTo>
                        <a:pt x="114" y="115"/>
                      </a:lnTo>
                      <a:lnTo>
                        <a:pt x="42" y="84"/>
                      </a:lnTo>
                      <a:lnTo>
                        <a:pt x="7" y="67"/>
                      </a:lnTo>
                      <a:lnTo>
                        <a:pt x="0" y="36"/>
                      </a:lnTo>
                      <a:lnTo>
                        <a:pt x="15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56" name="Freeform 12">
                  <a:extLst>
                    <a:ext uri="{FF2B5EF4-FFF2-40B4-BE49-F238E27FC236}">
                      <a16:creationId xmlns:a16="http://schemas.microsoft.com/office/drawing/2014/main" id="{612E5454-949B-FEC0-67DD-83F65F6252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0" y="3555"/>
                  <a:ext cx="52" cy="46"/>
                </a:xfrm>
                <a:custGeom>
                  <a:avLst/>
                  <a:gdLst>
                    <a:gd name="T0" fmla="*/ 9 w 52"/>
                    <a:gd name="T1" fmla="*/ 0 h 46"/>
                    <a:gd name="T2" fmla="*/ 52 w 52"/>
                    <a:gd name="T3" fmla="*/ 5 h 46"/>
                    <a:gd name="T4" fmla="*/ 47 w 52"/>
                    <a:gd name="T5" fmla="*/ 46 h 46"/>
                    <a:gd name="T6" fmla="*/ 0 w 52"/>
                    <a:gd name="T7" fmla="*/ 39 h 46"/>
                    <a:gd name="T8" fmla="*/ 9 w 52"/>
                    <a:gd name="T9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6">
                      <a:moveTo>
                        <a:pt x="9" y="0"/>
                      </a:moveTo>
                      <a:lnTo>
                        <a:pt x="52" y="5"/>
                      </a:lnTo>
                      <a:lnTo>
                        <a:pt x="47" y="46"/>
                      </a:lnTo>
                      <a:lnTo>
                        <a:pt x="0" y="3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57" name="Freeform 13">
                  <a:extLst>
                    <a:ext uri="{FF2B5EF4-FFF2-40B4-BE49-F238E27FC236}">
                      <a16:creationId xmlns:a16="http://schemas.microsoft.com/office/drawing/2014/main" id="{8087238B-69EF-0E76-E1E7-2E0277DE9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0" y="3564"/>
                  <a:ext cx="51" cy="46"/>
                </a:xfrm>
                <a:custGeom>
                  <a:avLst/>
                  <a:gdLst>
                    <a:gd name="T0" fmla="*/ 8 w 51"/>
                    <a:gd name="T1" fmla="*/ 0 h 46"/>
                    <a:gd name="T2" fmla="*/ 51 w 51"/>
                    <a:gd name="T3" fmla="*/ 5 h 46"/>
                    <a:gd name="T4" fmla="*/ 47 w 51"/>
                    <a:gd name="T5" fmla="*/ 46 h 46"/>
                    <a:gd name="T6" fmla="*/ 0 w 51"/>
                    <a:gd name="T7" fmla="*/ 39 h 46"/>
                    <a:gd name="T8" fmla="*/ 8 w 51"/>
                    <a:gd name="T9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46">
                      <a:moveTo>
                        <a:pt x="8" y="0"/>
                      </a:moveTo>
                      <a:lnTo>
                        <a:pt x="51" y="5"/>
                      </a:lnTo>
                      <a:lnTo>
                        <a:pt x="47" y="46"/>
                      </a:lnTo>
                      <a:lnTo>
                        <a:pt x="0" y="3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58" name="Freeform 14">
                  <a:extLst>
                    <a:ext uri="{FF2B5EF4-FFF2-40B4-BE49-F238E27FC236}">
                      <a16:creationId xmlns:a16="http://schemas.microsoft.com/office/drawing/2014/main" id="{6847F190-5CFD-FA95-25A7-3FED76A3AF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8" y="3608"/>
                  <a:ext cx="194" cy="51"/>
                </a:xfrm>
                <a:custGeom>
                  <a:avLst/>
                  <a:gdLst>
                    <a:gd name="T0" fmla="*/ 4 w 194"/>
                    <a:gd name="T1" fmla="*/ 0 h 51"/>
                    <a:gd name="T2" fmla="*/ 193 w 194"/>
                    <a:gd name="T3" fmla="*/ 18 h 51"/>
                    <a:gd name="T4" fmla="*/ 194 w 194"/>
                    <a:gd name="T5" fmla="*/ 51 h 51"/>
                    <a:gd name="T6" fmla="*/ 0 w 194"/>
                    <a:gd name="T7" fmla="*/ 33 h 51"/>
                    <a:gd name="T8" fmla="*/ 4 w 194"/>
                    <a:gd name="T9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4" h="51">
                      <a:moveTo>
                        <a:pt x="4" y="0"/>
                      </a:moveTo>
                      <a:lnTo>
                        <a:pt x="193" y="18"/>
                      </a:lnTo>
                      <a:lnTo>
                        <a:pt x="194" y="51"/>
                      </a:lnTo>
                      <a:lnTo>
                        <a:pt x="0" y="3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59" name="Freeform 15">
                  <a:extLst>
                    <a:ext uri="{FF2B5EF4-FFF2-40B4-BE49-F238E27FC236}">
                      <a16:creationId xmlns:a16="http://schemas.microsoft.com/office/drawing/2014/main" id="{EADC5775-7A75-5579-80A3-062384DB5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1" y="2787"/>
                  <a:ext cx="848" cy="658"/>
                </a:xfrm>
                <a:custGeom>
                  <a:avLst/>
                  <a:gdLst>
                    <a:gd name="T0" fmla="*/ 47 w 848"/>
                    <a:gd name="T1" fmla="*/ 551 h 658"/>
                    <a:gd name="T2" fmla="*/ 28 w 848"/>
                    <a:gd name="T3" fmla="*/ 523 h 658"/>
                    <a:gd name="T4" fmla="*/ 20 w 848"/>
                    <a:gd name="T5" fmla="*/ 481 h 658"/>
                    <a:gd name="T6" fmla="*/ 31 w 848"/>
                    <a:gd name="T7" fmla="*/ 389 h 658"/>
                    <a:gd name="T8" fmla="*/ 54 w 848"/>
                    <a:gd name="T9" fmla="*/ 240 h 658"/>
                    <a:gd name="T10" fmla="*/ 76 w 848"/>
                    <a:gd name="T11" fmla="*/ 129 h 658"/>
                    <a:gd name="T12" fmla="*/ 94 w 848"/>
                    <a:gd name="T13" fmla="*/ 104 h 658"/>
                    <a:gd name="T14" fmla="*/ 123 w 848"/>
                    <a:gd name="T15" fmla="*/ 76 h 658"/>
                    <a:gd name="T16" fmla="*/ 189 w 848"/>
                    <a:gd name="T17" fmla="*/ 61 h 658"/>
                    <a:gd name="T18" fmla="*/ 300 w 848"/>
                    <a:gd name="T19" fmla="*/ 48 h 658"/>
                    <a:gd name="T20" fmla="*/ 392 w 848"/>
                    <a:gd name="T21" fmla="*/ 38 h 658"/>
                    <a:gd name="T22" fmla="*/ 434 w 848"/>
                    <a:gd name="T23" fmla="*/ 21 h 658"/>
                    <a:gd name="T24" fmla="*/ 506 w 848"/>
                    <a:gd name="T25" fmla="*/ 25 h 658"/>
                    <a:gd name="T26" fmla="*/ 628 w 848"/>
                    <a:gd name="T27" fmla="*/ 57 h 658"/>
                    <a:gd name="T28" fmla="*/ 731 w 848"/>
                    <a:gd name="T29" fmla="*/ 67 h 658"/>
                    <a:gd name="T30" fmla="*/ 776 w 848"/>
                    <a:gd name="T31" fmla="*/ 65 h 658"/>
                    <a:gd name="T32" fmla="*/ 811 w 848"/>
                    <a:gd name="T33" fmla="*/ 80 h 658"/>
                    <a:gd name="T34" fmla="*/ 825 w 848"/>
                    <a:gd name="T35" fmla="*/ 144 h 658"/>
                    <a:gd name="T36" fmla="*/ 823 w 848"/>
                    <a:gd name="T37" fmla="*/ 262 h 658"/>
                    <a:gd name="T38" fmla="*/ 823 w 848"/>
                    <a:gd name="T39" fmla="*/ 354 h 658"/>
                    <a:gd name="T40" fmla="*/ 810 w 848"/>
                    <a:gd name="T41" fmla="*/ 394 h 658"/>
                    <a:gd name="T42" fmla="*/ 766 w 848"/>
                    <a:gd name="T43" fmla="*/ 491 h 658"/>
                    <a:gd name="T44" fmla="*/ 714 w 848"/>
                    <a:gd name="T45" fmla="*/ 589 h 658"/>
                    <a:gd name="T46" fmla="*/ 683 w 848"/>
                    <a:gd name="T47" fmla="*/ 625 h 658"/>
                    <a:gd name="T48" fmla="*/ 665 w 848"/>
                    <a:gd name="T49" fmla="*/ 640 h 658"/>
                    <a:gd name="T50" fmla="*/ 686 w 848"/>
                    <a:gd name="T51" fmla="*/ 658 h 658"/>
                    <a:gd name="T52" fmla="*/ 719 w 848"/>
                    <a:gd name="T53" fmla="*/ 619 h 658"/>
                    <a:gd name="T54" fmla="*/ 769 w 848"/>
                    <a:gd name="T55" fmla="*/ 531 h 658"/>
                    <a:gd name="T56" fmla="*/ 815 w 848"/>
                    <a:gd name="T57" fmla="*/ 438 h 658"/>
                    <a:gd name="T58" fmla="*/ 831 w 848"/>
                    <a:gd name="T59" fmla="*/ 392 h 658"/>
                    <a:gd name="T60" fmla="*/ 841 w 848"/>
                    <a:gd name="T61" fmla="*/ 347 h 658"/>
                    <a:gd name="T62" fmla="*/ 844 w 848"/>
                    <a:gd name="T63" fmla="*/ 270 h 658"/>
                    <a:gd name="T64" fmla="*/ 848 w 848"/>
                    <a:gd name="T65" fmla="*/ 153 h 658"/>
                    <a:gd name="T66" fmla="*/ 836 w 848"/>
                    <a:gd name="T67" fmla="*/ 89 h 658"/>
                    <a:gd name="T68" fmla="*/ 819 w 848"/>
                    <a:gd name="T69" fmla="*/ 57 h 658"/>
                    <a:gd name="T70" fmla="*/ 787 w 848"/>
                    <a:gd name="T71" fmla="*/ 44 h 658"/>
                    <a:gd name="T72" fmla="*/ 744 w 848"/>
                    <a:gd name="T73" fmla="*/ 50 h 658"/>
                    <a:gd name="T74" fmla="*/ 679 w 848"/>
                    <a:gd name="T75" fmla="*/ 45 h 658"/>
                    <a:gd name="T76" fmla="*/ 599 w 848"/>
                    <a:gd name="T77" fmla="*/ 31 h 658"/>
                    <a:gd name="T78" fmla="*/ 516 w 848"/>
                    <a:gd name="T79" fmla="*/ 6 h 658"/>
                    <a:gd name="T80" fmla="*/ 460 w 848"/>
                    <a:gd name="T81" fmla="*/ 0 h 658"/>
                    <a:gd name="T82" fmla="*/ 430 w 848"/>
                    <a:gd name="T83" fmla="*/ 6 h 658"/>
                    <a:gd name="T84" fmla="*/ 360 w 848"/>
                    <a:gd name="T85" fmla="*/ 28 h 658"/>
                    <a:gd name="T86" fmla="*/ 235 w 848"/>
                    <a:gd name="T87" fmla="*/ 40 h 658"/>
                    <a:gd name="T88" fmla="*/ 112 w 848"/>
                    <a:gd name="T89" fmla="*/ 60 h 658"/>
                    <a:gd name="T90" fmla="*/ 72 w 848"/>
                    <a:gd name="T91" fmla="*/ 96 h 658"/>
                    <a:gd name="T92" fmla="*/ 44 w 848"/>
                    <a:gd name="T93" fmla="*/ 147 h 658"/>
                    <a:gd name="T94" fmla="*/ 24 w 848"/>
                    <a:gd name="T95" fmla="*/ 255 h 658"/>
                    <a:gd name="T96" fmla="*/ 13 w 848"/>
                    <a:gd name="T97" fmla="*/ 358 h 658"/>
                    <a:gd name="T98" fmla="*/ 0 w 848"/>
                    <a:gd name="T99" fmla="*/ 467 h 658"/>
                    <a:gd name="T100" fmla="*/ 10 w 848"/>
                    <a:gd name="T101" fmla="*/ 529 h 658"/>
                    <a:gd name="T102" fmla="*/ 24 w 848"/>
                    <a:gd name="T103" fmla="*/ 566 h 658"/>
                    <a:gd name="T104" fmla="*/ 55 w 848"/>
                    <a:gd name="T105" fmla="*/ 582 h 658"/>
                    <a:gd name="T106" fmla="*/ 73 w 848"/>
                    <a:gd name="T107" fmla="*/ 579 h 658"/>
                    <a:gd name="T108" fmla="*/ 47 w 848"/>
                    <a:gd name="T109" fmla="*/ 55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48" h="658">
                      <a:moveTo>
                        <a:pt x="47" y="551"/>
                      </a:moveTo>
                      <a:lnTo>
                        <a:pt x="28" y="523"/>
                      </a:lnTo>
                      <a:lnTo>
                        <a:pt x="20" y="481"/>
                      </a:lnTo>
                      <a:lnTo>
                        <a:pt x="31" y="389"/>
                      </a:lnTo>
                      <a:lnTo>
                        <a:pt x="54" y="240"/>
                      </a:lnTo>
                      <a:lnTo>
                        <a:pt x="76" y="129"/>
                      </a:lnTo>
                      <a:lnTo>
                        <a:pt x="94" y="104"/>
                      </a:lnTo>
                      <a:lnTo>
                        <a:pt x="123" y="76"/>
                      </a:lnTo>
                      <a:lnTo>
                        <a:pt x="189" y="61"/>
                      </a:lnTo>
                      <a:lnTo>
                        <a:pt x="300" y="48"/>
                      </a:lnTo>
                      <a:lnTo>
                        <a:pt x="392" y="38"/>
                      </a:lnTo>
                      <a:lnTo>
                        <a:pt x="434" y="21"/>
                      </a:lnTo>
                      <a:lnTo>
                        <a:pt x="506" y="25"/>
                      </a:lnTo>
                      <a:lnTo>
                        <a:pt x="628" y="57"/>
                      </a:lnTo>
                      <a:lnTo>
                        <a:pt x="731" y="67"/>
                      </a:lnTo>
                      <a:lnTo>
                        <a:pt x="776" y="65"/>
                      </a:lnTo>
                      <a:lnTo>
                        <a:pt x="811" y="80"/>
                      </a:lnTo>
                      <a:lnTo>
                        <a:pt x="825" y="144"/>
                      </a:lnTo>
                      <a:lnTo>
                        <a:pt x="823" y="262"/>
                      </a:lnTo>
                      <a:lnTo>
                        <a:pt x="823" y="354"/>
                      </a:lnTo>
                      <a:lnTo>
                        <a:pt x="810" y="394"/>
                      </a:lnTo>
                      <a:lnTo>
                        <a:pt x="766" y="491"/>
                      </a:lnTo>
                      <a:lnTo>
                        <a:pt x="714" y="589"/>
                      </a:lnTo>
                      <a:lnTo>
                        <a:pt x="683" y="625"/>
                      </a:lnTo>
                      <a:lnTo>
                        <a:pt x="665" y="640"/>
                      </a:lnTo>
                      <a:lnTo>
                        <a:pt x="686" y="658"/>
                      </a:lnTo>
                      <a:lnTo>
                        <a:pt x="719" y="619"/>
                      </a:lnTo>
                      <a:lnTo>
                        <a:pt x="769" y="531"/>
                      </a:lnTo>
                      <a:lnTo>
                        <a:pt x="815" y="438"/>
                      </a:lnTo>
                      <a:lnTo>
                        <a:pt x="831" y="392"/>
                      </a:lnTo>
                      <a:lnTo>
                        <a:pt x="841" y="347"/>
                      </a:lnTo>
                      <a:lnTo>
                        <a:pt x="844" y="270"/>
                      </a:lnTo>
                      <a:lnTo>
                        <a:pt x="848" y="153"/>
                      </a:lnTo>
                      <a:lnTo>
                        <a:pt x="836" y="89"/>
                      </a:lnTo>
                      <a:lnTo>
                        <a:pt x="819" y="57"/>
                      </a:lnTo>
                      <a:lnTo>
                        <a:pt x="787" y="44"/>
                      </a:lnTo>
                      <a:lnTo>
                        <a:pt x="744" y="50"/>
                      </a:lnTo>
                      <a:lnTo>
                        <a:pt x="679" y="45"/>
                      </a:lnTo>
                      <a:lnTo>
                        <a:pt x="599" y="31"/>
                      </a:lnTo>
                      <a:lnTo>
                        <a:pt x="516" y="6"/>
                      </a:lnTo>
                      <a:lnTo>
                        <a:pt x="460" y="0"/>
                      </a:lnTo>
                      <a:lnTo>
                        <a:pt x="430" y="6"/>
                      </a:lnTo>
                      <a:lnTo>
                        <a:pt x="360" y="28"/>
                      </a:lnTo>
                      <a:lnTo>
                        <a:pt x="235" y="40"/>
                      </a:lnTo>
                      <a:lnTo>
                        <a:pt x="112" y="60"/>
                      </a:lnTo>
                      <a:lnTo>
                        <a:pt x="72" y="96"/>
                      </a:lnTo>
                      <a:lnTo>
                        <a:pt x="44" y="147"/>
                      </a:lnTo>
                      <a:lnTo>
                        <a:pt x="24" y="255"/>
                      </a:lnTo>
                      <a:lnTo>
                        <a:pt x="13" y="358"/>
                      </a:lnTo>
                      <a:lnTo>
                        <a:pt x="0" y="467"/>
                      </a:lnTo>
                      <a:lnTo>
                        <a:pt x="10" y="529"/>
                      </a:lnTo>
                      <a:lnTo>
                        <a:pt x="24" y="566"/>
                      </a:lnTo>
                      <a:lnTo>
                        <a:pt x="55" y="582"/>
                      </a:lnTo>
                      <a:lnTo>
                        <a:pt x="73" y="579"/>
                      </a:lnTo>
                      <a:lnTo>
                        <a:pt x="47" y="5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60" name="Freeform 16">
                  <a:extLst>
                    <a:ext uri="{FF2B5EF4-FFF2-40B4-BE49-F238E27FC236}">
                      <a16:creationId xmlns:a16="http://schemas.microsoft.com/office/drawing/2014/main" id="{D7EC9F71-40A5-4CAA-64E0-6A78E25DEB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5" y="2845"/>
                  <a:ext cx="778" cy="607"/>
                </a:xfrm>
                <a:custGeom>
                  <a:avLst/>
                  <a:gdLst>
                    <a:gd name="T0" fmla="*/ 0 w 778"/>
                    <a:gd name="T1" fmla="*/ 499 h 607"/>
                    <a:gd name="T2" fmla="*/ 115 w 778"/>
                    <a:gd name="T3" fmla="*/ 525 h 607"/>
                    <a:gd name="T4" fmla="*/ 276 w 778"/>
                    <a:gd name="T5" fmla="*/ 554 h 607"/>
                    <a:gd name="T6" fmla="*/ 407 w 778"/>
                    <a:gd name="T7" fmla="*/ 576 h 607"/>
                    <a:gd name="T8" fmla="*/ 526 w 778"/>
                    <a:gd name="T9" fmla="*/ 580 h 607"/>
                    <a:gd name="T10" fmla="*/ 604 w 778"/>
                    <a:gd name="T11" fmla="*/ 580 h 607"/>
                    <a:gd name="T12" fmla="*/ 627 w 778"/>
                    <a:gd name="T13" fmla="*/ 573 h 607"/>
                    <a:gd name="T14" fmla="*/ 637 w 778"/>
                    <a:gd name="T15" fmla="*/ 516 h 607"/>
                    <a:gd name="T16" fmla="*/ 633 w 778"/>
                    <a:gd name="T17" fmla="*/ 362 h 607"/>
                    <a:gd name="T18" fmla="*/ 628 w 778"/>
                    <a:gd name="T19" fmla="*/ 174 h 607"/>
                    <a:gd name="T20" fmla="*/ 622 w 778"/>
                    <a:gd name="T21" fmla="*/ 106 h 607"/>
                    <a:gd name="T22" fmla="*/ 610 w 778"/>
                    <a:gd name="T23" fmla="*/ 79 h 607"/>
                    <a:gd name="T24" fmla="*/ 405 w 778"/>
                    <a:gd name="T25" fmla="*/ 69 h 607"/>
                    <a:gd name="T26" fmla="*/ 209 w 778"/>
                    <a:gd name="T27" fmla="*/ 42 h 607"/>
                    <a:gd name="T28" fmla="*/ 101 w 778"/>
                    <a:gd name="T29" fmla="*/ 26 h 607"/>
                    <a:gd name="T30" fmla="*/ 63 w 778"/>
                    <a:gd name="T31" fmla="*/ 26 h 607"/>
                    <a:gd name="T32" fmla="*/ 87 w 778"/>
                    <a:gd name="T33" fmla="*/ 3 h 607"/>
                    <a:gd name="T34" fmla="*/ 133 w 778"/>
                    <a:gd name="T35" fmla="*/ 15 h 607"/>
                    <a:gd name="T36" fmla="*/ 268 w 778"/>
                    <a:gd name="T37" fmla="*/ 32 h 607"/>
                    <a:gd name="T38" fmla="*/ 396 w 778"/>
                    <a:gd name="T39" fmla="*/ 45 h 607"/>
                    <a:gd name="T40" fmla="*/ 511 w 778"/>
                    <a:gd name="T41" fmla="*/ 53 h 607"/>
                    <a:gd name="T42" fmla="*/ 619 w 778"/>
                    <a:gd name="T43" fmla="*/ 60 h 607"/>
                    <a:gd name="T44" fmla="*/ 709 w 778"/>
                    <a:gd name="T45" fmla="*/ 35 h 607"/>
                    <a:gd name="T46" fmla="*/ 763 w 778"/>
                    <a:gd name="T47" fmla="*/ 0 h 607"/>
                    <a:gd name="T48" fmla="*/ 778 w 778"/>
                    <a:gd name="T49" fmla="*/ 24 h 607"/>
                    <a:gd name="T50" fmla="*/ 730 w 778"/>
                    <a:gd name="T51" fmla="*/ 45 h 607"/>
                    <a:gd name="T52" fmla="*/ 660 w 778"/>
                    <a:gd name="T53" fmla="*/ 75 h 607"/>
                    <a:gd name="T54" fmla="*/ 638 w 778"/>
                    <a:gd name="T55" fmla="*/ 86 h 607"/>
                    <a:gd name="T56" fmla="*/ 645 w 778"/>
                    <a:gd name="T57" fmla="*/ 186 h 607"/>
                    <a:gd name="T58" fmla="*/ 649 w 778"/>
                    <a:gd name="T59" fmla="*/ 283 h 607"/>
                    <a:gd name="T60" fmla="*/ 651 w 778"/>
                    <a:gd name="T61" fmla="*/ 371 h 607"/>
                    <a:gd name="T62" fmla="*/ 652 w 778"/>
                    <a:gd name="T63" fmla="*/ 456 h 607"/>
                    <a:gd name="T64" fmla="*/ 655 w 778"/>
                    <a:gd name="T65" fmla="*/ 520 h 607"/>
                    <a:gd name="T66" fmla="*/ 654 w 778"/>
                    <a:gd name="T67" fmla="*/ 574 h 607"/>
                    <a:gd name="T68" fmla="*/ 640 w 778"/>
                    <a:gd name="T69" fmla="*/ 599 h 607"/>
                    <a:gd name="T70" fmla="*/ 547 w 778"/>
                    <a:gd name="T71" fmla="*/ 607 h 607"/>
                    <a:gd name="T72" fmla="*/ 389 w 778"/>
                    <a:gd name="T73" fmla="*/ 593 h 607"/>
                    <a:gd name="T74" fmla="*/ 227 w 778"/>
                    <a:gd name="T75" fmla="*/ 561 h 607"/>
                    <a:gd name="T76" fmla="*/ 108 w 778"/>
                    <a:gd name="T77" fmla="*/ 542 h 607"/>
                    <a:gd name="T78" fmla="*/ 9 w 778"/>
                    <a:gd name="T79" fmla="*/ 524 h 607"/>
                    <a:gd name="T80" fmla="*/ 0 w 778"/>
                    <a:gd name="T81" fmla="*/ 499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8" h="607">
                      <a:moveTo>
                        <a:pt x="0" y="499"/>
                      </a:moveTo>
                      <a:lnTo>
                        <a:pt x="115" y="525"/>
                      </a:lnTo>
                      <a:lnTo>
                        <a:pt x="276" y="554"/>
                      </a:lnTo>
                      <a:lnTo>
                        <a:pt x="407" y="576"/>
                      </a:lnTo>
                      <a:lnTo>
                        <a:pt x="526" y="580"/>
                      </a:lnTo>
                      <a:lnTo>
                        <a:pt x="604" y="580"/>
                      </a:lnTo>
                      <a:lnTo>
                        <a:pt x="627" y="573"/>
                      </a:lnTo>
                      <a:lnTo>
                        <a:pt x="637" y="516"/>
                      </a:lnTo>
                      <a:lnTo>
                        <a:pt x="633" y="362"/>
                      </a:lnTo>
                      <a:lnTo>
                        <a:pt x="628" y="174"/>
                      </a:lnTo>
                      <a:lnTo>
                        <a:pt x="622" y="106"/>
                      </a:lnTo>
                      <a:lnTo>
                        <a:pt x="610" y="79"/>
                      </a:lnTo>
                      <a:lnTo>
                        <a:pt x="405" y="69"/>
                      </a:lnTo>
                      <a:lnTo>
                        <a:pt x="209" y="42"/>
                      </a:lnTo>
                      <a:lnTo>
                        <a:pt x="101" y="26"/>
                      </a:lnTo>
                      <a:lnTo>
                        <a:pt x="63" y="26"/>
                      </a:lnTo>
                      <a:lnTo>
                        <a:pt x="87" y="3"/>
                      </a:lnTo>
                      <a:lnTo>
                        <a:pt x="133" y="15"/>
                      </a:lnTo>
                      <a:lnTo>
                        <a:pt x="268" y="32"/>
                      </a:lnTo>
                      <a:lnTo>
                        <a:pt x="396" y="45"/>
                      </a:lnTo>
                      <a:lnTo>
                        <a:pt x="511" y="53"/>
                      </a:lnTo>
                      <a:lnTo>
                        <a:pt x="619" y="60"/>
                      </a:lnTo>
                      <a:lnTo>
                        <a:pt x="709" y="35"/>
                      </a:lnTo>
                      <a:lnTo>
                        <a:pt x="763" y="0"/>
                      </a:lnTo>
                      <a:lnTo>
                        <a:pt x="778" y="24"/>
                      </a:lnTo>
                      <a:lnTo>
                        <a:pt x="730" y="45"/>
                      </a:lnTo>
                      <a:lnTo>
                        <a:pt x="660" y="75"/>
                      </a:lnTo>
                      <a:lnTo>
                        <a:pt x="638" y="86"/>
                      </a:lnTo>
                      <a:lnTo>
                        <a:pt x="645" y="186"/>
                      </a:lnTo>
                      <a:lnTo>
                        <a:pt x="649" y="283"/>
                      </a:lnTo>
                      <a:lnTo>
                        <a:pt x="651" y="371"/>
                      </a:lnTo>
                      <a:lnTo>
                        <a:pt x="652" y="456"/>
                      </a:lnTo>
                      <a:lnTo>
                        <a:pt x="655" y="520"/>
                      </a:lnTo>
                      <a:lnTo>
                        <a:pt x="654" y="574"/>
                      </a:lnTo>
                      <a:lnTo>
                        <a:pt x="640" y="599"/>
                      </a:lnTo>
                      <a:lnTo>
                        <a:pt x="547" y="607"/>
                      </a:lnTo>
                      <a:lnTo>
                        <a:pt x="389" y="593"/>
                      </a:lnTo>
                      <a:lnTo>
                        <a:pt x="227" y="561"/>
                      </a:lnTo>
                      <a:lnTo>
                        <a:pt x="108" y="542"/>
                      </a:lnTo>
                      <a:lnTo>
                        <a:pt x="9" y="524"/>
                      </a:lnTo>
                      <a:lnTo>
                        <a:pt x="0" y="4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61" name="Freeform 17">
                  <a:extLst>
                    <a:ext uri="{FF2B5EF4-FFF2-40B4-BE49-F238E27FC236}">
                      <a16:creationId xmlns:a16="http://schemas.microsoft.com/office/drawing/2014/main" id="{266F1D57-6A3E-CDDD-C2BD-8DD5BB4DD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0" y="2922"/>
                  <a:ext cx="430" cy="466"/>
                </a:xfrm>
                <a:custGeom>
                  <a:avLst/>
                  <a:gdLst>
                    <a:gd name="T0" fmla="*/ 0 w 430"/>
                    <a:gd name="T1" fmla="*/ 0 h 466"/>
                    <a:gd name="T2" fmla="*/ 159 w 430"/>
                    <a:gd name="T3" fmla="*/ 19 h 466"/>
                    <a:gd name="T4" fmla="*/ 271 w 430"/>
                    <a:gd name="T5" fmla="*/ 32 h 466"/>
                    <a:gd name="T6" fmla="*/ 394 w 430"/>
                    <a:gd name="T7" fmla="*/ 54 h 466"/>
                    <a:gd name="T8" fmla="*/ 412 w 430"/>
                    <a:gd name="T9" fmla="*/ 70 h 466"/>
                    <a:gd name="T10" fmla="*/ 422 w 430"/>
                    <a:gd name="T11" fmla="*/ 95 h 466"/>
                    <a:gd name="T12" fmla="*/ 430 w 430"/>
                    <a:gd name="T13" fmla="*/ 213 h 466"/>
                    <a:gd name="T14" fmla="*/ 430 w 430"/>
                    <a:gd name="T15" fmla="*/ 346 h 466"/>
                    <a:gd name="T16" fmla="*/ 426 w 430"/>
                    <a:gd name="T17" fmla="*/ 438 h 466"/>
                    <a:gd name="T18" fmla="*/ 412 w 430"/>
                    <a:gd name="T19" fmla="*/ 464 h 466"/>
                    <a:gd name="T20" fmla="*/ 385 w 430"/>
                    <a:gd name="T21" fmla="*/ 466 h 466"/>
                    <a:gd name="T22" fmla="*/ 246 w 430"/>
                    <a:gd name="T23" fmla="*/ 428 h 466"/>
                    <a:gd name="T24" fmla="*/ 395 w 430"/>
                    <a:gd name="T25" fmla="*/ 440 h 466"/>
                    <a:gd name="T26" fmla="*/ 405 w 430"/>
                    <a:gd name="T27" fmla="*/ 435 h 466"/>
                    <a:gd name="T28" fmla="*/ 412 w 430"/>
                    <a:gd name="T29" fmla="*/ 373 h 466"/>
                    <a:gd name="T30" fmla="*/ 414 w 430"/>
                    <a:gd name="T31" fmla="*/ 285 h 466"/>
                    <a:gd name="T32" fmla="*/ 409 w 430"/>
                    <a:gd name="T33" fmla="*/ 165 h 466"/>
                    <a:gd name="T34" fmla="*/ 401 w 430"/>
                    <a:gd name="T35" fmla="*/ 88 h 466"/>
                    <a:gd name="T36" fmla="*/ 385 w 430"/>
                    <a:gd name="T37" fmla="*/ 73 h 466"/>
                    <a:gd name="T38" fmla="*/ 297 w 430"/>
                    <a:gd name="T39" fmla="*/ 56 h 466"/>
                    <a:gd name="T40" fmla="*/ 176 w 430"/>
                    <a:gd name="T41" fmla="*/ 41 h 466"/>
                    <a:gd name="T42" fmla="*/ 78 w 430"/>
                    <a:gd name="T43" fmla="*/ 22 h 466"/>
                    <a:gd name="T44" fmla="*/ 0 w 430"/>
                    <a:gd name="T45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30" h="466">
                      <a:moveTo>
                        <a:pt x="0" y="0"/>
                      </a:moveTo>
                      <a:lnTo>
                        <a:pt x="159" y="19"/>
                      </a:lnTo>
                      <a:lnTo>
                        <a:pt x="271" y="32"/>
                      </a:lnTo>
                      <a:lnTo>
                        <a:pt x="394" y="54"/>
                      </a:lnTo>
                      <a:lnTo>
                        <a:pt x="412" y="70"/>
                      </a:lnTo>
                      <a:lnTo>
                        <a:pt x="422" y="95"/>
                      </a:lnTo>
                      <a:lnTo>
                        <a:pt x="430" y="213"/>
                      </a:lnTo>
                      <a:lnTo>
                        <a:pt x="430" y="346"/>
                      </a:lnTo>
                      <a:lnTo>
                        <a:pt x="426" y="438"/>
                      </a:lnTo>
                      <a:lnTo>
                        <a:pt x="412" y="464"/>
                      </a:lnTo>
                      <a:lnTo>
                        <a:pt x="385" y="466"/>
                      </a:lnTo>
                      <a:lnTo>
                        <a:pt x="246" y="428"/>
                      </a:lnTo>
                      <a:lnTo>
                        <a:pt x="395" y="440"/>
                      </a:lnTo>
                      <a:lnTo>
                        <a:pt x="405" y="435"/>
                      </a:lnTo>
                      <a:lnTo>
                        <a:pt x="412" y="373"/>
                      </a:lnTo>
                      <a:lnTo>
                        <a:pt x="414" y="285"/>
                      </a:lnTo>
                      <a:lnTo>
                        <a:pt x="409" y="165"/>
                      </a:lnTo>
                      <a:lnTo>
                        <a:pt x="401" y="88"/>
                      </a:lnTo>
                      <a:lnTo>
                        <a:pt x="385" y="73"/>
                      </a:lnTo>
                      <a:lnTo>
                        <a:pt x="297" y="56"/>
                      </a:lnTo>
                      <a:lnTo>
                        <a:pt x="176" y="41"/>
                      </a:lnTo>
                      <a:lnTo>
                        <a:pt x="78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62" name="Freeform 18">
                  <a:extLst>
                    <a:ext uri="{FF2B5EF4-FFF2-40B4-BE49-F238E27FC236}">
                      <a16:creationId xmlns:a16="http://schemas.microsoft.com/office/drawing/2014/main" id="{DFCEB413-7D62-E30A-63DD-C2AFF1143A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6" y="2917"/>
                  <a:ext cx="453" cy="464"/>
                </a:xfrm>
                <a:custGeom>
                  <a:avLst/>
                  <a:gdLst>
                    <a:gd name="T0" fmla="*/ 257 w 453"/>
                    <a:gd name="T1" fmla="*/ 27 h 464"/>
                    <a:gd name="T2" fmla="*/ 102 w 453"/>
                    <a:gd name="T3" fmla="*/ 2 h 464"/>
                    <a:gd name="T4" fmla="*/ 57 w 453"/>
                    <a:gd name="T5" fmla="*/ 0 h 464"/>
                    <a:gd name="T6" fmla="*/ 45 w 453"/>
                    <a:gd name="T7" fmla="*/ 17 h 464"/>
                    <a:gd name="T8" fmla="*/ 32 w 453"/>
                    <a:gd name="T9" fmla="*/ 50 h 464"/>
                    <a:gd name="T10" fmla="*/ 12 w 453"/>
                    <a:gd name="T11" fmla="*/ 141 h 464"/>
                    <a:gd name="T12" fmla="*/ 2 w 453"/>
                    <a:gd name="T13" fmla="*/ 232 h 464"/>
                    <a:gd name="T14" fmla="*/ 0 w 453"/>
                    <a:gd name="T15" fmla="*/ 325 h 464"/>
                    <a:gd name="T16" fmla="*/ 14 w 453"/>
                    <a:gd name="T17" fmla="*/ 362 h 464"/>
                    <a:gd name="T18" fmla="*/ 21 w 453"/>
                    <a:gd name="T19" fmla="*/ 374 h 464"/>
                    <a:gd name="T20" fmla="*/ 119 w 453"/>
                    <a:gd name="T21" fmla="*/ 400 h 464"/>
                    <a:gd name="T22" fmla="*/ 245 w 453"/>
                    <a:gd name="T23" fmla="*/ 425 h 464"/>
                    <a:gd name="T24" fmla="*/ 340 w 453"/>
                    <a:gd name="T25" fmla="*/ 441 h 464"/>
                    <a:gd name="T26" fmla="*/ 453 w 453"/>
                    <a:gd name="T27" fmla="*/ 464 h 464"/>
                    <a:gd name="T28" fmla="*/ 450 w 453"/>
                    <a:gd name="T29" fmla="*/ 449 h 464"/>
                    <a:gd name="T30" fmla="*/ 363 w 453"/>
                    <a:gd name="T31" fmla="*/ 429 h 464"/>
                    <a:gd name="T32" fmla="*/ 248 w 453"/>
                    <a:gd name="T33" fmla="*/ 403 h 464"/>
                    <a:gd name="T34" fmla="*/ 92 w 453"/>
                    <a:gd name="T35" fmla="*/ 375 h 464"/>
                    <a:gd name="T36" fmla="*/ 36 w 453"/>
                    <a:gd name="T37" fmla="*/ 349 h 464"/>
                    <a:gd name="T38" fmla="*/ 20 w 453"/>
                    <a:gd name="T39" fmla="*/ 333 h 464"/>
                    <a:gd name="T40" fmla="*/ 18 w 453"/>
                    <a:gd name="T41" fmla="*/ 305 h 464"/>
                    <a:gd name="T42" fmla="*/ 21 w 453"/>
                    <a:gd name="T43" fmla="*/ 228 h 464"/>
                    <a:gd name="T44" fmla="*/ 35 w 453"/>
                    <a:gd name="T45" fmla="*/ 135 h 464"/>
                    <a:gd name="T46" fmla="*/ 56 w 453"/>
                    <a:gd name="T47" fmla="*/ 43 h 464"/>
                    <a:gd name="T48" fmla="*/ 69 w 453"/>
                    <a:gd name="T49" fmla="*/ 22 h 464"/>
                    <a:gd name="T50" fmla="*/ 176 w 453"/>
                    <a:gd name="T51" fmla="*/ 24 h 464"/>
                    <a:gd name="T52" fmla="*/ 257 w 453"/>
                    <a:gd name="T53" fmla="*/ 27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3" h="464">
                      <a:moveTo>
                        <a:pt x="257" y="27"/>
                      </a:moveTo>
                      <a:lnTo>
                        <a:pt x="102" y="2"/>
                      </a:lnTo>
                      <a:lnTo>
                        <a:pt x="57" y="0"/>
                      </a:lnTo>
                      <a:lnTo>
                        <a:pt x="45" y="17"/>
                      </a:lnTo>
                      <a:lnTo>
                        <a:pt x="32" y="50"/>
                      </a:lnTo>
                      <a:lnTo>
                        <a:pt x="12" y="141"/>
                      </a:lnTo>
                      <a:lnTo>
                        <a:pt x="2" y="232"/>
                      </a:lnTo>
                      <a:lnTo>
                        <a:pt x="0" y="325"/>
                      </a:lnTo>
                      <a:lnTo>
                        <a:pt x="14" y="362"/>
                      </a:lnTo>
                      <a:lnTo>
                        <a:pt x="21" y="374"/>
                      </a:lnTo>
                      <a:lnTo>
                        <a:pt x="119" y="400"/>
                      </a:lnTo>
                      <a:lnTo>
                        <a:pt x="245" y="425"/>
                      </a:lnTo>
                      <a:lnTo>
                        <a:pt x="340" y="441"/>
                      </a:lnTo>
                      <a:lnTo>
                        <a:pt x="453" y="464"/>
                      </a:lnTo>
                      <a:lnTo>
                        <a:pt x="450" y="449"/>
                      </a:lnTo>
                      <a:lnTo>
                        <a:pt x="363" y="429"/>
                      </a:lnTo>
                      <a:lnTo>
                        <a:pt x="248" y="403"/>
                      </a:lnTo>
                      <a:lnTo>
                        <a:pt x="92" y="375"/>
                      </a:lnTo>
                      <a:lnTo>
                        <a:pt x="36" y="349"/>
                      </a:lnTo>
                      <a:lnTo>
                        <a:pt x="20" y="333"/>
                      </a:lnTo>
                      <a:lnTo>
                        <a:pt x="18" y="305"/>
                      </a:lnTo>
                      <a:lnTo>
                        <a:pt x="21" y="228"/>
                      </a:lnTo>
                      <a:lnTo>
                        <a:pt x="35" y="135"/>
                      </a:lnTo>
                      <a:lnTo>
                        <a:pt x="56" y="43"/>
                      </a:lnTo>
                      <a:lnTo>
                        <a:pt x="69" y="22"/>
                      </a:lnTo>
                      <a:lnTo>
                        <a:pt x="176" y="24"/>
                      </a:lnTo>
                      <a:lnTo>
                        <a:pt x="257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363" name="Group 19">
              <a:extLst>
                <a:ext uri="{FF2B5EF4-FFF2-40B4-BE49-F238E27FC236}">
                  <a16:creationId xmlns:a16="http://schemas.microsoft.com/office/drawing/2014/main" id="{B32D71AB-EC50-D008-DD59-3DCE24EC3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3" y="3211"/>
              <a:ext cx="973" cy="799"/>
              <a:chOff x="3983" y="3211"/>
              <a:chExt cx="973" cy="799"/>
            </a:xfrm>
          </p:grpSpPr>
          <p:sp>
            <p:nvSpPr>
              <p:cNvPr id="57364" name="Freeform 20">
                <a:extLst>
                  <a:ext uri="{FF2B5EF4-FFF2-40B4-BE49-F238E27FC236}">
                    <a16:creationId xmlns:a16="http://schemas.microsoft.com/office/drawing/2014/main" id="{695B3EAA-270D-6CEF-6D72-FB7E41B2F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8" y="3211"/>
                <a:ext cx="353" cy="287"/>
              </a:xfrm>
              <a:custGeom>
                <a:avLst/>
                <a:gdLst>
                  <a:gd name="T0" fmla="*/ 221 w 353"/>
                  <a:gd name="T1" fmla="*/ 76 h 287"/>
                  <a:gd name="T2" fmla="*/ 194 w 353"/>
                  <a:gd name="T3" fmla="*/ 41 h 287"/>
                  <a:gd name="T4" fmla="*/ 164 w 353"/>
                  <a:gd name="T5" fmla="*/ 18 h 287"/>
                  <a:gd name="T6" fmla="*/ 130 w 353"/>
                  <a:gd name="T7" fmla="*/ 5 h 287"/>
                  <a:gd name="T8" fmla="*/ 103 w 353"/>
                  <a:gd name="T9" fmla="*/ 0 h 287"/>
                  <a:gd name="T10" fmla="*/ 67 w 353"/>
                  <a:gd name="T11" fmla="*/ 8 h 287"/>
                  <a:gd name="T12" fmla="*/ 39 w 353"/>
                  <a:gd name="T13" fmla="*/ 23 h 287"/>
                  <a:gd name="T14" fmla="*/ 17 w 353"/>
                  <a:gd name="T15" fmla="*/ 44 h 287"/>
                  <a:gd name="T16" fmla="*/ 5 w 353"/>
                  <a:gd name="T17" fmla="*/ 78 h 287"/>
                  <a:gd name="T18" fmla="*/ 0 w 353"/>
                  <a:gd name="T19" fmla="*/ 113 h 287"/>
                  <a:gd name="T20" fmla="*/ 8 w 353"/>
                  <a:gd name="T21" fmla="*/ 150 h 287"/>
                  <a:gd name="T22" fmla="*/ 18 w 353"/>
                  <a:gd name="T23" fmla="*/ 195 h 287"/>
                  <a:gd name="T24" fmla="*/ 44 w 353"/>
                  <a:gd name="T25" fmla="*/ 235 h 287"/>
                  <a:gd name="T26" fmla="*/ 68 w 353"/>
                  <a:gd name="T27" fmla="*/ 260 h 287"/>
                  <a:gd name="T28" fmla="*/ 103 w 353"/>
                  <a:gd name="T29" fmla="*/ 278 h 287"/>
                  <a:gd name="T30" fmla="*/ 135 w 353"/>
                  <a:gd name="T31" fmla="*/ 287 h 287"/>
                  <a:gd name="T32" fmla="*/ 171 w 353"/>
                  <a:gd name="T33" fmla="*/ 287 h 287"/>
                  <a:gd name="T34" fmla="*/ 200 w 353"/>
                  <a:gd name="T35" fmla="*/ 273 h 287"/>
                  <a:gd name="T36" fmla="*/ 221 w 353"/>
                  <a:gd name="T37" fmla="*/ 255 h 287"/>
                  <a:gd name="T38" fmla="*/ 236 w 353"/>
                  <a:gd name="T39" fmla="*/ 226 h 287"/>
                  <a:gd name="T40" fmla="*/ 241 w 353"/>
                  <a:gd name="T41" fmla="*/ 205 h 287"/>
                  <a:gd name="T42" fmla="*/ 244 w 353"/>
                  <a:gd name="T43" fmla="*/ 173 h 287"/>
                  <a:gd name="T44" fmla="*/ 236 w 353"/>
                  <a:gd name="T45" fmla="*/ 140 h 287"/>
                  <a:gd name="T46" fmla="*/ 232 w 353"/>
                  <a:gd name="T47" fmla="*/ 108 h 287"/>
                  <a:gd name="T48" fmla="*/ 280 w 353"/>
                  <a:gd name="T49" fmla="*/ 81 h 287"/>
                  <a:gd name="T50" fmla="*/ 330 w 353"/>
                  <a:gd name="T51" fmla="*/ 63 h 287"/>
                  <a:gd name="T52" fmla="*/ 348 w 353"/>
                  <a:gd name="T53" fmla="*/ 49 h 287"/>
                  <a:gd name="T54" fmla="*/ 353 w 353"/>
                  <a:gd name="T55" fmla="*/ 27 h 287"/>
                  <a:gd name="T56" fmla="*/ 341 w 353"/>
                  <a:gd name="T57" fmla="*/ 17 h 287"/>
                  <a:gd name="T58" fmla="*/ 321 w 353"/>
                  <a:gd name="T59" fmla="*/ 9 h 287"/>
                  <a:gd name="T60" fmla="*/ 295 w 353"/>
                  <a:gd name="T61" fmla="*/ 21 h 287"/>
                  <a:gd name="T62" fmla="*/ 268 w 353"/>
                  <a:gd name="T63" fmla="*/ 53 h 287"/>
                  <a:gd name="T64" fmla="*/ 221 w 353"/>
                  <a:gd name="T65" fmla="*/ 76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3" h="287">
                    <a:moveTo>
                      <a:pt x="221" y="76"/>
                    </a:moveTo>
                    <a:lnTo>
                      <a:pt x="194" y="41"/>
                    </a:lnTo>
                    <a:lnTo>
                      <a:pt x="164" y="18"/>
                    </a:lnTo>
                    <a:lnTo>
                      <a:pt x="130" y="5"/>
                    </a:lnTo>
                    <a:lnTo>
                      <a:pt x="103" y="0"/>
                    </a:lnTo>
                    <a:lnTo>
                      <a:pt x="67" y="8"/>
                    </a:lnTo>
                    <a:lnTo>
                      <a:pt x="39" y="23"/>
                    </a:lnTo>
                    <a:lnTo>
                      <a:pt x="17" y="44"/>
                    </a:lnTo>
                    <a:lnTo>
                      <a:pt x="5" y="78"/>
                    </a:lnTo>
                    <a:lnTo>
                      <a:pt x="0" y="113"/>
                    </a:lnTo>
                    <a:lnTo>
                      <a:pt x="8" y="150"/>
                    </a:lnTo>
                    <a:lnTo>
                      <a:pt x="18" y="195"/>
                    </a:lnTo>
                    <a:lnTo>
                      <a:pt x="44" y="235"/>
                    </a:lnTo>
                    <a:lnTo>
                      <a:pt x="68" y="260"/>
                    </a:lnTo>
                    <a:lnTo>
                      <a:pt x="103" y="278"/>
                    </a:lnTo>
                    <a:lnTo>
                      <a:pt x="135" y="287"/>
                    </a:lnTo>
                    <a:lnTo>
                      <a:pt x="171" y="287"/>
                    </a:lnTo>
                    <a:lnTo>
                      <a:pt x="200" y="273"/>
                    </a:lnTo>
                    <a:lnTo>
                      <a:pt x="221" y="255"/>
                    </a:lnTo>
                    <a:lnTo>
                      <a:pt x="236" y="226"/>
                    </a:lnTo>
                    <a:lnTo>
                      <a:pt x="241" y="205"/>
                    </a:lnTo>
                    <a:lnTo>
                      <a:pt x="244" y="173"/>
                    </a:lnTo>
                    <a:lnTo>
                      <a:pt x="236" y="140"/>
                    </a:lnTo>
                    <a:lnTo>
                      <a:pt x="232" y="108"/>
                    </a:lnTo>
                    <a:lnTo>
                      <a:pt x="280" y="81"/>
                    </a:lnTo>
                    <a:lnTo>
                      <a:pt x="330" y="63"/>
                    </a:lnTo>
                    <a:lnTo>
                      <a:pt x="348" y="49"/>
                    </a:lnTo>
                    <a:lnTo>
                      <a:pt x="353" y="27"/>
                    </a:lnTo>
                    <a:lnTo>
                      <a:pt x="341" y="17"/>
                    </a:lnTo>
                    <a:lnTo>
                      <a:pt x="321" y="9"/>
                    </a:lnTo>
                    <a:lnTo>
                      <a:pt x="295" y="21"/>
                    </a:lnTo>
                    <a:lnTo>
                      <a:pt x="268" y="53"/>
                    </a:lnTo>
                    <a:lnTo>
                      <a:pt x="221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5" name="Freeform 21">
                <a:extLst>
                  <a:ext uri="{FF2B5EF4-FFF2-40B4-BE49-F238E27FC236}">
                    <a16:creationId xmlns:a16="http://schemas.microsoft.com/office/drawing/2014/main" id="{B27182EB-6F8E-DB1A-4726-5F40339A2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7" y="3499"/>
                <a:ext cx="297" cy="493"/>
              </a:xfrm>
              <a:custGeom>
                <a:avLst/>
                <a:gdLst>
                  <a:gd name="T0" fmla="*/ 40 w 297"/>
                  <a:gd name="T1" fmla="*/ 170 h 493"/>
                  <a:gd name="T2" fmla="*/ 14 w 297"/>
                  <a:gd name="T3" fmla="*/ 143 h 493"/>
                  <a:gd name="T4" fmla="*/ 3 w 297"/>
                  <a:gd name="T5" fmla="*/ 112 h 493"/>
                  <a:gd name="T6" fmla="*/ 0 w 297"/>
                  <a:gd name="T7" fmla="*/ 86 h 493"/>
                  <a:gd name="T8" fmla="*/ 9 w 297"/>
                  <a:gd name="T9" fmla="*/ 62 h 493"/>
                  <a:gd name="T10" fmla="*/ 21 w 297"/>
                  <a:gd name="T11" fmla="*/ 39 h 493"/>
                  <a:gd name="T12" fmla="*/ 49 w 297"/>
                  <a:gd name="T13" fmla="*/ 21 h 493"/>
                  <a:gd name="T14" fmla="*/ 78 w 297"/>
                  <a:gd name="T15" fmla="*/ 3 h 493"/>
                  <a:gd name="T16" fmla="*/ 122 w 297"/>
                  <a:gd name="T17" fmla="*/ 0 h 493"/>
                  <a:gd name="T18" fmla="*/ 149 w 297"/>
                  <a:gd name="T19" fmla="*/ 8 h 493"/>
                  <a:gd name="T20" fmla="*/ 169 w 297"/>
                  <a:gd name="T21" fmla="*/ 21 h 493"/>
                  <a:gd name="T22" fmla="*/ 201 w 297"/>
                  <a:gd name="T23" fmla="*/ 48 h 493"/>
                  <a:gd name="T24" fmla="*/ 224 w 297"/>
                  <a:gd name="T25" fmla="*/ 90 h 493"/>
                  <a:gd name="T26" fmla="*/ 245 w 297"/>
                  <a:gd name="T27" fmla="*/ 130 h 493"/>
                  <a:gd name="T28" fmla="*/ 263 w 297"/>
                  <a:gd name="T29" fmla="*/ 198 h 493"/>
                  <a:gd name="T30" fmla="*/ 274 w 297"/>
                  <a:gd name="T31" fmla="*/ 249 h 493"/>
                  <a:gd name="T32" fmla="*/ 282 w 297"/>
                  <a:gd name="T33" fmla="*/ 311 h 493"/>
                  <a:gd name="T34" fmla="*/ 288 w 297"/>
                  <a:gd name="T35" fmla="*/ 360 h 493"/>
                  <a:gd name="T36" fmla="*/ 297 w 297"/>
                  <a:gd name="T37" fmla="*/ 398 h 493"/>
                  <a:gd name="T38" fmla="*/ 297 w 297"/>
                  <a:gd name="T39" fmla="*/ 433 h 493"/>
                  <a:gd name="T40" fmla="*/ 288 w 297"/>
                  <a:gd name="T41" fmla="*/ 461 h 493"/>
                  <a:gd name="T42" fmla="*/ 274 w 297"/>
                  <a:gd name="T43" fmla="*/ 479 h 493"/>
                  <a:gd name="T44" fmla="*/ 251 w 297"/>
                  <a:gd name="T45" fmla="*/ 488 h 493"/>
                  <a:gd name="T46" fmla="*/ 222 w 297"/>
                  <a:gd name="T47" fmla="*/ 493 h 493"/>
                  <a:gd name="T48" fmla="*/ 90 w 297"/>
                  <a:gd name="T49" fmla="*/ 487 h 493"/>
                  <a:gd name="T50" fmla="*/ 62 w 297"/>
                  <a:gd name="T51" fmla="*/ 470 h 493"/>
                  <a:gd name="T52" fmla="*/ 44 w 297"/>
                  <a:gd name="T53" fmla="*/ 430 h 493"/>
                  <a:gd name="T54" fmla="*/ 37 w 297"/>
                  <a:gd name="T55" fmla="*/ 392 h 493"/>
                  <a:gd name="T56" fmla="*/ 40 w 297"/>
                  <a:gd name="T57" fmla="*/ 339 h 493"/>
                  <a:gd name="T58" fmla="*/ 53 w 297"/>
                  <a:gd name="T59" fmla="*/ 303 h 493"/>
                  <a:gd name="T60" fmla="*/ 73 w 297"/>
                  <a:gd name="T61" fmla="*/ 280 h 493"/>
                  <a:gd name="T62" fmla="*/ 78 w 297"/>
                  <a:gd name="T63" fmla="*/ 262 h 493"/>
                  <a:gd name="T64" fmla="*/ 73 w 297"/>
                  <a:gd name="T65" fmla="*/ 244 h 493"/>
                  <a:gd name="T66" fmla="*/ 64 w 297"/>
                  <a:gd name="T67" fmla="*/ 217 h 493"/>
                  <a:gd name="T68" fmla="*/ 49 w 297"/>
                  <a:gd name="T69" fmla="*/ 193 h 493"/>
                  <a:gd name="T70" fmla="*/ 40 w 297"/>
                  <a:gd name="T71" fmla="*/ 17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7" h="493">
                    <a:moveTo>
                      <a:pt x="40" y="170"/>
                    </a:moveTo>
                    <a:lnTo>
                      <a:pt x="14" y="143"/>
                    </a:lnTo>
                    <a:lnTo>
                      <a:pt x="3" y="112"/>
                    </a:lnTo>
                    <a:lnTo>
                      <a:pt x="0" y="86"/>
                    </a:lnTo>
                    <a:lnTo>
                      <a:pt x="9" y="62"/>
                    </a:lnTo>
                    <a:lnTo>
                      <a:pt x="21" y="39"/>
                    </a:lnTo>
                    <a:lnTo>
                      <a:pt x="49" y="21"/>
                    </a:lnTo>
                    <a:lnTo>
                      <a:pt x="78" y="3"/>
                    </a:lnTo>
                    <a:lnTo>
                      <a:pt x="122" y="0"/>
                    </a:lnTo>
                    <a:lnTo>
                      <a:pt x="149" y="8"/>
                    </a:lnTo>
                    <a:lnTo>
                      <a:pt x="169" y="21"/>
                    </a:lnTo>
                    <a:lnTo>
                      <a:pt x="201" y="48"/>
                    </a:lnTo>
                    <a:lnTo>
                      <a:pt x="224" y="90"/>
                    </a:lnTo>
                    <a:lnTo>
                      <a:pt x="245" y="130"/>
                    </a:lnTo>
                    <a:lnTo>
                      <a:pt x="263" y="198"/>
                    </a:lnTo>
                    <a:lnTo>
                      <a:pt x="274" y="249"/>
                    </a:lnTo>
                    <a:lnTo>
                      <a:pt x="282" y="311"/>
                    </a:lnTo>
                    <a:lnTo>
                      <a:pt x="288" y="360"/>
                    </a:lnTo>
                    <a:lnTo>
                      <a:pt x="297" y="398"/>
                    </a:lnTo>
                    <a:lnTo>
                      <a:pt x="297" y="433"/>
                    </a:lnTo>
                    <a:lnTo>
                      <a:pt x="288" y="461"/>
                    </a:lnTo>
                    <a:lnTo>
                      <a:pt x="274" y="479"/>
                    </a:lnTo>
                    <a:lnTo>
                      <a:pt x="251" y="488"/>
                    </a:lnTo>
                    <a:lnTo>
                      <a:pt x="222" y="493"/>
                    </a:lnTo>
                    <a:lnTo>
                      <a:pt x="90" y="487"/>
                    </a:lnTo>
                    <a:lnTo>
                      <a:pt x="62" y="470"/>
                    </a:lnTo>
                    <a:lnTo>
                      <a:pt x="44" y="430"/>
                    </a:lnTo>
                    <a:lnTo>
                      <a:pt x="37" y="392"/>
                    </a:lnTo>
                    <a:lnTo>
                      <a:pt x="40" y="339"/>
                    </a:lnTo>
                    <a:lnTo>
                      <a:pt x="53" y="303"/>
                    </a:lnTo>
                    <a:lnTo>
                      <a:pt x="73" y="280"/>
                    </a:lnTo>
                    <a:lnTo>
                      <a:pt x="78" y="262"/>
                    </a:lnTo>
                    <a:lnTo>
                      <a:pt x="73" y="244"/>
                    </a:lnTo>
                    <a:lnTo>
                      <a:pt x="64" y="217"/>
                    </a:lnTo>
                    <a:lnTo>
                      <a:pt x="49" y="193"/>
                    </a:lnTo>
                    <a:lnTo>
                      <a:pt x="40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6" name="Freeform 22">
                <a:extLst>
                  <a:ext uri="{FF2B5EF4-FFF2-40B4-BE49-F238E27FC236}">
                    <a16:creationId xmlns:a16="http://schemas.microsoft.com/office/drawing/2014/main" id="{502D5143-AA5C-6E64-DB62-EA82C6422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" y="3542"/>
                <a:ext cx="250" cy="455"/>
              </a:xfrm>
              <a:custGeom>
                <a:avLst/>
                <a:gdLst>
                  <a:gd name="T0" fmla="*/ 153 w 250"/>
                  <a:gd name="T1" fmla="*/ 74 h 455"/>
                  <a:gd name="T2" fmla="*/ 186 w 250"/>
                  <a:gd name="T3" fmla="*/ 24 h 455"/>
                  <a:gd name="T4" fmla="*/ 209 w 250"/>
                  <a:gd name="T5" fmla="*/ 5 h 455"/>
                  <a:gd name="T6" fmla="*/ 235 w 250"/>
                  <a:gd name="T7" fmla="*/ 0 h 455"/>
                  <a:gd name="T8" fmla="*/ 250 w 250"/>
                  <a:gd name="T9" fmla="*/ 45 h 455"/>
                  <a:gd name="T10" fmla="*/ 227 w 250"/>
                  <a:gd name="T11" fmla="*/ 83 h 455"/>
                  <a:gd name="T12" fmla="*/ 209 w 250"/>
                  <a:gd name="T13" fmla="*/ 97 h 455"/>
                  <a:gd name="T14" fmla="*/ 175 w 250"/>
                  <a:gd name="T15" fmla="*/ 132 h 455"/>
                  <a:gd name="T16" fmla="*/ 144 w 250"/>
                  <a:gd name="T17" fmla="*/ 187 h 455"/>
                  <a:gd name="T18" fmla="*/ 129 w 250"/>
                  <a:gd name="T19" fmla="*/ 254 h 455"/>
                  <a:gd name="T20" fmla="*/ 124 w 250"/>
                  <a:gd name="T21" fmla="*/ 314 h 455"/>
                  <a:gd name="T22" fmla="*/ 121 w 250"/>
                  <a:gd name="T23" fmla="*/ 369 h 455"/>
                  <a:gd name="T24" fmla="*/ 124 w 250"/>
                  <a:gd name="T25" fmla="*/ 408 h 455"/>
                  <a:gd name="T26" fmla="*/ 135 w 250"/>
                  <a:gd name="T27" fmla="*/ 408 h 455"/>
                  <a:gd name="T28" fmla="*/ 161 w 250"/>
                  <a:gd name="T29" fmla="*/ 387 h 455"/>
                  <a:gd name="T30" fmla="*/ 193 w 250"/>
                  <a:gd name="T31" fmla="*/ 399 h 455"/>
                  <a:gd name="T32" fmla="*/ 172 w 250"/>
                  <a:gd name="T33" fmla="*/ 419 h 455"/>
                  <a:gd name="T34" fmla="*/ 130 w 250"/>
                  <a:gd name="T35" fmla="*/ 437 h 455"/>
                  <a:gd name="T36" fmla="*/ 117 w 250"/>
                  <a:gd name="T37" fmla="*/ 453 h 455"/>
                  <a:gd name="T38" fmla="*/ 80 w 250"/>
                  <a:gd name="T39" fmla="*/ 455 h 455"/>
                  <a:gd name="T40" fmla="*/ 46 w 250"/>
                  <a:gd name="T41" fmla="*/ 440 h 455"/>
                  <a:gd name="T42" fmla="*/ 0 w 250"/>
                  <a:gd name="T43" fmla="*/ 419 h 455"/>
                  <a:gd name="T44" fmla="*/ 5 w 250"/>
                  <a:gd name="T45" fmla="*/ 392 h 455"/>
                  <a:gd name="T46" fmla="*/ 20 w 250"/>
                  <a:gd name="T47" fmla="*/ 387 h 455"/>
                  <a:gd name="T48" fmla="*/ 57 w 250"/>
                  <a:gd name="T49" fmla="*/ 413 h 455"/>
                  <a:gd name="T50" fmla="*/ 37 w 250"/>
                  <a:gd name="T51" fmla="*/ 372 h 455"/>
                  <a:gd name="T52" fmla="*/ 48 w 250"/>
                  <a:gd name="T53" fmla="*/ 364 h 455"/>
                  <a:gd name="T54" fmla="*/ 66 w 250"/>
                  <a:gd name="T55" fmla="*/ 369 h 455"/>
                  <a:gd name="T56" fmla="*/ 87 w 250"/>
                  <a:gd name="T57" fmla="*/ 399 h 455"/>
                  <a:gd name="T58" fmla="*/ 87 w 250"/>
                  <a:gd name="T59" fmla="*/ 333 h 455"/>
                  <a:gd name="T60" fmla="*/ 87 w 250"/>
                  <a:gd name="T61" fmla="*/ 263 h 455"/>
                  <a:gd name="T62" fmla="*/ 97 w 250"/>
                  <a:gd name="T63" fmla="*/ 200 h 455"/>
                  <a:gd name="T64" fmla="*/ 115 w 250"/>
                  <a:gd name="T65" fmla="*/ 147 h 455"/>
                  <a:gd name="T66" fmla="*/ 133 w 250"/>
                  <a:gd name="T67" fmla="*/ 100 h 455"/>
                  <a:gd name="T68" fmla="*/ 153 w 250"/>
                  <a:gd name="T69" fmla="*/ 74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0" h="455">
                    <a:moveTo>
                      <a:pt x="153" y="74"/>
                    </a:moveTo>
                    <a:lnTo>
                      <a:pt x="186" y="24"/>
                    </a:lnTo>
                    <a:lnTo>
                      <a:pt x="209" y="5"/>
                    </a:lnTo>
                    <a:lnTo>
                      <a:pt x="235" y="0"/>
                    </a:lnTo>
                    <a:lnTo>
                      <a:pt x="250" y="45"/>
                    </a:lnTo>
                    <a:lnTo>
                      <a:pt x="227" y="83"/>
                    </a:lnTo>
                    <a:lnTo>
                      <a:pt x="209" y="97"/>
                    </a:lnTo>
                    <a:lnTo>
                      <a:pt x="175" y="132"/>
                    </a:lnTo>
                    <a:lnTo>
                      <a:pt x="144" y="187"/>
                    </a:lnTo>
                    <a:lnTo>
                      <a:pt x="129" y="254"/>
                    </a:lnTo>
                    <a:lnTo>
                      <a:pt x="124" y="314"/>
                    </a:lnTo>
                    <a:lnTo>
                      <a:pt x="121" y="369"/>
                    </a:lnTo>
                    <a:lnTo>
                      <a:pt x="124" y="408"/>
                    </a:lnTo>
                    <a:lnTo>
                      <a:pt x="135" y="408"/>
                    </a:lnTo>
                    <a:lnTo>
                      <a:pt x="161" y="387"/>
                    </a:lnTo>
                    <a:lnTo>
                      <a:pt x="193" y="399"/>
                    </a:lnTo>
                    <a:lnTo>
                      <a:pt x="172" y="419"/>
                    </a:lnTo>
                    <a:lnTo>
                      <a:pt x="130" y="437"/>
                    </a:lnTo>
                    <a:lnTo>
                      <a:pt x="117" y="453"/>
                    </a:lnTo>
                    <a:lnTo>
                      <a:pt x="80" y="455"/>
                    </a:lnTo>
                    <a:lnTo>
                      <a:pt x="46" y="440"/>
                    </a:lnTo>
                    <a:lnTo>
                      <a:pt x="0" y="419"/>
                    </a:lnTo>
                    <a:lnTo>
                      <a:pt x="5" y="392"/>
                    </a:lnTo>
                    <a:lnTo>
                      <a:pt x="20" y="387"/>
                    </a:lnTo>
                    <a:lnTo>
                      <a:pt x="57" y="413"/>
                    </a:lnTo>
                    <a:lnTo>
                      <a:pt x="37" y="372"/>
                    </a:lnTo>
                    <a:lnTo>
                      <a:pt x="48" y="364"/>
                    </a:lnTo>
                    <a:lnTo>
                      <a:pt x="66" y="369"/>
                    </a:lnTo>
                    <a:lnTo>
                      <a:pt x="87" y="399"/>
                    </a:lnTo>
                    <a:lnTo>
                      <a:pt x="87" y="333"/>
                    </a:lnTo>
                    <a:lnTo>
                      <a:pt x="87" y="263"/>
                    </a:lnTo>
                    <a:lnTo>
                      <a:pt x="97" y="200"/>
                    </a:lnTo>
                    <a:lnTo>
                      <a:pt x="115" y="147"/>
                    </a:lnTo>
                    <a:lnTo>
                      <a:pt x="133" y="100"/>
                    </a:lnTo>
                    <a:lnTo>
                      <a:pt x="15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7" name="Freeform 23">
                <a:extLst>
                  <a:ext uri="{FF2B5EF4-FFF2-40B4-BE49-F238E27FC236}">
                    <a16:creationId xmlns:a16="http://schemas.microsoft.com/office/drawing/2014/main" id="{7CBF2D30-BA1C-EE47-1C15-46B9BD7B4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3517"/>
                <a:ext cx="457" cy="493"/>
              </a:xfrm>
              <a:custGeom>
                <a:avLst/>
                <a:gdLst>
                  <a:gd name="T0" fmla="*/ 53 w 457"/>
                  <a:gd name="T1" fmla="*/ 3 h 493"/>
                  <a:gd name="T2" fmla="*/ 80 w 457"/>
                  <a:gd name="T3" fmla="*/ 5 h 493"/>
                  <a:gd name="T4" fmla="*/ 118 w 457"/>
                  <a:gd name="T5" fmla="*/ 23 h 493"/>
                  <a:gd name="T6" fmla="*/ 161 w 457"/>
                  <a:gd name="T7" fmla="*/ 62 h 493"/>
                  <a:gd name="T8" fmla="*/ 208 w 457"/>
                  <a:gd name="T9" fmla="*/ 116 h 493"/>
                  <a:gd name="T10" fmla="*/ 261 w 457"/>
                  <a:gd name="T11" fmla="*/ 190 h 493"/>
                  <a:gd name="T12" fmla="*/ 302 w 457"/>
                  <a:gd name="T13" fmla="*/ 271 h 493"/>
                  <a:gd name="T14" fmla="*/ 324 w 457"/>
                  <a:gd name="T15" fmla="*/ 365 h 493"/>
                  <a:gd name="T16" fmla="*/ 347 w 457"/>
                  <a:gd name="T17" fmla="*/ 421 h 493"/>
                  <a:gd name="T18" fmla="*/ 360 w 457"/>
                  <a:gd name="T19" fmla="*/ 452 h 493"/>
                  <a:gd name="T20" fmla="*/ 388 w 457"/>
                  <a:gd name="T21" fmla="*/ 460 h 493"/>
                  <a:gd name="T22" fmla="*/ 428 w 457"/>
                  <a:gd name="T23" fmla="*/ 460 h 493"/>
                  <a:gd name="T24" fmla="*/ 448 w 457"/>
                  <a:gd name="T25" fmla="*/ 461 h 493"/>
                  <a:gd name="T26" fmla="*/ 457 w 457"/>
                  <a:gd name="T27" fmla="*/ 484 h 493"/>
                  <a:gd name="T28" fmla="*/ 430 w 457"/>
                  <a:gd name="T29" fmla="*/ 491 h 493"/>
                  <a:gd name="T30" fmla="*/ 392 w 457"/>
                  <a:gd name="T31" fmla="*/ 488 h 493"/>
                  <a:gd name="T32" fmla="*/ 356 w 457"/>
                  <a:gd name="T33" fmla="*/ 484 h 493"/>
                  <a:gd name="T34" fmla="*/ 333 w 457"/>
                  <a:gd name="T35" fmla="*/ 464 h 493"/>
                  <a:gd name="T36" fmla="*/ 315 w 457"/>
                  <a:gd name="T37" fmla="*/ 470 h 493"/>
                  <a:gd name="T38" fmla="*/ 308 w 457"/>
                  <a:gd name="T39" fmla="*/ 488 h 493"/>
                  <a:gd name="T40" fmla="*/ 284 w 457"/>
                  <a:gd name="T41" fmla="*/ 493 h 493"/>
                  <a:gd name="T42" fmla="*/ 271 w 457"/>
                  <a:gd name="T43" fmla="*/ 482 h 493"/>
                  <a:gd name="T44" fmla="*/ 279 w 457"/>
                  <a:gd name="T45" fmla="*/ 460 h 493"/>
                  <a:gd name="T46" fmla="*/ 303 w 457"/>
                  <a:gd name="T47" fmla="*/ 433 h 493"/>
                  <a:gd name="T48" fmla="*/ 306 w 457"/>
                  <a:gd name="T49" fmla="*/ 398 h 493"/>
                  <a:gd name="T50" fmla="*/ 294 w 457"/>
                  <a:gd name="T51" fmla="*/ 362 h 493"/>
                  <a:gd name="T52" fmla="*/ 270 w 457"/>
                  <a:gd name="T53" fmla="*/ 294 h 493"/>
                  <a:gd name="T54" fmla="*/ 238 w 457"/>
                  <a:gd name="T55" fmla="*/ 244 h 493"/>
                  <a:gd name="T56" fmla="*/ 207 w 457"/>
                  <a:gd name="T57" fmla="*/ 193 h 493"/>
                  <a:gd name="T58" fmla="*/ 175 w 457"/>
                  <a:gd name="T59" fmla="*/ 154 h 493"/>
                  <a:gd name="T60" fmla="*/ 130 w 457"/>
                  <a:gd name="T61" fmla="*/ 112 h 493"/>
                  <a:gd name="T62" fmla="*/ 80 w 457"/>
                  <a:gd name="T63" fmla="*/ 84 h 493"/>
                  <a:gd name="T64" fmla="*/ 12 w 457"/>
                  <a:gd name="T65" fmla="*/ 57 h 493"/>
                  <a:gd name="T66" fmla="*/ 0 w 457"/>
                  <a:gd name="T67" fmla="*/ 23 h 493"/>
                  <a:gd name="T68" fmla="*/ 21 w 457"/>
                  <a:gd name="T69" fmla="*/ 0 h 493"/>
                  <a:gd name="T70" fmla="*/ 53 w 457"/>
                  <a:gd name="T71" fmla="*/ 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7" h="493">
                    <a:moveTo>
                      <a:pt x="53" y="3"/>
                    </a:moveTo>
                    <a:lnTo>
                      <a:pt x="80" y="5"/>
                    </a:lnTo>
                    <a:lnTo>
                      <a:pt x="118" y="23"/>
                    </a:lnTo>
                    <a:lnTo>
                      <a:pt x="161" y="62"/>
                    </a:lnTo>
                    <a:lnTo>
                      <a:pt x="208" y="116"/>
                    </a:lnTo>
                    <a:lnTo>
                      <a:pt x="261" y="190"/>
                    </a:lnTo>
                    <a:lnTo>
                      <a:pt x="302" y="271"/>
                    </a:lnTo>
                    <a:lnTo>
                      <a:pt x="324" y="365"/>
                    </a:lnTo>
                    <a:lnTo>
                      <a:pt x="347" y="421"/>
                    </a:lnTo>
                    <a:lnTo>
                      <a:pt x="360" y="452"/>
                    </a:lnTo>
                    <a:lnTo>
                      <a:pt x="388" y="460"/>
                    </a:lnTo>
                    <a:lnTo>
                      <a:pt x="428" y="460"/>
                    </a:lnTo>
                    <a:lnTo>
                      <a:pt x="448" y="461"/>
                    </a:lnTo>
                    <a:lnTo>
                      <a:pt x="457" y="484"/>
                    </a:lnTo>
                    <a:lnTo>
                      <a:pt x="430" y="491"/>
                    </a:lnTo>
                    <a:lnTo>
                      <a:pt x="392" y="488"/>
                    </a:lnTo>
                    <a:lnTo>
                      <a:pt x="356" y="484"/>
                    </a:lnTo>
                    <a:lnTo>
                      <a:pt x="333" y="464"/>
                    </a:lnTo>
                    <a:lnTo>
                      <a:pt x="315" y="470"/>
                    </a:lnTo>
                    <a:lnTo>
                      <a:pt x="308" y="488"/>
                    </a:lnTo>
                    <a:lnTo>
                      <a:pt x="284" y="493"/>
                    </a:lnTo>
                    <a:lnTo>
                      <a:pt x="271" y="482"/>
                    </a:lnTo>
                    <a:lnTo>
                      <a:pt x="279" y="460"/>
                    </a:lnTo>
                    <a:lnTo>
                      <a:pt x="303" y="433"/>
                    </a:lnTo>
                    <a:lnTo>
                      <a:pt x="306" y="398"/>
                    </a:lnTo>
                    <a:lnTo>
                      <a:pt x="294" y="362"/>
                    </a:lnTo>
                    <a:lnTo>
                      <a:pt x="270" y="294"/>
                    </a:lnTo>
                    <a:lnTo>
                      <a:pt x="238" y="244"/>
                    </a:lnTo>
                    <a:lnTo>
                      <a:pt x="207" y="193"/>
                    </a:lnTo>
                    <a:lnTo>
                      <a:pt x="175" y="154"/>
                    </a:lnTo>
                    <a:lnTo>
                      <a:pt x="130" y="112"/>
                    </a:lnTo>
                    <a:lnTo>
                      <a:pt x="80" y="84"/>
                    </a:lnTo>
                    <a:lnTo>
                      <a:pt x="12" y="57"/>
                    </a:lnTo>
                    <a:lnTo>
                      <a:pt x="0" y="23"/>
                    </a:lnTo>
                    <a:lnTo>
                      <a:pt x="21" y="0"/>
                    </a:lnTo>
                    <a:lnTo>
                      <a:pt x="5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8" name="Freeform 24">
                <a:extLst>
                  <a:ext uri="{FF2B5EF4-FFF2-40B4-BE49-F238E27FC236}">
                    <a16:creationId xmlns:a16="http://schemas.microsoft.com/office/drawing/2014/main" id="{B876ED7A-6C81-8C21-8CE6-183150662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" y="3627"/>
                <a:ext cx="599" cy="359"/>
              </a:xfrm>
              <a:custGeom>
                <a:avLst/>
                <a:gdLst>
                  <a:gd name="T0" fmla="*/ 29 w 599"/>
                  <a:gd name="T1" fmla="*/ 247 h 359"/>
                  <a:gd name="T2" fmla="*/ 5 w 599"/>
                  <a:gd name="T3" fmla="*/ 264 h 359"/>
                  <a:gd name="T4" fmla="*/ 0 w 599"/>
                  <a:gd name="T5" fmla="*/ 292 h 359"/>
                  <a:gd name="T6" fmla="*/ 5 w 599"/>
                  <a:gd name="T7" fmla="*/ 341 h 359"/>
                  <a:gd name="T8" fmla="*/ 27 w 599"/>
                  <a:gd name="T9" fmla="*/ 359 h 359"/>
                  <a:gd name="T10" fmla="*/ 86 w 599"/>
                  <a:gd name="T11" fmla="*/ 345 h 359"/>
                  <a:gd name="T12" fmla="*/ 150 w 599"/>
                  <a:gd name="T13" fmla="*/ 306 h 359"/>
                  <a:gd name="T14" fmla="*/ 234 w 599"/>
                  <a:gd name="T15" fmla="*/ 259 h 359"/>
                  <a:gd name="T16" fmla="*/ 293 w 599"/>
                  <a:gd name="T17" fmla="*/ 232 h 359"/>
                  <a:gd name="T18" fmla="*/ 329 w 599"/>
                  <a:gd name="T19" fmla="*/ 227 h 359"/>
                  <a:gd name="T20" fmla="*/ 383 w 599"/>
                  <a:gd name="T21" fmla="*/ 224 h 359"/>
                  <a:gd name="T22" fmla="*/ 414 w 599"/>
                  <a:gd name="T23" fmla="*/ 220 h 359"/>
                  <a:gd name="T24" fmla="*/ 452 w 599"/>
                  <a:gd name="T25" fmla="*/ 197 h 359"/>
                  <a:gd name="T26" fmla="*/ 489 w 599"/>
                  <a:gd name="T27" fmla="*/ 186 h 359"/>
                  <a:gd name="T28" fmla="*/ 507 w 599"/>
                  <a:gd name="T29" fmla="*/ 186 h 359"/>
                  <a:gd name="T30" fmla="*/ 536 w 599"/>
                  <a:gd name="T31" fmla="*/ 186 h 359"/>
                  <a:gd name="T32" fmla="*/ 545 w 599"/>
                  <a:gd name="T33" fmla="*/ 173 h 359"/>
                  <a:gd name="T34" fmla="*/ 549 w 599"/>
                  <a:gd name="T35" fmla="*/ 136 h 359"/>
                  <a:gd name="T36" fmla="*/ 566 w 599"/>
                  <a:gd name="T37" fmla="*/ 97 h 359"/>
                  <a:gd name="T38" fmla="*/ 590 w 599"/>
                  <a:gd name="T39" fmla="*/ 59 h 359"/>
                  <a:gd name="T40" fmla="*/ 599 w 599"/>
                  <a:gd name="T41" fmla="*/ 41 h 359"/>
                  <a:gd name="T42" fmla="*/ 593 w 599"/>
                  <a:gd name="T43" fmla="*/ 18 h 359"/>
                  <a:gd name="T44" fmla="*/ 557 w 599"/>
                  <a:gd name="T45" fmla="*/ 0 h 359"/>
                  <a:gd name="T46" fmla="*/ 531 w 599"/>
                  <a:gd name="T47" fmla="*/ 5 h 359"/>
                  <a:gd name="T48" fmla="*/ 504 w 599"/>
                  <a:gd name="T49" fmla="*/ 86 h 359"/>
                  <a:gd name="T50" fmla="*/ 494 w 599"/>
                  <a:gd name="T51" fmla="*/ 150 h 359"/>
                  <a:gd name="T52" fmla="*/ 476 w 599"/>
                  <a:gd name="T53" fmla="*/ 159 h 359"/>
                  <a:gd name="T54" fmla="*/ 401 w 599"/>
                  <a:gd name="T55" fmla="*/ 165 h 359"/>
                  <a:gd name="T56" fmla="*/ 321 w 599"/>
                  <a:gd name="T57" fmla="*/ 173 h 359"/>
                  <a:gd name="T58" fmla="*/ 270 w 599"/>
                  <a:gd name="T59" fmla="*/ 170 h 359"/>
                  <a:gd name="T60" fmla="*/ 243 w 599"/>
                  <a:gd name="T61" fmla="*/ 182 h 359"/>
                  <a:gd name="T62" fmla="*/ 189 w 599"/>
                  <a:gd name="T63" fmla="*/ 200 h 359"/>
                  <a:gd name="T64" fmla="*/ 99 w 599"/>
                  <a:gd name="T65" fmla="*/ 227 h 359"/>
                  <a:gd name="T66" fmla="*/ 29 w 599"/>
                  <a:gd name="T67" fmla="*/ 247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9" h="359">
                    <a:moveTo>
                      <a:pt x="29" y="247"/>
                    </a:moveTo>
                    <a:lnTo>
                      <a:pt x="5" y="264"/>
                    </a:lnTo>
                    <a:lnTo>
                      <a:pt x="0" y="292"/>
                    </a:lnTo>
                    <a:lnTo>
                      <a:pt x="5" y="341"/>
                    </a:lnTo>
                    <a:lnTo>
                      <a:pt x="27" y="359"/>
                    </a:lnTo>
                    <a:lnTo>
                      <a:pt x="86" y="345"/>
                    </a:lnTo>
                    <a:lnTo>
                      <a:pt x="150" y="306"/>
                    </a:lnTo>
                    <a:lnTo>
                      <a:pt x="234" y="259"/>
                    </a:lnTo>
                    <a:lnTo>
                      <a:pt x="293" y="232"/>
                    </a:lnTo>
                    <a:lnTo>
                      <a:pt x="329" y="227"/>
                    </a:lnTo>
                    <a:lnTo>
                      <a:pt x="383" y="224"/>
                    </a:lnTo>
                    <a:lnTo>
                      <a:pt x="414" y="220"/>
                    </a:lnTo>
                    <a:lnTo>
                      <a:pt x="452" y="197"/>
                    </a:lnTo>
                    <a:lnTo>
                      <a:pt x="489" y="186"/>
                    </a:lnTo>
                    <a:lnTo>
                      <a:pt x="507" y="186"/>
                    </a:lnTo>
                    <a:lnTo>
                      <a:pt x="536" y="186"/>
                    </a:lnTo>
                    <a:lnTo>
                      <a:pt x="545" y="173"/>
                    </a:lnTo>
                    <a:lnTo>
                      <a:pt x="549" y="136"/>
                    </a:lnTo>
                    <a:lnTo>
                      <a:pt x="566" y="97"/>
                    </a:lnTo>
                    <a:lnTo>
                      <a:pt x="590" y="59"/>
                    </a:lnTo>
                    <a:lnTo>
                      <a:pt x="599" y="41"/>
                    </a:lnTo>
                    <a:lnTo>
                      <a:pt x="593" y="18"/>
                    </a:lnTo>
                    <a:lnTo>
                      <a:pt x="557" y="0"/>
                    </a:lnTo>
                    <a:lnTo>
                      <a:pt x="531" y="5"/>
                    </a:lnTo>
                    <a:lnTo>
                      <a:pt x="504" y="86"/>
                    </a:lnTo>
                    <a:lnTo>
                      <a:pt x="494" y="150"/>
                    </a:lnTo>
                    <a:lnTo>
                      <a:pt x="476" y="159"/>
                    </a:lnTo>
                    <a:lnTo>
                      <a:pt x="401" y="165"/>
                    </a:lnTo>
                    <a:lnTo>
                      <a:pt x="321" y="173"/>
                    </a:lnTo>
                    <a:lnTo>
                      <a:pt x="270" y="170"/>
                    </a:lnTo>
                    <a:lnTo>
                      <a:pt x="243" y="182"/>
                    </a:lnTo>
                    <a:lnTo>
                      <a:pt x="189" y="200"/>
                    </a:lnTo>
                    <a:lnTo>
                      <a:pt x="99" y="227"/>
                    </a:lnTo>
                    <a:lnTo>
                      <a:pt x="29" y="2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9" name="Freeform 25">
                <a:extLst>
                  <a:ext uri="{FF2B5EF4-FFF2-40B4-BE49-F238E27FC236}">
                    <a16:creationId xmlns:a16="http://schemas.microsoft.com/office/drawing/2014/main" id="{DF49F235-808F-91E5-7886-5B0B73633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1" y="3569"/>
                <a:ext cx="488" cy="411"/>
              </a:xfrm>
              <a:custGeom>
                <a:avLst/>
                <a:gdLst>
                  <a:gd name="T0" fmla="*/ 18 w 488"/>
                  <a:gd name="T1" fmla="*/ 310 h 411"/>
                  <a:gd name="T2" fmla="*/ 0 w 488"/>
                  <a:gd name="T3" fmla="*/ 329 h 411"/>
                  <a:gd name="T4" fmla="*/ 0 w 488"/>
                  <a:gd name="T5" fmla="*/ 356 h 411"/>
                  <a:gd name="T6" fmla="*/ 12 w 488"/>
                  <a:gd name="T7" fmla="*/ 397 h 411"/>
                  <a:gd name="T8" fmla="*/ 35 w 488"/>
                  <a:gd name="T9" fmla="*/ 411 h 411"/>
                  <a:gd name="T10" fmla="*/ 85 w 488"/>
                  <a:gd name="T11" fmla="*/ 388 h 411"/>
                  <a:gd name="T12" fmla="*/ 136 w 488"/>
                  <a:gd name="T13" fmla="*/ 341 h 411"/>
                  <a:gd name="T14" fmla="*/ 202 w 488"/>
                  <a:gd name="T15" fmla="*/ 285 h 411"/>
                  <a:gd name="T16" fmla="*/ 249 w 488"/>
                  <a:gd name="T17" fmla="*/ 251 h 411"/>
                  <a:gd name="T18" fmla="*/ 281 w 488"/>
                  <a:gd name="T19" fmla="*/ 240 h 411"/>
                  <a:gd name="T20" fmla="*/ 328 w 488"/>
                  <a:gd name="T21" fmla="*/ 228 h 411"/>
                  <a:gd name="T22" fmla="*/ 355 w 488"/>
                  <a:gd name="T23" fmla="*/ 220 h 411"/>
                  <a:gd name="T24" fmla="*/ 384 w 488"/>
                  <a:gd name="T25" fmla="*/ 194 h 411"/>
                  <a:gd name="T26" fmla="*/ 416 w 488"/>
                  <a:gd name="T27" fmla="*/ 178 h 411"/>
                  <a:gd name="T28" fmla="*/ 431 w 488"/>
                  <a:gd name="T29" fmla="*/ 173 h 411"/>
                  <a:gd name="T30" fmla="*/ 457 w 488"/>
                  <a:gd name="T31" fmla="*/ 169 h 411"/>
                  <a:gd name="T32" fmla="*/ 462 w 488"/>
                  <a:gd name="T33" fmla="*/ 156 h 411"/>
                  <a:gd name="T34" fmla="*/ 461 w 488"/>
                  <a:gd name="T35" fmla="*/ 123 h 411"/>
                  <a:gd name="T36" fmla="*/ 469 w 488"/>
                  <a:gd name="T37" fmla="*/ 85 h 411"/>
                  <a:gd name="T38" fmla="*/ 483 w 488"/>
                  <a:gd name="T39" fmla="*/ 46 h 411"/>
                  <a:gd name="T40" fmla="*/ 488 w 488"/>
                  <a:gd name="T41" fmla="*/ 30 h 411"/>
                  <a:gd name="T42" fmla="*/ 479 w 488"/>
                  <a:gd name="T43" fmla="*/ 11 h 411"/>
                  <a:gd name="T44" fmla="*/ 443 w 488"/>
                  <a:gd name="T45" fmla="*/ 0 h 411"/>
                  <a:gd name="T46" fmla="*/ 422 w 488"/>
                  <a:gd name="T47" fmla="*/ 8 h 411"/>
                  <a:gd name="T48" fmla="*/ 411 w 488"/>
                  <a:gd name="T49" fmla="*/ 86 h 411"/>
                  <a:gd name="T50" fmla="*/ 413 w 488"/>
                  <a:gd name="T51" fmla="*/ 143 h 411"/>
                  <a:gd name="T52" fmla="*/ 400 w 488"/>
                  <a:gd name="T53" fmla="*/ 154 h 411"/>
                  <a:gd name="T54" fmla="*/ 333 w 488"/>
                  <a:gd name="T55" fmla="*/ 173 h 411"/>
                  <a:gd name="T56" fmla="*/ 264 w 488"/>
                  <a:gd name="T57" fmla="*/ 194 h 411"/>
                  <a:gd name="T58" fmla="*/ 218 w 488"/>
                  <a:gd name="T59" fmla="*/ 201 h 411"/>
                  <a:gd name="T60" fmla="*/ 197 w 488"/>
                  <a:gd name="T61" fmla="*/ 216 h 411"/>
                  <a:gd name="T62" fmla="*/ 152 w 488"/>
                  <a:gd name="T63" fmla="*/ 242 h 411"/>
                  <a:gd name="T64" fmla="*/ 76 w 488"/>
                  <a:gd name="T65" fmla="*/ 280 h 411"/>
                  <a:gd name="T66" fmla="*/ 18 w 488"/>
                  <a:gd name="T67" fmla="*/ 31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411">
                    <a:moveTo>
                      <a:pt x="18" y="310"/>
                    </a:moveTo>
                    <a:lnTo>
                      <a:pt x="0" y="329"/>
                    </a:lnTo>
                    <a:lnTo>
                      <a:pt x="0" y="356"/>
                    </a:lnTo>
                    <a:lnTo>
                      <a:pt x="12" y="397"/>
                    </a:lnTo>
                    <a:lnTo>
                      <a:pt x="35" y="411"/>
                    </a:lnTo>
                    <a:lnTo>
                      <a:pt x="85" y="388"/>
                    </a:lnTo>
                    <a:lnTo>
                      <a:pt x="136" y="341"/>
                    </a:lnTo>
                    <a:lnTo>
                      <a:pt x="202" y="285"/>
                    </a:lnTo>
                    <a:lnTo>
                      <a:pt x="249" y="251"/>
                    </a:lnTo>
                    <a:lnTo>
                      <a:pt x="281" y="240"/>
                    </a:lnTo>
                    <a:lnTo>
                      <a:pt x="328" y="228"/>
                    </a:lnTo>
                    <a:lnTo>
                      <a:pt x="355" y="220"/>
                    </a:lnTo>
                    <a:lnTo>
                      <a:pt x="384" y="194"/>
                    </a:lnTo>
                    <a:lnTo>
                      <a:pt x="416" y="178"/>
                    </a:lnTo>
                    <a:lnTo>
                      <a:pt x="431" y="173"/>
                    </a:lnTo>
                    <a:lnTo>
                      <a:pt x="457" y="169"/>
                    </a:lnTo>
                    <a:lnTo>
                      <a:pt x="462" y="156"/>
                    </a:lnTo>
                    <a:lnTo>
                      <a:pt x="461" y="123"/>
                    </a:lnTo>
                    <a:lnTo>
                      <a:pt x="469" y="85"/>
                    </a:lnTo>
                    <a:lnTo>
                      <a:pt x="483" y="46"/>
                    </a:lnTo>
                    <a:lnTo>
                      <a:pt x="488" y="30"/>
                    </a:lnTo>
                    <a:lnTo>
                      <a:pt x="479" y="11"/>
                    </a:lnTo>
                    <a:lnTo>
                      <a:pt x="443" y="0"/>
                    </a:lnTo>
                    <a:lnTo>
                      <a:pt x="422" y="8"/>
                    </a:lnTo>
                    <a:lnTo>
                      <a:pt x="411" y="86"/>
                    </a:lnTo>
                    <a:lnTo>
                      <a:pt x="413" y="143"/>
                    </a:lnTo>
                    <a:lnTo>
                      <a:pt x="400" y="154"/>
                    </a:lnTo>
                    <a:lnTo>
                      <a:pt x="333" y="173"/>
                    </a:lnTo>
                    <a:lnTo>
                      <a:pt x="264" y="194"/>
                    </a:lnTo>
                    <a:lnTo>
                      <a:pt x="218" y="201"/>
                    </a:lnTo>
                    <a:lnTo>
                      <a:pt x="197" y="216"/>
                    </a:lnTo>
                    <a:lnTo>
                      <a:pt x="152" y="242"/>
                    </a:lnTo>
                    <a:lnTo>
                      <a:pt x="76" y="280"/>
                    </a:lnTo>
                    <a:lnTo>
                      <a:pt x="18" y="3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7370" name="Group 26">
            <a:extLst>
              <a:ext uri="{FF2B5EF4-FFF2-40B4-BE49-F238E27FC236}">
                <a16:creationId xmlns:a16="http://schemas.microsoft.com/office/drawing/2014/main" id="{F7B9F567-C0C9-D607-37BE-1D2AE2989BA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601913"/>
            <a:ext cx="3265488" cy="2882900"/>
            <a:chOff x="2928" y="1728"/>
            <a:chExt cx="2057" cy="1756"/>
          </a:xfrm>
        </p:grpSpPr>
        <p:sp>
          <p:nvSpPr>
            <p:cNvPr id="57371" name="Freeform 27">
              <a:extLst>
                <a:ext uri="{FF2B5EF4-FFF2-40B4-BE49-F238E27FC236}">
                  <a16:creationId xmlns:a16="http://schemas.microsoft.com/office/drawing/2014/main" id="{92FC8D0C-91D6-EA5C-5DDA-B06605D383CB}"/>
                </a:ext>
              </a:extLst>
            </p:cNvPr>
            <p:cNvSpPr>
              <a:spLocks/>
            </p:cNvSpPr>
            <p:nvPr/>
          </p:nvSpPr>
          <p:spPr bwMode="auto">
            <a:xfrm rot="18031644">
              <a:off x="3783" y="2220"/>
              <a:ext cx="514" cy="164"/>
            </a:xfrm>
            <a:custGeom>
              <a:avLst/>
              <a:gdLst>
                <a:gd name="T0" fmla="*/ 125 w 935"/>
                <a:gd name="T1" fmla="*/ 74 h 299"/>
                <a:gd name="T2" fmla="*/ 185 w 935"/>
                <a:gd name="T3" fmla="*/ 24 h 299"/>
                <a:gd name="T4" fmla="*/ 221 w 935"/>
                <a:gd name="T5" fmla="*/ 72 h 299"/>
                <a:gd name="T6" fmla="*/ 292 w 935"/>
                <a:gd name="T7" fmla="*/ 52 h 299"/>
                <a:gd name="T8" fmla="*/ 300 w 935"/>
                <a:gd name="T9" fmla="*/ 150 h 299"/>
                <a:gd name="T10" fmla="*/ 365 w 935"/>
                <a:gd name="T11" fmla="*/ 83 h 299"/>
                <a:gd name="T12" fmla="*/ 390 w 935"/>
                <a:gd name="T13" fmla="*/ 113 h 299"/>
                <a:gd name="T14" fmla="*/ 412 w 935"/>
                <a:gd name="T15" fmla="*/ 201 h 299"/>
                <a:gd name="T16" fmla="*/ 474 w 935"/>
                <a:gd name="T17" fmla="*/ 140 h 299"/>
                <a:gd name="T18" fmla="*/ 516 w 935"/>
                <a:gd name="T19" fmla="*/ 201 h 299"/>
                <a:gd name="T20" fmla="*/ 537 w 935"/>
                <a:gd name="T21" fmla="*/ 227 h 299"/>
                <a:gd name="T22" fmla="*/ 597 w 935"/>
                <a:gd name="T23" fmla="*/ 172 h 299"/>
                <a:gd name="T24" fmla="*/ 635 w 935"/>
                <a:gd name="T25" fmla="*/ 183 h 299"/>
                <a:gd name="T26" fmla="*/ 657 w 935"/>
                <a:gd name="T27" fmla="*/ 257 h 299"/>
                <a:gd name="T28" fmla="*/ 708 w 935"/>
                <a:gd name="T29" fmla="*/ 218 h 299"/>
                <a:gd name="T30" fmla="*/ 761 w 935"/>
                <a:gd name="T31" fmla="*/ 173 h 299"/>
                <a:gd name="T32" fmla="*/ 801 w 935"/>
                <a:gd name="T33" fmla="*/ 233 h 299"/>
                <a:gd name="T34" fmla="*/ 839 w 935"/>
                <a:gd name="T35" fmla="*/ 229 h 299"/>
                <a:gd name="T36" fmla="*/ 888 w 935"/>
                <a:gd name="T37" fmla="*/ 218 h 299"/>
                <a:gd name="T38" fmla="*/ 930 w 935"/>
                <a:gd name="T39" fmla="*/ 271 h 299"/>
                <a:gd name="T40" fmla="*/ 864 w 935"/>
                <a:gd name="T41" fmla="*/ 251 h 299"/>
                <a:gd name="T42" fmla="*/ 810 w 935"/>
                <a:gd name="T43" fmla="*/ 284 h 299"/>
                <a:gd name="T44" fmla="*/ 773 w 935"/>
                <a:gd name="T45" fmla="*/ 262 h 299"/>
                <a:gd name="T46" fmla="*/ 697 w 935"/>
                <a:gd name="T47" fmla="*/ 279 h 299"/>
                <a:gd name="T48" fmla="*/ 659 w 935"/>
                <a:gd name="T49" fmla="*/ 299 h 299"/>
                <a:gd name="T50" fmla="*/ 630 w 935"/>
                <a:gd name="T51" fmla="*/ 271 h 299"/>
                <a:gd name="T52" fmla="*/ 599 w 935"/>
                <a:gd name="T53" fmla="*/ 210 h 299"/>
                <a:gd name="T54" fmla="*/ 516 w 935"/>
                <a:gd name="T55" fmla="*/ 271 h 299"/>
                <a:gd name="T56" fmla="*/ 488 w 935"/>
                <a:gd name="T57" fmla="*/ 245 h 299"/>
                <a:gd name="T58" fmla="*/ 458 w 935"/>
                <a:gd name="T59" fmla="*/ 190 h 299"/>
                <a:gd name="T60" fmla="*/ 379 w 935"/>
                <a:gd name="T61" fmla="*/ 257 h 299"/>
                <a:gd name="T62" fmla="*/ 354 w 935"/>
                <a:gd name="T63" fmla="*/ 240 h 299"/>
                <a:gd name="T64" fmla="*/ 363 w 935"/>
                <a:gd name="T65" fmla="*/ 144 h 299"/>
                <a:gd name="T66" fmla="*/ 325 w 935"/>
                <a:gd name="T67" fmla="*/ 172 h 299"/>
                <a:gd name="T68" fmla="*/ 254 w 935"/>
                <a:gd name="T69" fmla="*/ 210 h 299"/>
                <a:gd name="T70" fmla="*/ 254 w 935"/>
                <a:gd name="T71" fmla="*/ 146 h 299"/>
                <a:gd name="T72" fmla="*/ 207 w 935"/>
                <a:gd name="T73" fmla="*/ 133 h 299"/>
                <a:gd name="T74" fmla="*/ 123 w 935"/>
                <a:gd name="T75" fmla="*/ 144 h 299"/>
                <a:gd name="T76" fmla="*/ 69 w 935"/>
                <a:gd name="T77" fmla="*/ 79 h 299"/>
                <a:gd name="T78" fmla="*/ 0 w 935"/>
                <a:gd name="T79" fmla="*/ 1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5" h="299">
                  <a:moveTo>
                    <a:pt x="25" y="0"/>
                  </a:moveTo>
                  <a:lnTo>
                    <a:pt x="125" y="74"/>
                  </a:lnTo>
                  <a:lnTo>
                    <a:pt x="153" y="72"/>
                  </a:lnTo>
                  <a:lnTo>
                    <a:pt x="185" y="24"/>
                  </a:lnTo>
                  <a:lnTo>
                    <a:pt x="218" y="50"/>
                  </a:lnTo>
                  <a:lnTo>
                    <a:pt x="221" y="72"/>
                  </a:lnTo>
                  <a:lnTo>
                    <a:pt x="260" y="33"/>
                  </a:lnTo>
                  <a:lnTo>
                    <a:pt x="292" y="52"/>
                  </a:lnTo>
                  <a:lnTo>
                    <a:pt x="289" y="161"/>
                  </a:lnTo>
                  <a:lnTo>
                    <a:pt x="300" y="150"/>
                  </a:lnTo>
                  <a:lnTo>
                    <a:pt x="352" y="89"/>
                  </a:lnTo>
                  <a:lnTo>
                    <a:pt x="365" y="83"/>
                  </a:lnTo>
                  <a:lnTo>
                    <a:pt x="385" y="94"/>
                  </a:lnTo>
                  <a:lnTo>
                    <a:pt x="390" y="113"/>
                  </a:lnTo>
                  <a:lnTo>
                    <a:pt x="396" y="212"/>
                  </a:lnTo>
                  <a:lnTo>
                    <a:pt x="412" y="201"/>
                  </a:lnTo>
                  <a:lnTo>
                    <a:pt x="461" y="144"/>
                  </a:lnTo>
                  <a:lnTo>
                    <a:pt x="474" y="140"/>
                  </a:lnTo>
                  <a:lnTo>
                    <a:pt x="494" y="150"/>
                  </a:lnTo>
                  <a:lnTo>
                    <a:pt x="516" y="201"/>
                  </a:lnTo>
                  <a:lnTo>
                    <a:pt x="516" y="223"/>
                  </a:lnTo>
                  <a:lnTo>
                    <a:pt x="537" y="227"/>
                  </a:lnTo>
                  <a:lnTo>
                    <a:pt x="548" y="218"/>
                  </a:lnTo>
                  <a:lnTo>
                    <a:pt x="597" y="172"/>
                  </a:lnTo>
                  <a:lnTo>
                    <a:pt x="615" y="166"/>
                  </a:lnTo>
                  <a:lnTo>
                    <a:pt x="635" y="183"/>
                  </a:lnTo>
                  <a:lnTo>
                    <a:pt x="643" y="218"/>
                  </a:lnTo>
                  <a:lnTo>
                    <a:pt x="657" y="257"/>
                  </a:lnTo>
                  <a:lnTo>
                    <a:pt x="670" y="257"/>
                  </a:lnTo>
                  <a:lnTo>
                    <a:pt x="708" y="218"/>
                  </a:lnTo>
                  <a:lnTo>
                    <a:pt x="744" y="177"/>
                  </a:lnTo>
                  <a:lnTo>
                    <a:pt x="761" y="173"/>
                  </a:lnTo>
                  <a:lnTo>
                    <a:pt x="782" y="177"/>
                  </a:lnTo>
                  <a:lnTo>
                    <a:pt x="801" y="233"/>
                  </a:lnTo>
                  <a:lnTo>
                    <a:pt x="817" y="240"/>
                  </a:lnTo>
                  <a:lnTo>
                    <a:pt x="839" y="229"/>
                  </a:lnTo>
                  <a:lnTo>
                    <a:pt x="866" y="212"/>
                  </a:lnTo>
                  <a:lnTo>
                    <a:pt x="888" y="218"/>
                  </a:lnTo>
                  <a:lnTo>
                    <a:pt x="935" y="260"/>
                  </a:lnTo>
                  <a:lnTo>
                    <a:pt x="930" y="271"/>
                  </a:lnTo>
                  <a:lnTo>
                    <a:pt x="893" y="284"/>
                  </a:lnTo>
                  <a:lnTo>
                    <a:pt x="864" y="251"/>
                  </a:lnTo>
                  <a:lnTo>
                    <a:pt x="850" y="255"/>
                  </a:lnTo>
                  <a:lnTo>
                    <a:pt x="810" y="284"/>
                  </a:lnTo>
                  <a:lnTo>
                    <a:pt x="788" y="279"/>
                  </a:lnTo>
                  <a:lnTo>
                    <a:pt x="773" y="262"/>
                  </a:lnTo>
                  <a:lnTo>
                    <a:pt x="755" y="212"/>
                  </a:lnTo>
                  <a:lnTo>
                    <a:pt x="697" y="279"/>
                  </a:lnTo>
                  <a:lnTo>
                    <a:pt x="679" y="299"/>
                  </a:lnTo>
                  <a:lnTo>
                    <a:pt x="659" y="299"/>
                  </a:lnTo>
                  <a:lnTo>
                    <a:pt x="635" y="290"/>
                  </a:lnTo>
                  <a:lnTo>
                    <a:pt x="630" y="271"/>
                  </a:lnTo>
                  <a:lnTo>
                    <a:pt x="608" y="210"/>
                  </a:lnTo>
                  <a:lnTo>
                    <a:pt x="599" y="210"/>
                  </a:lnTo>
                  <a:lnTo>
                    <a:pt x="545" y="266"/>
                  </a:lnTo>
                  <a:lnTo>
                    <a:pt x="516" y="271"/>
                  </a:lnTo>
                  <a:lnTo>
                    <a:pt x="496" y="266"/>
                  </a:lnTo>
                  <a:lnTo>
                    <a:pt x="488" y="245"/>
                  </a:lnTo>
                  <a:lnTo>
                    <a:pt x="472" y="196"/>
                  </a:lnTo>
                  <a:lnTo>
                    <a:pt x="458" y="190"/>
                  </a:lnTo>
                  <a:lnTo>
                    <a:pt x="414" y="244"/>
                  </a:lnTo>
                  <a:lnTo>
                    <a:pt x="379" y="257"/>
                  </a:lnTo>
                  <a:lnTo>
                    <a:pt x="365" y="255"/>
                  </a:lnTo>
                  <a:lnTo>
                    <a:pt x="354" y="240"/>
                  </a:lnTo>
                  <a:lnTo>
                    <a:pt x="359" y="179"/>
                  </a:lnTo>
                  <a:lnTo>
                    <a:pt x="363" y="144"/>
                  </a:lnTo>
                  <a:lnTo>
                    <a:pt x="352" y="138"/>
                  </a:lnTo>
                  <a:lnTo>
                    <a:pt x="325" y="172"/>
                  </a:lnTo>
                  <a:lnTo>
                    <a:pt x="281" y="207"/>
                  </a:lnTo>
                  <a:lnTo>
                    <a:pt x="254" y="210"/>
                  </a:lnTo>
                  <a:lnTo>
                    <a:pt x="243" y="188"/>
                  </a:lnTo>
                  <a:lnTo>
                    <a:pt x="254" y="146"/>
                  </a:lnTo>
                  <a:lnTo>
                    <a:pt x="261" y="89"/>
                  </a:lnTo>
                  <a:lnTo>
                    <a:pt x="207" y="133"/>
                  </a:lnTo>
                  <a:lnTo>
                    <a:pt x="151" y="161"/>
                  </a:lnTo>
                  <a:lnTo>
                    <a:pt x="123" y="144"/>
                  </a:lnTo>
                  <a:lnTo>
                    <a:pt x="123" y="107"/>
                  </a:lnTo>
                  <a:lnTo>
                    <a:pt x="69" y="79"/>
                  </a:lnTo>
                  <a:lnTo>
                    <a:pt x="16" y="39"/>
                  </a:lnTo>
                  <a:lnTo>
                    <a:pt x="0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2" name="Freeform 28">
              <a:extLst>
                <a:ext uri="{FF2B5EF4-FFF2-40B4-BE49-F238E27FC236}">
                  <a16:creationId xmlns:a16="http://schemas.microsoft.com/office/drawing/2014/main" id="{459ED23F-6125-0D83-9930-A7A02DF67028}"/>
                </a:ext>
              </a:extLst>
            </p:cNvPr>
            <p:cNvSpPr>
              <a:spLocks/>
            </p:cNvSpPr>
            <p:nvPr/>
          </p:nvSpPr>
          <p:spPr bwMode="auto">
            <a:xfrm rot="2090987">
              <a:off x="3562" y="2230"/>
              <a:ext cx="514" cy="164"/>
            </a:xfrm>
            <a:custGeom>
              <a:avLst/>
              <a:gdLst>
                <a:gd name="T0" fmla="*/ 125 w 935"/>
                <a:gd name="T1" fmla="*/ 74 h 299"/>
                <a:gd name="T2" fmla="*/ 185 w 935"/>
                <a:gd name="T3" fmla="*/ 24 h 299"/>
                <a:gd name="T4" fmla="*/ 221 w 935"/>
                <a:gd name="T5" fmla="*/ 72 h 299"/>
                <a:gd name="T6" fmla="*/ 292 w 935"/>
                <a:gd name="T7" fmla="*/ 52 h 299"/>
                <a:gd name="T8" fmla="*/ 300 w 935"/>
                <a:gd name="T9" fmla="*/ 150 h 299"/>
                <a:gd name="T10" fmla="*/ 365 w 935"/>
                <a:gd name="T11" fmla="*/ 83 h 299"/>
                <a:gd name="T12" fmla="*/ 390 w 935"/>
                <a:gd name="T13" fmla="*/ 113 h 299"/>
                <a:gd name="T14" fmla="*/ 412 w 935"/>
                <a:gd name="T15" fmla="*/ 201 h 299"/>
                <a:gd name="T16" fmla="*/ 474 w 935"/>
                <a:gd name="T17" fmla="*/ 140 h 299"/>
                <a:gd name="T18" fmla="*/ 516 w 935"/>
                <a:gd name="T19" fmla="*/ 201 h 299"/>
                <a:gd name="T20" fmla="*/ 537 w 935"/>
                <a:gd name="T21" fmla="*/ 227 h 299"/>
                <a:gd name="T22" fmla="*/ 597 w 935"/>
                <a:gd name="T23" fmla="*/ 172 h 299"/>
                <a:gd name="T24" fmla="*/ 635 w 935"/>
                <a:gd name="T25" fmla="*/ 183 h 299"/>
                <a:gd name="T26" fmla="*/ 657 w 935"/>
                <a:gd name="T27" fmla="*/ 257 h 299"/>
                <a:gd name="T28" fmla="*/ 708 w 935"/>
                <a:gd name="T29" fmla="*/ 218 h 299"/>
                <a:gd name="T30" fmla="*/ 761 w 935"/>
                <a:gd name="T31" fmla="*/ 173 h 299"/>
                <a:gd name="T32" fmla="*/ 801 w 935"/>
                <a:gd name="T33" fmla="*/ 233 h 299"/>
                <a:gd name="T34" fmla="*/ 839 w 935"/>
                <a:gd name="T35" fmla="*/ 229 h 299"/>
                <a:gd name="T36" fmla="*/ 888 w 935"/>
                <a:gd name="T37" fmla="*/ 218 h 299"/>
                <a:gd name="T38" fmla="*/ 930 w 935"/>
                <a:gd name="T39" fmla="*/ 271 h 299"/>
                <a:gd name="T40" fmla="*/ 864 w 935"/>
                <a:gd name="T41" fmla="*/ 251 h 299"/>
                <a:gd name="T42" fmla="*/ 810 w 935"/>
                <a:gd name="T43" fmla="*/ 284 h 299"/>
                <a:gd name="T44" fmla="*/ 773 w 935"/>
                <a:gd name="T45" fmla="*/ 262 h 299"/>
                <a:gd name="T46" fmla="*/ 697 w 935"/>
                <a:gd name="T47" fmla="*/ 279 h 299"/>
                <a:gd name="T48" fmla="*/ 659 w 935"/>
                <a:gd name="T49" fmla="*/ 299 h 299"/>
                <a:gd name="T50" fmla="*/ 630 w 935"/>
                <a:gd name="T51" fmla="*/ 271 h 299"/>
                <a:gd name="T52" fmla="*/ 599 w 935"/>
                <a:gd name="T53" fmla="*/ 210 h 299"/>
                <a:gd name="T54" fmla="*/ 516 w 935"/>
                <a:gd name="T55" fmla="*/ 271 h 299"/>
                <a:gd name="T56" fmla="*/ 488 w 935"/>
                <a:gd name="T57" fmla="*/ 245 h 299"/>
                <a:gd name="T58" fmla="*/ 458 w 935"/>
                <a:gd name="T59" fmla="*/ 190 h 299"/>
                <a:gd name="T60" fmla="*/ 379 w 935"/>
                <a:gd name="T61" fmla="*/ 257 h 299"/>
                <a:gd name="T62" fmla="*/ 354 w 935"/>
                <a:gd name="T63" fmla="*/ 240 h 299"/>
                <a:gd name="T64" fmla="*/ 363 w 935"/>
                <a:gd name="T65" fmla="*/ 144 h 299"/>
                <a:gd name="T66" fmla="*/ 325 w 935"/>
                <a:gd name="T67" fmla="*/ 172 h 299"/>
                <a:gd name="T68" fmla="*/ 254 w 935"/>
                <a:gd name="T69" fmla="*/ 210 h 299"/>
                <a:gd name="T70" fmla="*/ 254 w 935"/>
                <a:gd name="T71" fmla="*/ 146 h 299"/>
                <a:gd name="T72" fmla="*/ 207 w 935"/>
                <a:gd name="T73" fmla="*/ 133 h 299"/>
                <a:gd name="T74" fmla="*/ 123 w 935"/>
                <a:gd name="T75" fmla="*/ 144 h 299"/>
                <a:gd name="T76" fmla="*/ 69 w 935"/>
                <a:gd name="T77" fmla="*/ 79 h 299"/>
                <a:gd name="T78" fmla="*/ 0 w 935"/>
                <a:gd name="T79" fmla="*/ 1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5" h="299">
                  <a:moveTo>
                    <a:pt x="25" y="0"/>
                  </a:moveTo>
                  <a:lnTo>
                    <a:pt x="125" y="74"/>
                  </a:lnTo>
                  <a:lnTo>
                    <a:pt x="153" y="72"/>
                  </a:lnTo>
                  <a:lnTo>
                    <a:pt x="185" y="24"/>
                  </a:lnTo>
                  <a:lnTo>
                    <a:pt x="218" y="50"/>
                  </a:lnTo>
                  <a:lnTo>
                    <a:pt x="221" y="72"/>
                  </a:lnTo>
                  <a:lnTo>
                    <a:pt x="260" y="33"/>
                  </a:lnTo>
                  <a:lnTo>
                    <a:pt x="292" y="52"/>
                  </a:lnTo>
                  <a:lnTo>
                    <a:pt x="289" y="161"/>
                  </a:lnTo>
                  <a:lnTo>
                    <a:pt x="300" y="150"/>
                  </a:lnTo>
                  <a:lnTo>
                    <a:pt x="352" y="89"/>
                  </a:lnTo>
                  <a:lnTo>
                    <a:pt x="365" y="83"/>
                  </a:lnTo>
                  <a:lnTo>
                    <a:pt x="385" y="94"/>
                  </a:lnTo>
                  <a:lnTo>
                    <a:pt x="390" y="113"/>
                  </a:lnTo>
                  <a:lnTo>
                    <a:pt x="396" y="212"/>
                  </a:lnTo>
                  <a:lnTo>
                    <a:pt x="412" y="201"/>
                  </a:lnTo>
                  <a:lnTo>
                    <a:pt x="461" y="144"/>
                  </a:lnTo>
                  <a:lnTo>
                    <a:pt x="474" y="140"/>
                  </a:lnTo>
                  <a:lnTo>
                    <a:pt x="494" y="150"/>
                  </a:lnTo>
                  <a:lnTo>
                    <a:pt x="516" y="201"/>
                  </a:lnTo>
                  <a:lnTo>
                    <a:pt x="516" y="223"/>
                  </a:lnTo>
                  <a:lnTo>
                    <a:pt x="537" y="227"/>
                  </a:lnTo>
                  <a:lnTo>
                    <a:pt x="548" y="218"/>
                  </a:lnTo>
                  <a:lnTo>
                    <a:pt x="597" y="172"/>
                  </a:lnTo>
                  <a:lnTo>
                    <a:pt x="615" y="166"/>
                  </a:lnTo>
                  <a:lnTo>
                    <a:pt x="635" y="183"/>
                  </a:lnTo>
                  <a:lnTo>
                    <a:pt x="643" y="218"/>
                  </a:lnTo>
                  <a:lnTo>
                    <a:pt x="657" y="257"/>
                  </a:lnTo>
                  <a:lnTo>
                    <a:pt x="670" y="257"/>
                  </a:lnTo>
                  <a:lnTo>
                    <a:pt x="708" y="218"/>
                  </a:lnTo>
                  <a:lnTo>
                    <a:pt x="744" y="177"/>
                  </a:lnTo>
                  <a:lnTo>
                    <a:pt x="761" y="173"/>
                  </a:lnTo>
                  <a:lnTo>
                    <a:pt x="782" y="177"/>
                  </a:lnTo>
                  <a:lnTo>
                    <a:pt x="801" y="233"/>
                  </a:lnTo>
                  <a:lnTo>
                    <a:pt x="817" y="240"/>
                  </a:lnTo>
                  <a:lnTo>
                    <a:pt x="839" y="229"/>
                  </a:lnTo>
                  <a:lnTo>
                    <a:pt x="866" y="212"/>
                  </a:lnTo>
                  <a:lnTo>
                    <a:pt x="888" y="218"/>
                  </a:lnTo>
                  <a:lnTo>
                    <a:pt x="935" y="260"/>
                  </a:lnTo>
                  <a:lnTo>
                    <a:pt x="930" y="271"/>
                  </a:lnTo>
                  <a:lnTo>
                    <a:pt x="893" y="284"/>
                  </a:lnTo>
                  <a:lnTo>
                    <a:pt x="864" y="251"/>
                  </a:lnTo>
                  <a:lnTo>
                    <a:pt x="850" y="255"/>
                  </a:lnTo>
                  <a:lnTo>
                    <a:pt x="810" y="284"/>
                  </a:lnTo>
                  <a:lnTo>
                    <a:pt x="788" y="279"/>
                  </a:lnTo>
                  <a:lnTo>
                    <a:pt x="773" y="262"/>
                  </a:lnTo>
                  <a:lnTo>
                    <a:pt x="755" y="212"/>
                  </a:lnTo>
                  <a:lnTo>
                    <a:pt x="697" y="279"/>
                  </a:lnTo>
                  <a:lnTo>
                    <a:pt x="679" y="299"/>
                  </a:lnTo>
                  <a:lnTo>
                    <a:pt x="659" y="299"/>
                  </a:lnTo>
                  <a:lnTo>
                    <a:pt x="635" y="290"/>
                  </a:lnTo>
                  <a:lnTo>
                    <a:pt x="630" y="271"/>
                  </a:lnTo>
                  <a:lnTo>
                    <a:pt x="608" y="210"/>
                  </a:lnTo>
                  <a:lnTo>
                    <a:pt x="599" y="210"/>
                  </a:lnTo>
                  <a:lnTo>
                    <a:pt x="545" y="266"/>
                  </a:lnTo>
                  <a:lnTo>
                    <a:pt x="516" y="271"/>
                  </a:lnTo>
                  <a:lnTo>
                    <a:pt x="496" y="266"/>
                  </a:lnTo>
                  <a:lnTo>
                    <a:pt x="488" y="245"/>
                  </a:lnTo>
                  <a:lnTo>
                    <a:pt x="472" y="196"/>
                  </a:lnTo>
                  <a:lnTo>
                    <a:pt x="458" y="190"/>
                  </a:lnTo>
                  <a:lnTo>
                    <a:pt x="414" y="244"/>
                  </a:lnTo>
                  <a:lnTo>
                    <a:pt x="379" y="257"/>
                  </a:lnTo>
                  <a:lnTo>
                    <a:pt x="365" y="255"/>
                  </a:lnTo>
                  <a:lnTo>
                    <a:pt x="354" y="240"/>
                  </a:lnTo>
                  <a:lnTo>
                    <a:pt x="359" y="179"/>
                  </a:lnTo>
                  <a:lnTo>
                    <a:pt x="363" y="144"/>
                  </a:lnTo>
                  <a:lnTo>
                    <a:pt x="352" y="138"/>
                  </a:lnTo>
                  <a:lnTo>
                    <a:pt x="325" y="172"/>
                  </a:lnTo>
                  <a:lnTo>
                    <a:pt x="281" y="207"/>
                  </a:lnTo>
                  <a:lnTo>
                    <a:pt x="254" y="210"/>
                  </a:lnTo>
                  <a:lnTo>
                    <a:pt x="243" y="188"/>
                  </a:lnTo>
                  <a:lnTo>
                    <a:pt x="254" y="146"/>
                  </a:lnTo>
                  <a:lnTo>
                    <a:pt x="261" y="89"/>
                  </a:lnTo>
                  <a:lnTo>
                    <a:pt x="207" y="133"/>
                  </a:lnTo>
                  <a:lnTo>
                    <a:pt x="151" y="161"/>
                  </a:lnTo>
                  <a:lnTo>
                    <a:pt x="123" y="144"/>
                  </a:lnTo>
                  <a:lnTo>
                    <a:pt x="123" y="107"/>
                  </a:lnTo>
                  <a:lnTo>
                    <a:pt x="69" y="79"/>
                  </a:lnTo>
                  <a:lnTo>
                    <a:pt x="16" y="39"/>
                  </a:lnTo>
                  <a:lnTo>
                    <a:pt x="0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3" name="Freeform 29">
              <a:extLst>
                <a:ext uri="{FF2B5EF4-FFF2-40B4-BE49-F238E27FC236}">
                  <a16:creationId xmlns:a16="http://schemas.microsoft.com/office/drawing/2014/main" id="{7F2222F4-A871-1C00-0358-271A72C6C7F3}"/>
                </a:ext>
              </a:extLst>
            </p:cNvPr>
            <p:cNvSpPr>
              <a:spLocks/>
            </p:cNvSpPr>
            <p:nvPr/>
          </p:nvSpPr>
          <p:spPr bwMode="auto">
            <a:xfrm rot="-3611767">
              <a:off x="3404" y="2704"/>
              <a:ext cx="514" cy="165"/>
            </a:xfrm>
            <a:custGeom>
              <a:avLst/>
              <a:gdLst>
                <a:gd name="T0" fmla="*/ 125 w 935"/>
                <a:gd name="T1" fmla="*/ 74 h 299"/>
                <a:gd name="T2" fmla="*/ 185 w 935"/>
                <a:gd name="T3" fmla="*/ 24 h 299"/>
                <a:gd name="T4" fmla="*/ 221 w 935"/>
                <a:gd name="T5" fmla="*/ 72 h 299"/>
                <a:gd name="T6" fmla="*/ 292 w 935"/>
                <a:gd name="T7" fmla="*/ 52 h 299"/>
                <a:gd name="T8" fmla="*/ 300 w 935"/>
                <a:gd name="T9" fmla="*/ 150 h 299"/>
                <a:gd name="T10" fmla="*/ 365 w 935"/>
                <a:gd name="T11" fmla="*/ 83 h 299"/>
                <a:gd name="T12" fmla="*/ 390 w 935"/>
                <a:gd name="T13" fmla="*/ 113 h 299"/>
                <a:gd name="T14" fmla="*/ 412 w 935"/>
                <a:gd name="T15" fmla="*/ 201 h 299"/>
                <a:gd name="T16" fmla="*/ 474 w 935"/>
                <a:gd name="T17" fmla="*/ 140 h 299"/>
                <a:gd name="T18" fmla="*/ 516 w 935"/>
                <a:gd name="T19" fmla="*/ 201 h 299"/>
                <a:gd name="T20" fmla="*/ 537 w 935"/>
                <a:gd name="T21" fmla="*/ 227 h 299"/>
                <a:gd name="T22" fmla="*/ 597 w 935"/>
                <a:gd name="T23" fmla="*/ 172 h 299"/>
                <a:gd name="T24" fmla="*/ 635 w 935"/>
                <a:gd name="T25" fmla="*/ 183 h 299"/>
                <a:gd name="T26" fmla="*/ 657 w 935"/>
                <a:gd name="T27" fmla="*/ 257 h 299"/>
                <a:gd name="T28" fmla="*/ 708 w 935"/>
                <a:gd name="T29" fmla="*/ 218 h 299"/>
                <a:gd name="T30" fmla="*/ 761 w 935"/>
                <a:gd name="T31" fmla="*/ 173 h 299"/>
                <a:gd name="T32" fmla="*/ 801 w 935"/>
                <a:gd name="T33" fmla="*/ 233 h 299"/>
                <a:gd name="T34" fmla="*/ 839 w 935"/>
                <a:gd name="T35" fmla="*/ 229 h 299"/>
                <a:gd name="T36" fmla="*/ 888 w 935"/>
                <a:gd name="T37" fmla="*/ 218 h 299"/>
                <a:gd name="T38" fmla="*/ 930 w 935"/>
                <a:gd name="T39" fmla="*/ 271 h 299"/>
                <a:gd name="T40" fmla="*/ 864 w 935"/>
                <a:gd name="T41" fmla="*/ 251 h 299"/>
                <a:gd name="T42" fmla="*/ 810 w 935"/>
                <a:gd name="T43" fmla="*/ 284 h 299"/>
                <a:gd name="T44" fmla="*/ 773 w 935"/>
                <a:gd name="T45" fmla="*/ 262 h 299"/>
                <a:gd name="T46" fmla="*/ 697 w 935"/>
                <a:gd name="T47" fmla="*/ 279 h 299"/>
                <a:gd name="T48" fmla="*/ 659 w 935"/>
                <a:gd name="T49" fmla="*/ 299 h 299"/>
                <a:gd name="T50" fmla="*/ 630 w 935"/>
                <a:gd name="T51" fmla="*/ 271 h 299"/>
                <a:gd name="T52" fmla="*/ 599 w 935"/>
                <a:gd name="T53" fmla="*/ 210 h 299"/>
                <a:gd name="T54" fmla="*/ 516 w 935"/>
                <a:gd name="T55" fmla="*/ 271 h 299"/>
                <a:gd name="T56" fmla="*/ 488 w 935"/>
                <a:gd name="T57" fmla="*/ 245 h 299"/>
                <a:gd name="T58" fmla="*/ 458 w 935"/>
                <a:gd name="T59" fmla="*/ 190 h 299"/>
                <a:gd name="T60" fmla="*/ 379 w 935"/>
                <a:gd name="T61" fmla="*/ 257 h 299"/>
                <a:gd name="T62" fmla="*/ 354 w 935"/>
                <a:gd name="T63" fmla="*/ 240 h 299"/>
                <a:gd name="T64" fmla="*/ 363 w 935"/>
                <a:gd name="T65" fmla="*/ 144 h 299"/>
                <a:gd name="T66" fmla="*/ 325 w 935"/>
                <a:gd name="T67" fmla="*/ 172 h 299"/>
                <a:gd name="T68" fmla="*/ 254 w 935"/>
                <a:gd name="T69" fmla="*/ 210 h 299"/>
                <a:gd name="T70" fmla="*/ 254 w 935"/>
                <a:gd name="T71" fmla="*/ 146 h 299"/>
                <a:gd name="T72" fmla="*/ 207 w 935"/>
                <a:gd name="T73" fmla="*/ 133 h 299"/>
                <a:gd name="T74" fmla="*/ 123 w 935"/>
                <a:gd name="T75" fmla="*/ 144 h 299"/>
                <a:gd name="T76" fmla="*/ 69 w 935"/>
                <a:gd name="T77" fmla="*/ 79 h 299"/>
                <a:gd name="T78" fmla="*/ 0 w 935"/>
                <a:gd name="T79" fmla="*/ 1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5" h="299">
                  <a:moveTo>
                    <a:pt x="25" y="0"/>
                  </a:moveTo>
                  <a:lnTo>
                    <a:pt x="125" y="74"/>
                  </a:lnTo>
                  <a:lnTo>
                    <a:pt x="153" y="72"/>
                  </a:lnTo>
                  <a:lnTo>
                    <a:pt x="185" y="24"/>
                  </a:lnTo>
                  <a:lnTo>
                    <a:pt x="218" y="50"/>
                  </a:lnTo>
                  <a:lnTo>
                    <a:pt x="221" y="72"/>
                  </a:lnTo>
                  <a:lnTo>
                    <a:pt x="260" y="33"/>
                  </a:lnTo>
                  <a:lnTo>
                    <a:pt x="292" y="52"/>
                  </a:lnTo>
                  <a:lnTo>
                    <a:pt x="289" y="161"/>
                  </a:lnTo>
                  <a:lnTo>
                    <a:pt x="300" y="150"/>
                  </a:lnTo>
                  <a:lnTo>
                    <a:pt x="352" y="89"/>
                  </a:lnTo>
                  <a:lnTo>
                    <a:pt x="365" y="83"/>
                  </a:lnTo>
                  <a:lnTo>
                    <a:pt x="385" y="94"/>
                  </a:lnTo>
                  <a:lnTo>
                    <a:pt x="390" y="113"/>
                  </a:lnTo>
                  <a:lnTo>
                    <a:pt x="396" y="212"/>
                  </a:lnTo>
                  <a:lnTo>
                    <a:pt x="412" y="201"/>
                  </a:lnTo>
                  <a:lnTo>
                    <a:pt x="461" y="144"/>
                  </a:lnTo>
                  <a:lnTo>
                    <a:pt x="474" y="140"/>
                  </a:lnTo>
                  <a:lnTo>
                    <a:pt x="494" y="150"/>
                  </a:lnTo>
                  <a:lnTo>
                    <a:pt x="516" y="201"/>
                  </a:lnTo>
                  <a:lnTo>
                    <a:pt x="516" y="223"/>
                  </a:lnTo>
                  <a:lnTo>
                    <a:pt x="537" y="227"/>
                  </a:lnTo>
                  <a:lnTo>
                    <a:pt x="548" y="218"/>
                  </a:lnTo>
                  <a:lnTo>
                    <a:pt x="597" y="172"/>
                  </a:lnTo>
                  <a:lnTo>
                    <a:pt x="615" y="166"/>
                  </a:lnTo>
                  <a:lnTo>
                    <a:pt x="635" y="183"/>
                  </a:lnTo>
                  <a:lnTo>
                    <a:pt x="643" y="218"/>
                  </a:lnTo>
                  <a:lnTo>
                    <a:pt x="657" y="257"/>
                  </a:lnTo>
                  <a:lnTo>
                    <a:pt x="670" y="257"/>
                  </a:lnTo>
                  <a:lnTo>
                    <a:pt x="708" y="218"/>
                  </a:lnTo>
                  <a:lnTo>
                    <a:pt x="744" y="177"/>
                  </a:lnTo>
                  <a:lnTo>
                    <a:pt x="761" y="173"/>
                  </a:lnTo>
                  <a:lnTo>
                    <a:pt x="782" y="177"/>
                  </a:lnTo>
                  <a:lnTo>
                    <a:pt x="801" y="233"/>
                  </a:lnTo>
                  <a:lnTo>
                    <a:pt x="817" y="240"/>
                  </a:lnTo>
                  <a:lnTo>
                    <a:pt x="839" y="229"/>
                  </a:lnTo>
                  <a:lnTo>
                    <a:pt x="866" y="212"/>
                  </a:lnTo>
                  <a:lnTo>
                    <a:pt x="888" y="218"/>
                  </a:lnTo>
                  <a:lnTo>
                    <a:pt x="935" y="260"/>
                  </a:lnTo>
                  <a:lnTo>
                    <a:pt x="930" y="271"/>
                  </a:lnTo>
                  <a:lnTo>
                    <a:pt x="893" y="284"/>
                  </a:lnTo>
                  <a:lnTo>
                    <a:pt x="864" y="251"/>
                  </a:lnTo>
                  <a:lnTo>
                    <a:pt x="850" y="255"/>
                  </a:lnTo>
                  <a:lnTo>
                    <a:pt x="810" y="284"/>
                  </a:lnTo>
                  <a:lnTo>
                    <a:pt x="788" y="279"/>
                  </a:lnTo>
                  <a:lnTo>
                    <a:pt x="773" y="262"/>
                  </a:lnTo>
                  <a:lnTo>
                    <a:pt x="755" y="212"/>
                  </a:lnTo>
                  <a:lnTo>
                    <a:pt x="697" y="279"/>
                  </a:lnTo>
                  <a:lnTo>
                    <a:pt x="679" y="299"/>
                  </a:lnTo>
                  <a:lnTo>
                    <a:pt x="659" y="299"/>
                  </a:lnTo>
                  <a:lnTo>
                    <a:pt x="635" y="290"/>
                  </a:lnTo>
                  <a:lnTo>
                    <a:pt x="630" y="271"/>
                  </a:lnTo>
                  <a:lnTo>
                    <a:pt x="608" y="210"/>
                  </a:lnTo>
                  <a:lnTo>
                    <a:pt x="599" y="210"/>
                  </a:lnTo>
                  <a:lnTo>
                    <a:pt x="545" y="266"/>
                  </a:lnTo>
                  <a:lnTo>
                    <a:pt x="516" y="271"/>
                  </a:lnTo>
                  <a:lnTo>
                    <a:pt x="496" y="266"/>
                  </a:lnTo>
                  <a:lnTo>
                    <a:pt x="488" y="245"/>
                  </a:lnTo>
                  <a:lnTo>
                    <a:pt x="472" y="196"/>
                  </a:lnTo>
                  <a:lnTo>
                    <a:pt x="458" y="190"/>
                  </a:lnTo>
                  <a:lnTo>
                    <a:pt x="414" y="244"/>
                  </a:lnTo>
                  <a:lnTo>
                    <a:pt x="379" y="257"/>
                  </a:lnTo>
                  <a:lnTo>
                    <a:pt x="365" y="255"/>
                  </a:lnTo>
                  <a:lnTo>
                    <a:pt x="354" y="240"/>
                  </a:lnTo>
                  <a:lnTo>
                    <a:pt x="359" y="179"/>
                  </a:lnTo>
                  <a:lnTo>
                    <a:pt x="363" y="144"/>
                  </a:lnTo>
                  <a:lnTo>
                    <a:pt x="352" y="138"/>
                  </a:lnTo>
                  <a:lnTo>
                    <a:pt x="325" y="172"/>
                  </a:lnTo>
                  <a:lnTo>
                    <a:pt x="281" y="207"/>
                  </a:lnTo>
                  <a:lnTo>
                    <a:pt x="254" y="210"/>
                  </a:lnTo>
                  <a:lnTo>
                    <a:pt x="243" y="188"/>
                  </a:lnTo>
                  <a:lnTo>
                    <a:pt x="254" y="146"/>
                  </a:lnTo>
                  <a:lnTo>
                    <a:pt x="261" y="89"/>
                  </a:lnTo>
                  <a:lnTo>
                    <a:pt x="207" y="133"/>
                  </a:lnTo>
                  <a:lnTo>
                    <a:pt x="151" y="161"/>
                  </a:lnTo>
                  <a:lnTo>
                    <a:pt x="123" y="144"/>
                  </a:lnTo>
                  <a:lnTo>
                    <a:pt x="123" y="107"/>
                  </a:lnTo>
                  <a:lnTo>
                    <a:pt x="69" y="79"/>
                  </a:lnTo>
                  <a:lnTo>
                    <a:pt x="16" y="39"/>
                  </a:lnTo>
                  <a:lnTo>
                    <a:pt x="0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4" name="AutoShape 30">
              <a:extLst>
                <a:ext uri="{FF2B5EF4-FFF2-40B4-BE49-F238E27FC236}">
                  <a16:creationId xmlns:a16="http://schemas.microsoft.com/office/drawing/2014/main" id="{66C32748-D405-083B-3E5B-26336E0A1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2362"/>
              <a:ext cx="475" cy="369"/>
            </a:xfrm>
            <a:prstGeom prst="irregularSeal2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7375" name="Object 31">
              <a:extLst>
                <a:ext uri="{FF2B5EF4-FFF2-40B4-BE49-F238E27FC236}">
                  <a16:creationId xmlns:a16="http://schemas.microsoft.com/office/drawing/2014/main" id="{3B1A82F9-DCFF-D9FD-7414-F54E39D345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1728"/>
            <a:ext cx="789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2" imgW="2276280" imgH="1942560" progId="MS_ClipArt_Gallery">
                    <p:embed/>
                  </p:oleObj>
                </mc:Choice>
                <mc:Fallback>
                  <p:oleObj name="Microsoft ClipArt Gallery" r:id="rId2" imgW="2276280" imgH="1942560" progId="MS_ClipArt_Gallery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789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376" name="Group 32">
              <a:extLst>
                <a:ext uri="{FF2B5EF4-FFF2-40B4-BE49-F238E27FC236}">
                  <a16:creationId xmlns:a16="http://schemas.microsoft.com/office/drawing/2014/main" id="{2F4BBF56-EBF7-450A-EB3D-B7206618410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95" y="1754"/>
              <a:ext cx="790" cy="673"/>
              <a:chOff x="3983" y="2787"/>
              <a:chExt cx="1436" cy="1223"/>
            </a:xfrm>
          </p:grpSpPr>
          <p:grpSp>
            <p:nvGrpSpPr>
              <p:cNvPr id="57377" name="Group 33">
                <a:extLst>
                  <a:ext uri="{FF2B5EF4-FFF2-40B4-BE49-F238E27FC236}">
                    <a16:creationId xmlns:a16="http://schemas.microsoft.com/office/drawing/2014/main" id="{5455E514-BA66-AA4C-2F39-85CEA3DA9B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97" y="2787"/>
                <a:ext cx="922" cy="983"/>
                <a:chOff x="4497" y="2787"/>
                <a:chExt cx="922" cy="983"/>
              </a:xfrm>
            </p:grpSpPr>
            <p:sp>
              <p:nvSpPr>
                <p:cNvPr id="57378" name="Freeform 34">
                  <a:extLst>
                    <a:ext uri="{FF2B5EF4-FFF2-40B4-BE49-F238E27FC236}">
                      <a16:creationId xmlns:a16="http://schemas.microsoft.com/office/drawing/2014/main" id="{D8BB2438-4C11-532A-0DF2-78BCE13628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3" y="2795"/>
                  <a:ext cx="901" cy="965"/>
                </a:xfrm>
                <a:custGeom>
                  <a:avLst/>
                  <a:gdLst>
                    <a:gd name="T0" fmla="*/ 186 w 901"/>
                    <a:gd name="T1" fmla="*/ 585 h 965"/>
                    <a:gd name="T2" fmla="*/ 109 w 901"/>
                    <a:gd name="T3" fmla="*/ 634 h 965"/>
                    <a:gd name="T4" fmla="*/ 14 w 901"/>
                    <a:gd name="T5" fmla="*/ 696 h 965"/>
                    <a:gd name="T6" fmla="*/ 4 w 901"/>
                    <a:gd name="T7" fmla="*/ 758 h 965"/>
                    <a:gd name="T8" fmla="*/ 0 w 901"/>
                    <a:gd name="T9" fmla="*/ 875 h 965"/>
                    <a:gd name="T10" fmla="*/ 142 w 901"/>
                    <a:gd name="T11" fmla="*/ 891 h 965"/>
                    <a:gd name="T12" fmla="*/ 302 w 901"/>
                    <a:gd name="T13" fmla="*/ 899 h 965"/>
                    <a:gd name="T14" fmla="*/ 539 w 901"/>
                    <a:gd name="T15" fmla="*/ 933 h 965"/>
                    <a:gd name="T16" fmla="*/ 714 w 901"/>
                    <a:gd name="T17" fmla="*/ 965 h 965"/>
                    <a:gd name="T18" fmla="*/ 794 w 901"/>
                    <a:gd name="T19" fmla="*/ 862 h 965"/>
                    <a:gd name="T20" fmla="*/ 901 w 901"/>
                    <a:gd name="T21" fmla="*/ 652 h 965"/>
                    <a:gd name="T22" fmla="*/ 898 w 901"/>
                    <a:gd name="T23" fmla="*/ 584 h 965"/>
                    <a:gd name="T24" fmla="*/ 875 w 901"/>
                    <a:gd name="T25" fmla="*/ 553 h 965"/>
                    <a:gd name="T26" fmla="*/ 795 w 901"/>
                    <a:gd name="T27" fmla="*/ 545 h 965"/>
                    <a:gd name="T28" fmla="*/ 860 w 901"/>
                    <a:gd name="T29" fmla="*/ 382 h 965"/>
                    <a:gd name="T30" fmla="*/ 873 w 901"/>
                    <a:gd name="T31" fmla="*/ 331 h 965"/>
                    <a:gd name="T32" fmla="*/ 875 w 901"/>
                    <a:gd name="T33" fmla="*/ 198 h 965"/>
                    <a:gd name="T34" fmla="*/ 871 w 901"/>
                    <a:gd name="T35" fmla="*/ 99 h 965"/>
                    <a:gd name="T36" fmla="*/ 846 w 901"/>
                    <a:gd name="T37" fmla="*/ 50 h 965"/>
                    <a:gd name="T38" fmla="*/ 820 w 901"/>
                    <a:gd name="T39" fmla="*/ 47 h 965"/>
                    <a:gd name="T40" fmla="*/ 756 w 901"/>
                    <a:gd name="T41" fmla="*/ 47 h 965"/>
                    <a:gd name="T42" fmla="*/ 651 w 901"/>
                    <a:gd name="T43" fmla="*/ 36 h 965"/>
                    <a:gd name="T44" fmla="*/ 585 w 901"/>
                    <a:gd name="T45" fmla="*/ 16 h 965"/>
                    <a:gd name="T46" fmla="*/ 513 w 901"/>
                    <a:gd name="T47" fmla="*/ 0 h 965"/>
                    <a:gd name="T48" fmla="*/ 484 w 901"/>
                    <a:gd name="T49" fmla="*/ 3 h 965"/>
                    <a:gd name="T50" fmla="*/ 416 w 901"/>
                    <a:gd name="T51" fmla="*/ 21 h 965"/>
                    <a:gd name="T52" fmla="*/ 322 w 901"/>
                    <a:gd name="T53" fmla="*/ 31 h 965"/>
                    <a:gd name="T54" fmla="*/ 198 w 901"/>
                    <a:gd name="T55" fmla="*/ 53 h 965"/>
                    <a:gd name="T56" fmla="*/ 150 w 901"/>
                    <a:gd name="T57" fmla="*/ 73 h 965"/>
                    <a:gd name="T58" fmla="*/ 102 w 901"/>
                    <a:gd name="T59" fmla="*/ 110 h 965"/>
                    <a:gd name="T60" fmla="*/ 84 w 901"/>
                    <a:gd name="T61" fmla="*/ 173 h 965"/>
                    <a:gd name="T62" fmla="*/ 68 w 901"/>
                    <a:gd name="T63" fmla="*/ 279 h 965"/>
                    <a:gd name="T64" fmla="*/ 52 w 901"/>
                    <a:gd name="T65" fmla="*/ 406 h 965"/>
                    <a:gd name="T66" fmla="*/ 49 w 901"/>
                    <a:gd name="T67" fmla="*/ 482 h 965"/>
                    <a:gd name="T68" fmla="*/ 60 w 901"/>
                    <a:gd name="T69" fmla="*/ 528 h 965"/>
                    <a:gd name="T70" fmla="*/ 83 w 901"/>
                    <a:gd name="T71" fmla="*/ 555 h 965"/>
                    <a:gd name="T72" fmla="*/ 114 w 901"/>
                    <a:gd name="T73" fmla="*/ 569 h 965"/>
                    <a:gd name="T74" fmla="*/ 186 w 901"/>
                    <a:gd name="T75" fmla="*/ 585 h 9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1" h="965">
                      <a:moveTo>
                        <a:pt x="186" y="585"/>
                      </a:moveTo>
                      <a:lnTo>
                        <a:pt x="109" y="634"/>
                      </a:lnTo>
                      <a:lnTo>
                        <a:pt x="14" y="696"/>
                      </a:lnTo>
                      <a:lnTo>
                        <a:pt x="4" y="758"/>
                      </a:lnTo>
                      <a:lnTo>
                        <a:pt x="0" y="875"/>
                      </a:lnTo>
                      <a:lnTo>
                        <a:pt x="142" y="891"/>
                      </a:lnTo>
                      <a:lnTo>
                        <a:pt x="302" y="899"/>
                      </a:lnTo>
                      <a:lnTo>
                        <a:pt x="539" y="933"/>
                      </a:lnTo>
                      <a:lnTo>
                        <a:pt x="714" y="965"/>
                      </a:lnTo>
                      <a:lnTo>
                        <a:pt x="794" y="862"/>
                      </a:lnTo>
                      <a:lnTo>
                        <a:pt x="901" y="652"/>
                      </a:lnTo>
                      <a:lnTo>
                        <a:pt x="898" y="584"/>
                      </a:lnTo>
                      <a:lnTo>
                        <a:pt x="875" y="553"/>
                      </a:lnTo>
                      <a:lnTo>
                        <a:pt x="795" y="545"/>
                      </a:lnTo>
                      <a:lnTo>
                        <a:pt x="860" y="382"/>
                      </a:lnTo>
                      <a:lnTo>
                        <a:pt x="873" y="331"/>
                      </a:lnTo>
                      <a:lnTo>
                        <a:pt x="875" y="198"/>
                      </a:lnTo>
                      <a:lnTo>
                        <a:pt x="871" y="99"/>
                      </a:lnTo>
                      <a:lnTo>
                        <a:pt x="846" y="50"/>
                      </a:lnTo>
                      <a:lnTo>
                        <a:pt x="820" y="47"/>
                      </a:lnTo>
                      <a:lnTo>
                        <a:pt x="756" y="47"/>
                      </a:lnTo>
                      <a:lnTo>
                        <a:pt x="651" y="36"/>
                      </a:lnTo>
                      <a:lnTo>
                        <a:pt x="585" y="16"/>
                      </a:lnTo>
                      <a:lnTo>
                        <a:pt x="513" y="0"/>
                      </a:lnTo>
                      <a:lnTo>
                        <a:pt x="484" y="3"/>
                      </a:lnTo>
                      <a:lnTo>
                        <a:pt x="416" y="21"/>
                      </a:lnTo>
                      <a:lnTo>
                        <a:pt x="322" y="31"/>
                      </a:lnTo>
                      <a:lnTo>
                        <a:pt x="198" y="53"/>
                      </a:lnTo>
                      <a:lnTo>
                        <a:pt x="150" y="73"/>
                      </a:lnTo>
                      <a:lnTo>
                        <a:pt x="102" y="110"/>
                      </a:lnTo>
                      <a:lnTo>
                        <a:pt x="84" y="173"/>
                      </a:lnTo>
                      <a:lnTo>
                        <a:pt x="68" y="279"/>
                      </a:lnTo>
                      <a:lnTo>
                        <a:pt x="52" y="406"/>
                      </a:lnTo>
                      <a:lnTo>
                        <a:pt x="49" y="482"/>
                      </a:lnTo>
                      <a:lnTo>
                        <a:pt x="60" y="528"/>
                      </a:lnTo>
                      <a:lnTo>
                        <a:pt x="83" y="555"/>
                      </a:lnTo>
                      <a:lnTo>
                        <a:pt x="114" y="569"/>
                      </a:lnTo>
                      <a:lnTo>
                        <a:pt x="186" y="585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79" name="Freeform 35">
                  <a:extLst>
                    <a:ext uri="{FF2B5EF4-FFF2-40B4-BE49-F238E27FC236}">
                      <a16:creationId xmlns:a16="http://schemas.microsoft.com/office/drawing/2014/main" id="{7B871812-0A3C-1200-F4FA-405B6C1AAE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2" y="2928"/>
                  <a:ext cx="500" cy="448"/>
                </a:xfrm>
                <a:custGeom>
                  <a:avLst/>
                  <a:gdLst>
                    <a:gd name="T0" fmla="*/ 24 w 500"/>
                    <a:gd name="T1" fmla="*/ 92 h 448"/>
                    <a:gd name="T2" fmla="*/ 41 w 500"/>
                    <a:gd name="T3" fmla="*/ 21 h 448"/>
                    <a:gd name="T4" fmla="*/ 56 w 500"/>
                    <a:gd name="T5" fmla="*/ 3 h 448"/>
                    <a:gd name="T6" fmla="*/ 87 w 500"/>
                    <a:gd name="T7" fmla="*/ 0 h 448"/>
                    <a:gd name="T8" fmla="*/ 215 w 500"/>
                    <a:gd name="T9" fmla="*/ 16 h 448"/>
                    <a:gd name="T10" fmla="*/ 371 w 500"/>
                    <a:gd name="T11" fmla="*/ 39 h 448"/>
                    <a:gd name="T12" fmla="*/ 462 w 500"/>
                    <a:gd name="T13" fmla="*/ 55 h 448"/>
                    <a:gd name="T14" fmla="*/ 482 w 500"/>
                    <a:gd name="T15" fmla="*/ 72 h 448"/>
                    <a:gd name="T16" fmla="*/ 493 w 500"/>
                    <a:gd name="T17" fmla="*/ 102 h 448"/>
                    <a:gd name="T18" fmla="*/ 498 w 500"/>
                    <a:gd name="T19" fmla="*/ 219 h 448"/>
                    <a:gd name="T20" fmla="*/ 500 w 500"/>
                    <a:gd name="T21" fmla="*/ 348 h 448"/>
                    <a:gd name="T22" fmla="*/ 493 w 500"/>
                    <a:gd name="T23" fmla="*/ 430 h 448"/>
                    <a:gd name="T24" fmla="*/ 482 w 500"/>
                    <a:gd name="T25" fmla="*/ 444 h 448"/>
                    <a:gd name="T26" fmla="*/ 453 w 500"/>
                    <a:gd name="T27" fmla="*/ 448 h 448"/>
                    <a:gd name="T28" fmla="*/ 319 w 500"/>
                    <a:gd name="T29" fmla="*/ 424 h 448"/>
                    <a:gd name="T30" fmla="*/ 117 w 500"/>
                    <a:gd name="T31" fmla="*/ 382 h 448"/>
                    <a:gd name="T32" fmla="*/ 16 w 500"/>
                    <a:gd name="T33" fmla="*/ 355 h 448"/>
                    <a:gd name="T34" fmla="*/ 3 w 500"/>
                    <a:gd name="T35" fmla="*/ 333 h 448"/>
                    <a:gd name="T36" fmla="*/ 0 w 500"/>
                    <a:gd name="T37" fmla="*/ 289 h 448"/>
                    <a:gd name="T38" fmla="*/ 6 w 500"/>
                    <a:gd name="T39" fmla="*/ 189 h 448"/>
                    <a:gd name="T40" fmla="*/ 24 w 500"/>
                    <a:gd name="T41" fmla="*/ 92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00" h="448">
                      <a:moveTo>
                        <a:pt x="24" y="92"/>
                      </a:moveTo>
                      <a:lnTo>
                        <a:pt x="41" y="21"/>
                      </a:lnTo>
                      <a:lnTo>
                        <a:pt x="56" y="3"/>
                      </a:lnTo>
                      <a:lnTo>
                        <a:pt x="87" y="0"/>
                      </a:lnTo>
                      <a:lnTo>
                        <a:pt x="215" y="16"/>
                      </a:lnTo>
                      <a:lnTo>
                        <a:pt x="371" y="39"/>
                      </a:lnTo>
                      <a:lnTo>
                        <a:pt x="462" y="55"/>
                      </a:lnTo>
                      <a:lnTo>
                        <a:pt x="482" y="72"/>
                      </a:lnTo>
                      <a:lnTo>
                        <a:pt x="493" y="102"/>
                      </a:lnTo>
                      <a:lnTo>
                        <a:pt x="498" y="219"/>
                      </a:lnTo>
                      <a:lnTo>
                        <a:pt x="500" y="348"/>
                      </a:lnTo>
                      <a:lnTo>
                        <a:pt x="493" y="430"/>
                      </a:lnTo>
                      <a:lnTo>
                        <a:pt x="482" y="444"/>
                      </a:lnTo>
                      <a:lnTo>
                        <a:pt x="453" y="448"/>
                      </a:lnTo>
                      <a:lnTo>
                        <a:pt x="319" y="424"/>
                      </a:lnTo>
                      <a:lnTo>
                        <a:pt x="117" y="382"/>
                      </a:lnTo>
                      <a:lnTo>
                        <a:pt x="16" y="355"/>
                      </a:lnTo>
                      <a:lnTo>
                        <a:pt x="3" y="333"/>
                      </a:lnTo>
                      <a:lnTo>
                        <a:pt x="0" y="289"/>
                      </a:lnTo>
                      <a:lnTo>
                        <a:pt x="6" y="189"/>
                      </a:lnTo>
                      <a:lnTo>
                        <a:pt x="24" y="9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7380" name="Group 36">
                  <a:extLst>
                    <a:ext uri="{FF2B5EF4-FFF2-40B4-BE49-F238E27FC236}">
                      <a16:creationId xmlns:a16="http://schemas.microsoft.com/office/drawing/2014/main" id="{7B62287D-9C9E-94BB-C227-8B53E64CCC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97" y="2787"/>
                  <a:ext cx="922" cy="983"/>
                  <a:chOff x="4497" y="2787"/>
                  <a:chExt cx="922" cy="983"/>
                </a:xfrm>
              </p:grpSpPr>
              <p:sp>
                <p:nvSpPr>
                  <p:cNvPr id="57381" name="Freeform 37">
                    <a:extLst>
                      <a:ext uri="{FF2B5EF4-FFF2-40B4-BE49-F238E27FC236}">
                        <a16:creationId xmlns:a16="http://schemas.microsoft.com/office/drawing/2014/main" id="{AA3EB0BD-1C92-3639-0C47-CAFFCF8D0A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7" y="3334"/>
                    <a:ext cx="922" cy="436"/>
                  </a:xfrm>
                  <a:custGeom>
                    <a:avLst/>
                    <a:gdLst>
                      <a:gd name="T0" fmla="*/ 15 w 922"/>
                      <a:gd name="T1" fmla="*/ 153 h 436"/>
                      <a:gd name="T2" fmla="*/ 139 w 922"/>
                      <a:gd name="T3" fmla="*/ 76 h 436"/>
                      <a:gd name="T4" fmla="*/ 139 w 922"/>
                      <a:gd name="T5" fmla="*/ 98 h 436"/>
                      <a:gd name="T6" fmla="*/ 54 w 922"/>
                      <a:gd name="T7" fmla="*/ 154 h 436"/>
                      <a:gd name="T8" fmla="*/ 186 w 922"/>
                      <a:gd name="T9" fmla="*/ 168 h 436"/>
                      <a:gd name="T10" fmla="*/ 460 w 922"/>
                      <a:gd name="T11" fmla="*/ 215 h 436"/>
                      <a:gd name="T12" fmla="*/ 607 w 922"/>
                      <a:gd name="T13" fmla="*/ 227 h 436"/>
                      <a:gd name="T14" fmla="*/ 701 w 922"/>
                      <a:gd name="T15" fmla="*/ 224 h 436"/>
                      <a:gd name="T16" fmla="*/ 727 w 922"/>
                      <a:gd name="T17" fmla="*/ 221 h 436"/>
                      <a:gd name="T18" fmla="*/ 869 w 922"/>
                      <a:gd name="T19" fmla="*/ 22 h 436"/>
                      <a:gd name="T20" fmla="*/ 821 w 922"/>
                      <a:gd name="T21" fmla="*/ 0 h 436"/>
                      <a:gd name="T22" fmla="*/ 896 w 922"/>
                      <a:gd name="T23" fmla="*/ 0 h 436"/>
                      <a:gd name="T24" fmla="*/ 922 w 922"/>
                      <a:gd name="T25" fmla="*/ 28 h 436"/>
                      <a:gd name="T26" fmla="*/ 921 w 922"/>
                      <a:gd name="T27" fmla="*/ 110 h 436"/>
                      <a:gd name="T28" fmla="*/ 889 w 922"/>
                      <a:gd name="T29" fmla="*/ 172 h 436"/>
                      <a:gd name="T30" fmla="*/ 786 w 922"/>
                      <a:gd name="T31" fmla="*/ 373 h 436"/>
                      <a:gd name="T32" fmla="*/ 742 w 922"/>
                      <a:gd name="T33" fmla="*/ 433 h 436"/>
                      <a:gd name="T34" fmla="*/ 712 w 922"/>
                      <a:gd name="T35" fmla="*/ 436 h 436"/>
                      <a:gd name="T36" fmla="*/ 490 w 922"/>
                      <a:gd name="T37" fmla="*/ 396 h 436"/>
                      <a:gd name="T38" fmla="*/ 256 w 922"/>
                      <a:gd name="T39" fmla="*/ 365 h 436"/>
                      <a:gd name="T40" fmla="*/ 34 w 922"/>
                      <a:gd name="T41" fmla="*/ 346 h 436"/>
                      <a:gd name="T42" fmla="*/ 0 w 922"/>
                      <a:gd name="T43" fmla="*/ 343 h 436"/>
                      <a:gd name="T44" fmla="*/ 7 w 922"/>
                      <a:gd name="T45" fmla="*/ 280 h 436"/>
                      <a:gd name="T46" fmla="*/ 12 w 922"/>
                      <a:gd name="T47" fmla="*/ 218 h 436"/>
                      <a:gd name="T48" fmla="*/ 16 w 922"/>
                      <a:gd name="T49" fmla="*/ 184 h 436"/>
                      <a:gd name="T50" fmla="*/ 31 w 922"/>
                      <a:gd name="T51" fmla="*/ 208 h 436"/>
                      <a:gd name="T52" fmla="*/ 27 w 922"/>
                      <a:gd name="T53" fmla="*/ 260 h 436"/>
                      <a:gd name="T54" fmla="*/ 26 w 922"/>
                      <a:gd name="T55" fmla="*/ 313 h 436"/>
                      <a:gd name="T56" fmla="*/ 87 w 922"/>
                      <a:gd name="T57" fmla="*/ 333 h 436"/>
                      <a:gd name="T58" fmla="*/ 234 w 922"/>
                      <a:gd name="T59" fmla="*/ 342 h 436"/>
                      <a:gd name="T60" fmla="*/ 359 w 922"/>
                      <a:gd name="T61" fmla="*/ 351 h 436"/>
                      <a:gd name="T62" fmla="*/ 462 w 922"/>
                      <a:gd name="T63" fmla="*/ 368 h 436"/>
                      <a:gd name="T64" fmla="*/ 615 w 922"/>
                      <a:gd name="T65" fmla="*/ 393 h 436"/>
                      <a:gd name="T66" fmla="*/ 713 w 922"/>
                      <a:gd name="T67" fmla="*/ 407 h 436"/>
                      <a:gd name="T68" fmla="*/ 721 w 922"/>
                      <a:gd name="T69" fmla="*/ 380 h 436"/>
                      <a:gd name="T70" fmla="*/ 721 w 922"/>
                      <a:gd name="T71" fmla="*/ 318 h 436"/>
                      <a:gd name="T72" fmla="*/ 723 w 922"/>
                      <a:gd name="T73" fmla="*/ 250 h 436"/>
                      <a:gd name="T74" fmla="*/ 734 w 922"/>
                      <a:gd name="T75" fmla="*/ 268 h 436"/>
                      <a:gd name="T76" fmla="*/ 736 w 922"/>
                      <a:gd name="T77" fmla="*/ 344 h 436"/>
                      <a:gd name="T78" fmla="*/ 744 w 922"/>
                      <a:gd name="T79" fmla="*/ 384 h 436"/>
                      <a:gd name="T80" fmla="*/ 764 w 922"/>
                      <a:gd name="T81" fmla="*/ 367 h 436"/>
                      <a:gd name="T82" fmla="*/ 801 w 922"/>
                      <a:gd name="T83" fmla="*/ 298 h 436"/>
                      <a:gd name="T84" fmla="*/ 856 w 922"/>
                      <a:gd name="T85" fmla="*/ 200 h 436"/>
                      <a:gd name="T86" fmla="*/ 897 w 922"/>
                      <a:gd name="T87" fmla="*/ 120 h 436"/>
                      <a:gd name="T88" fmla="*/ 906 w 922"/>
                      <a:gd name="T89" fmla="*/ 97 h 436"/>
                      <a:gd name="T90" fmla="*/ 901 w 922"/>
                      <a:gd name="T91" fmla="*/ 36 h 436"/>
                      <a:gd name="T92" fmla="*/ 888 w 922"/>
                      <a:gd name="T93" fmla="*/ 28 h 436"/>
                      <a:gd name="T94" fmla="*/ 848 w 922"/>
                      <a:gd name="T95" fmla="*/ 94 h 436"/>
                      <a:gd name="T96" fmla="*/ 782 w 922"/>
                      <a:gd name="T97" fmla="*/ 177 h 436"/>
                      <a:gd name="T98" fmla="*/ 732 w 922"/>
                      <a:gd name="T99" fmla="*/ 242 h 436"/>
                      <a:gd name="T100" fmla="*/ 693 w 922"/>
                      <a:gd name="T101" fmla="*/ 247 h 436"/>
                      <a:gd name="T102" fmla="*/ 559 w 922"/>
                      <a:gd name="T103" fmla="*/ 243 h 436"/>
                      <a:gd name="T104" fmla="*/ 397 w 922"/>
                      <a:gd name="T105" fmla="*/ 227 h 436"/>
                      <a:gd name="T106" fmla="*/ 243 w 922"/>
                      <a:gd name="T107" fmla="*/ 203 h 436"/>
                      <a:gd name="T108" fmla="*/ 66 w 922"/>
                      <a:gd name="T109" fmla="*/ 175 h 436"/>
                      <a:gd name="T110" fmla="*/ 15 w 922"/>
                      <a:gd name="T111" fmla="*/ 153 h 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922" h="436">
                        <a:moveTo>
                          <a:pt x="15" y="153"/>
                        </a:moveTo>
                        <a:lnTo>
                          <a:pt x="139" y="76"/>
                        </a:lnTo>
                        <a:lnTo>
                          <a:pt x="139" y="98"/>
                        </a:lnTo>
                        <a:lnTo>
                          <a:pt x="54" y="154"/>
                        </a:lnTo>
                        <a:lnTo>
                          <a:pt x="186" y="168"/>
                        </a:lnTo>
                        <a:lnTo>
                          <a:pt x="460" y="215"/>
                        </a:lnTo>
                        <a:lnTo>
                          <a:pt x="607" y="227"/>
                        </a:lnTo>
                        <a:lnTo>
                          <a:pt x="701" y="224"/>
                        </a:lnTo>
                        <a:lnTo>
                          <a:pt x="727" y="221"/>
                        </a:lnTo>
                        <a:lnTo>
                          <a:pt x="869" y="22"/>
                        </a:lnTo>
                        <a:lnTo>
                          <a:pt x="821" y="0"/>
                        </a:lnTo>
                        <a:lnTo>
                          <a:pt x="896" y="0"/>
                        </a:lnTo>
                        <a:lnTo>
                          <a:pt x="922" y="28"/>
                        </a:lnTo>
                        <a:lnTo>
                          <a:pt x="921" y="110"/>
                        </a:lnTo>
                        <a:lnTo>
                          <a:pt x="889" y="172"/>
                        </a:lnTo>
                        <a:lnTo>
                          <a:pt x="786" y="373"/>
                        </a:lnTo>
                        <a:lnTo>
                          <a:pt x="742" y="433"/>
                        </a:lnTo>
                        <a:lnTo>
                          <a:pt x="712" y="436"/>
                        </a:lnTo>
                        <a:lnTo>
                          <a:pt x="490" y="396"/>
                        </a:lnTo>
                        <a:lnTo>
                          <a:pt x="256" y="365"/>
                        </a:lnTo>
                        <a:lnTo>
                          <a:pt x="34" y="346"/>
                        </a:lnTo>
                        <a:lnTo>
                          <a:pt x="0" y="343"/>
                        </a:lnTo>
                        <a:lnTo>
                          <a:pt x="7" y="280"/>
                        </a:lnTo>
                        <a:lnTo>
                          <a:pt x="12" y="218"/>
                        </a:lnTo>
                        <a:lnTo>
                          <a:pt x="16" y="184"/>
                        </a:lnTo>
                        <a:lnTo>
                          <a:pt x="31" y="208"/>
                        </a:lnTo>
                        <a:lnTo>
                          <a:pt x="27" y="260"/>
                        </a:lnTo>
                        <a:lnTo>
                          <a:pt x="26" y="313"/>
                        </a:lnTo>
                        <a:lnTo>
                          <a:pt x="87" y="333"/>
                        </a:lnTo>
                        <a:lnTo>
                          <a:pt x="234" y="342"/>
                        </a:lnTo>
                        <a:lnTo>
                          <a:pt x="359" y="351"/>
                        </a:lnTo>
                        <a:lnTo>
                          <a:pt x="462" y="368"/>
                        </a:lnTo>
                        <a:lnTo>
                          <a:pt x="615" y="393"/>
                        </a:lnTo>
                        <a:lnTo>
                          <a:pt x="713" y="407"/>
                        </a:lnTo>
                        <a:lnTo>
                          <a:pt x="721" y="380"/>
                        </a:lnTo>
                        <a:lnTo>
                          <a:pt x="721" y="318"/>
                        </a:lnTo>
                        <a:lnTo>
                          <a:pt x="723" y="250"/>
                        </a:lnTo>
                        <a:lnTo>
                          <a:pt x="734" y="268"/>
                        </a:lnTo>
                        <a:lnTo>
                          <a:pt x="736" y="344"/>
                        </a:lnTo>
                        <a:lnTo>
                          <a:pt x="744" y="384"/>
                        </a:lnTo>
                        <a:lnTo>
                          <a:pt x="764" y="367"/>
                        </a:lnTo>
                        <a:lnTo>
                          <a:pt x="801" y="298"/>
                        </a:lnTo>
                        <a:lnTo>
                          <a:pt x="856" y="200"/>
                        </a:lnTo>
                        <a:lnTo>
                          <a:pt x="897" y="120"/>
                        </a:lnTo>
                        <a:lnTo>
                          <a:pt x="906" y="97"/>
                        </a:lnTo>
                        <a:lnTo>
                          <a:pt x="901" y="36"/>
                        </a:lnTo>
                        <a:lnTo>
                          <a:pt x="888" y="28"/>
                        </a:lnTo>
                        <a:lnTo>
                          <a:pt x="848" y="94"/>
                        </a:lnTo>
                        <a:lnTo>
                          <a:pt x="782" y="177"/>
                        </a:lnTo>
                        <a:lnTo>
                          <a:pt x="732" y="242"/>
                        </a:lnTo>
                        <a:lnTo>
                          <a:pt x="693" y="247"/>
                        </a:lnTo>
                        <a:lnTo>
                          <a:pt x="559" y="243"/>
                        </a:lnTo>
                        <a:lnTo>
                          <a:pt x="397" y="227"/>
                        </a:lnTo>
                        <a:lnTo>
                          <a:pt x="243" y="203"/>
                        </a:lnTo>
                        <a:lnTo>
                          <a:pt x="66" y="175"/>
                        </a:lnTo>
                        <a:lnTo>
                          <a:pt x="15" y="1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382" name="Freeform 38">
                    <a:extLst>
                      <a:ext uri="{FF2B5EF4-FFF2-40B4-BE49-F238E27FC236}">
                        <a16:creationId xmlns:a16="http://schemas.microsoft.com/office/drawing/2014/main" id="{BABB76A9-9A3B-BF28-E841-B3E2FB395A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7" y="3396"/>
                    <a:ext cx="460" cy="136"/>
                  </a:xfrm>
                  <a:custGeom>
                    <a:avLst/>
                    <a:gdLst>
                      <a:gd name="T0" fmla="*/ 15 w 460"/>
                      <a:gd name="T1" fmla="*/ 13 h 136"/>
                      <a:gd name="T2" fmla="*/ 50 w 460"/>
                      <a:gd name="T3" fmla="*/ 0 h 136"/>
                      <a:gd name="T4" fmla="*/ 65 w 460"/>
                      <a:gd name="T5" fmla="*/ 7 h 136"/>
                      <a:gd name="T6" fmla="*/ 51 w 460"/>
                      <a:gd name="T7" fmla="*/ 29 h 136"/>
                      <a:gd name="T8" fmla="*/ 25 w 460"/>
                      <a:gd name="T9" fmla="*/ 39 h 136"/>
                      <a:gd name="T10" fmla="*/ 67 w 460"/>
                      <a:gd name="T11" fmla="*/ 68 h 136"/>
                      <a:gd name="T12" fmla="*/ 134 w 460"/>
                      <a:gd name="T13" fmla="*/ 83 h 136"/>
                      <a:gd name="T14" fmla="*/ 195 w 460"/>
                      <a:gd name="T15" fmla="*/ 87 h 136"/>
                      <a:gd name="T16" fmla="*/ 238 w 460"/>
                      <a:gd name="T17" fmla="*/ 90 h 136"/>
                      <a:gd name="T18" fmla="*/ 320 w 460"/>
                      <a:gd name="T19" fmla="*/ 95 h 136"/>
                      <a:gd name="T20" fmla="*/ 372 w 460"/>
                      <a:gd name="T21" fmla="*/ 98 h 136"/>
                      <a:gd name="T22" fmla="*/ 408 w 460"/>
                      <a:gd name="T23" fmla="*/ 94 h 136"/>
                      <a:gd name="T24" fmla="*/ 442 w 460"/>
                      <a:gd name="T25" fmla="*/ 80 h 136"/>
                      <a:gd name="T26" fmla="*/ 441 w 460"/>
                      <a:gd name="T27" fmla="*/ 65 h 136"/>
                      <a:gd name="T28" fmla="*/ 460 w 460"/>
                      <a:gd name="T29" fmla="*/ 73 h 136"/>
                      <a:gd name="T30" fmla="*/ 447 w 460"/>
                      <a:gd name="T31" fmla="*/ 121 h 136"/>
                      <a:gd name="T32" fmla="*/ 396 w 460"/>
                      <a:gd name="T33" fmla="*/ 136 h 136"/>
                      <a:gd name="T34" fmla="*/ 287 w 460"/>
                      <a:gd name="T35" fmla="*/ 124 h 136"/>
                      <a:gd name="T36" fmla="*/ 177 w 460"/>
                      <a:gd name="T37" fmla="*/ 117 h 136"/>
                      <a:gd name="T38" fmla="*/ 114 w 460"/>
                      <a:gd name="T39" fmla="*/ 115 h 136"/>
                      <a:gd name="T40" fmla="*/ 42 w 460"/>
                      <a:gd name="T41" fmla="*/ 84 h 136"/>
                      <a:gd name="T42" fmla="*/ 7 w 460"/>
                      <a:gd name="T43" fmla="*/ 67 h 136"/>
                      <a:gd name="T44" fmla="*/ 0 w 460"/>
                      <a:gd name="T45" fmla="*/ 36 h 136"/>
                      <a:gd name="T46" fmla="*/ 15 w 460"/>
                      <a:gd name="T47" fmla="*/ 13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460" h="136">
                        <a:moveTo>
                          <a:pt x="15" y="13"/>
                        </a:moveTo>
                        <a:lnTo>
                          <a:pt x="50" y="0"/>
                        </a:lnTo>
                        <a:lnTo>
                          <a:pt x="65" y="7"/>
                        </a:lnTo>
                        <a:lnTo>
                          <a:pt x="51" y="29"/>
                        </a:lnTo>
                        <a:lnTo>
                          <a:pt x="25" y="39"/>
                        </a:lnTo>
                        <a:lnTo>
                          <a:pt x="67" y="68"/>
                        </a:lnTo>
                        <a:lnTo>
                          <a:pt x="134" y="83"/>
                        </a:lnTo>
                        <a:lnTo>
                          <a:pt x="195" y="87"/>
                        </a:lnTo>
                        <a:lnTo>
                          <a:pt x="238" y="90"/>
                        </a:lnTo>
                        <a:lnTo>
                          <a:pt x="320" y="95"/>
                        </a:lnTo>
                        <a:lnTo>
                          <a:pt x="372" y="98"/>
                        </a:lnTo>
                        <a:lnTo>
                          <a:pt x="408" y="94"/>
                        </a:lnTo>
                        <a:lnTo>
                          <a:pt x="442" y="80"/>
                        </a:lnTo>
                        <a:lnTo>
                          <a:pt x="441" y="65"/>
                        </a:lnTo>
                        <a:lnTo>
                          <a:pt x="460" y="73"/>
                        </a:lnTo>
                        <a:lnTo>
                          <a:pt x="447" y="121"/>
                        </a:lnTo>
                        <a:lnTo>
                          <a:pt x="396" y="136"/>
                        </a:lnTo>
                        <a:lnTo>
                          <a:pt x="287" y="124"/>
                        </a:lnTo>
                        <a:lnTo>
                          <a:pt x="177" y="117"/>
                        </a:lnTo>
                        <a:lnTo>
                          <a:pt x="114" y="115"/>
                        </a:lnTo>
                        <a:lnTo>
                          <a:pt x="42" y="84"/>
                        </a:lnTo>
                        <a:lnTo>
                          <a:pt x="7" y="67"/>
                        </a:lnTo>
                        <a:lnTo>
                          <a:pt x="0" y="36"/>
                        </a:lnTo>
                        <a:lnTo>
                          <a:pt x="15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383" name="Freeform 39">
                    <a:extLst>
                      <a:ext uri="{FF2B5EF4-FFF2-40B4-BE49-F238E27FC236}">
                        <a16:creationId xmlns:a16="http://schemas.microsoft.com/office/drawing/2014/main" id="{BF4A670B-C87C-4AEF-8750-0098722603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0" y="3555"/>
                    <a:ext cx="52" cy="46"/>
                  </a:xfrm>
                  <a:custGeom>
                    <a:avLst/>
                    <a:gdLst>
                      <a:gd name="T0" fmla="*/ 9 w 52"/>
                      <a:gd name="T1" fmla="*/ 0 h 46"/>
                      <a:gd name="T2" fmla="*/ 52 w 52"/>
                      <a:gd name="T3" fmla="*/ 5 h 46"/>
                      <a:gd name="T4" fmla="*/ 47 w 52"/>
                      <a:gd name="T5" fmla="*/ 46 h 46"/>
                      <a:gd name="T6" fmla="*/ 0 w 52"/>
                      <a:gd name="T7" fmla="*/ 39 h 46"/>
                      <a:gd name="T8" fmla="*/ 9 w 52"/>
                      <a:gd name="T9" fmla="*/ 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2" h="46">
                        <a:moveTo>
                          <a:pt x="9" y="0"/>
                        </a:moveTo>
                        <a:lnTo>
                          <a:pt x="52" y="5"/>
                        </a:lnTo>
                        <a:lnTo>
                          <a:pt x="47" y="46"/>
                        </a:lnTo>
                        <a:lnTo>
                          <a:pt x="0" y="39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384" name="Freeform 40">
                    <a:extLst>
                      <a:ext uri="{FF2B5EF4-FFF2-40B4-BE49-F238E27FC236}">
                        <a16:creationId xmlns:a16="http://schemas.microsoft.com/office/drawing/2014/main" id="{516D3DF4-9812-EE05-6DAE-8FC9E4AE30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0" y="3564"/>
                    <a:ext cx="51" cy="46"/>
                  </a:xfrm>
                  <a:custGeom>
                    <a:avLst/>
                    <a:gdLst>
                      <a:gd name="T0" fmla="*/ 8 w 51"/>
                      <a:gd name="T1" fmla="*/ 0 h 46"/>
                      <a:gd name="T2" fmla="*/ 51 w 51"/>
                      <a:gd name="T3" fmla="*/ 5 h 46"/>
                      <a:gd name="T4" fmla="*/ 47 w 51"/>
                      <a:gd name="T5" fmla="*/ 46 h 46"/>
                      <a:gd name="T6" fmla="*/ 0 w 51"/>
                      <a:gd name="T7" fmla="*/ 39 h 46"/>
                      <a:gd name="T8" fmla="*/ 8 w 51"/>
                      <a:gd name="T9" fmla="*/ 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1" h="46">
                        <a:moveTo>
                          <a:pt x="8" y="0"/>
                        </a:moveTo>
                        <a:lnTo>
                          <a:pt x="51" y="5"/>
                        </a:lnTo>
                        <a:lnTo>
                          <a:pt x="47" y="46"/>
                        </a:lnTo>
                        <a:lnTo>
                          <a:pt x="0" y="3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385" name="Freeform 41">
                    <a:extLst>
                      <a:ext uri="{FF2B5EF4-FFF2-40B4-BE49-F238E27FC236}">
                        <a16:creationId xmlns:a16="http://schemas.microsoft.com/office/drawing/2014/main" id="{82C2DE27-9533-8913-0C59-6214623EF7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8" y="3608"/>
                    <a:ext cx="194" cy="51"/>
                  </a:xfrm>
                  <a:custGeom>
                    <a:avLst/>
                    <a:gdLst>
                      <a:gd name="T0" fmla="*/ 4 w 194"/>
                      <a:gd name="T1" fmla="*/ 0 h 51"/>
                      <a:gd name="T2" fmla="*/ 193 w 194"/>
                      <a:gd name="T3" fmla="*/ 18 h 51"/>
                      <a:gd name="T4" fmla="*/ 194 w 194"/>
                      <a:gd name="T5" fmla="*/ 51 h 51"/>
                      <a:gd name="T6" fmla="*/ 0 w 194"/>
                      <a:gd name="T7" fmla="*/ 33 h 51"/>
                      <a:gd name="T8" fmla="*/ 4 w 194"/>
                      <a:gd name="T9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4" h="51">
                        <a:moveTo>
                          <a:pt x="4" y="0"/>
                        </a:moveTo>
                        <a:lnTo>
                          <a:pt x="193" y="18"/>
                        </a:lnTo>
                        <a:lnTo>
                          <a:pt x="194" y="51"/>
                        </a:lnTo>
                        <a:lnTo>
                          <a:pt x="0" y="33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386" name="Freeform 42">
                    <a:extLst>
                      <a:ext uri="{FF2B5EF4-FFF2-40B4-BE49-F238E27FC236}">
                        <a16:creationId xmlns:a16="http://schemas.microsoft.com/office/drawing/2014/main" id="{000BDE3A-BDAE-6216-ADE1-E1EEAF0506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1" y="2787"/>
                    <a:ext cx="848" cy="658"/>
                  </a:xfrm>
                  <a:custGeom>
                    <a:avLst/>
                    <a:gdLst>
                      <a:gd name="T0" fmla="*/ 47 w 848"/>
                      <a:gd name="T1" fmla="*/ 551 h 658"/>
                      <a:gd name="T2" fmla="*/ 28 w 848"/>
                      <a:gd name="T3" fmla="*/ 523 h 658"/>
                      <a:gd name="T4" fmla="*/ 20 w 848"/>
                      <a:gd name="T5" fmla="*/ 481 h 658"/>
                      <a:gd name="T6" fmla="*/ 31 w 848"/>
                      <a:gd name="T7" fmla="*/ 389 h 658"/>
                      <a:gd name="T8" fmla="*/ 54 w 848"/>
                      <a:gd name="T9" fmla="*/ 240 h 658"/>
                      <a:gd name="T10" fmla="*/ 76 w 848"/>
                      <a:gd name="T11" fmla="*/ 129 h 658"/>
                      <a:gd name="T12" fmla="*/ 94 w 848"/>
                      <a:gd name="T13" fmla="*/ 104 h 658"/>
                      <a:gd name="T14" fmla="*/ 123 w 848"/>
                      <a:gd name="T15" fmla="*/ 76 h 658"/>
                      <a:gd name="T16" fmla="*/ 189 w 848"/>
                      <a:gd name="T17" fmla="*/ 61 h 658"/>
                      <a:gd name="T18" fmla="*/ 300 w 848"/>
                      <a:gd name="T19" fmla="*/ 48 h 658"/>
                      <a:gd name="T20" fmla="*/ 392 w 848"/>
                      <a:gd name="T21" fmla="*/ 38 h 658"/>
                      <a:gd name="T22" fmla="*/ 434 w 848"/>
                      <a:gd name="T23" fmla="*/ 21 h 658"/>
                      <a:gd name="T24" fmla="*/ 506 w 848"/>
                      <a:gd name="T25" fmla="*/ 25 h 658"/>
                      <a:gd name="T26" fmla="*/ 628 w 848"/>
                      <a:gd name="T27" fmla="*/ 57 h 658"/>
                      <a:gd name="T28" fmla="*/ 731 w 848"/>
                      <a:gd name="T29" fmla="*/ 67 h 658"/>
                      <a:gd name="T30" fmla="*/ 776 w 848"/>
                      <a:gd name="T31" fmla="*/ 65 h 658"/>
                      <a:gd name="T32" fmla="*/ 811 w 848"/>
                      <a:gd name="T33" fmla="*/ 80 h 658"/>
                      <a:gd name="T34" fmla="*/ 825 w 848"/>
                      <a:gd name="T35" fmla="*/ 144 h 658"/>
                      <a:gd name="T36" fmla="*/ 823 w 848"/>
                      <a:gd name="T37" fmla="*/ 262 h 658"/>
                      <a:gd name="T38" fmla="*/ 823 w 848"/>
                      <a:gd name="T39" fmla="*/ 354 h 658"/>
                      <a:gd name="T40" fmla="*/ 810 w 848"/>
                      <a:gd name="T41" fmla="*/ 394 h 658"/>
                      <a:gd name="T42" fmla="*/ 766 w 848"/>
                      <a:gd name="T43" fmla="*/ 491 h 658"/>
                      <a:gd name="T44" fmla="*/ 714 w 848"/>
                      <a:gd name="T45" fmla="*/ 589 h 658"/>
                      <a:gd name="T46" fmla="*/ 683 w 848"/>
                      <a:gd name="T47" fmla="*/ 625 h 658"/>
                      <a:gd name="T48" fmla="*/ 665 w 848"/>
                      <a:gd name="T49" fmla="*/ 640 h 658"/>
                      <a:gd name="T50" fmla="*/ 686 w 848"/>
                      <a:gd name="T51" fmla="*/ 658 h 658"/>
                      <a:gd name="T52" fmla="*/ 719 w 848"/>
                      <a:gd name="T53" fmla="*/ 619 h 658"/>
                      <a:gd name="T54" fmla="*/ 769 w 848"/>
                      <a:gd name="T55" fmla="*/ 531 h 658"/>
                      <a:gd name="T56" fmla="*/ 815 w 848"/>
                      <a:gd name="T57" fmla="*/ 438 h 658"/>
                      <a:gd name="T58" fmla="*/ 831 w 848"/>
                      <a:gd name="T59" fmla="*/ 392 h 658"/>
                      <a:gd name="T60" fmla="*/ 841 w 848"/>
                      <a:gd name="T61" fmla="*/ 347 h 658"/>
                      <a:gd name="T62" fmla="*/ 844 w 848"/>
                      <a:gd name="T63" fmla="*/ 270 h 658"/>
                      <a:gd name="T64" fmla="*/ 848 w 848"/>
                      <a:gd name="T65" fmla="*/ 153 h 658"/>
                      <a:gd name="T66" fmla="*/ 836 w 848"/>
                      <a:gd name="T67" fmla="*/ 89 h 658"/>
                      <a:gd name="T68" fmla="*/ 819 w 848"/>
                      <a:gd name="T69" fmla="*/ 57 h 658"/>
                      <a:gd name="T70" fmla="*/ 787 w 848"/>
                      <a:gd name="T71" fmla="*/ 44 h 658"/>
                      <a:gd name="T72" fmla="*/ 744 w 848"/>
                      <a:gd name="T73" fmla="*/ 50 h 658"/>
                      <a:gd name="T74" fmla="*/ 679 w 848"/>
                      <a:gd name="T75" fmla="*/ 45 h 658"/>
                      <a:gd name="T76" fmla="*/ 599 w 848"/>
                      <a:gd name="T77" fmla="*/ 31 h 658"/>
                      <a:gd name="T78" fmla="*/ 516 w 848"/>
                      <a:gd name="T79" fmla="*/ 6 h 658"/>
                      <a:gd name="T80" fmla="*/ 460 w 848"/>
                      <a:gd name="T81" fmla="*/ 0 h 658"/>
                      <a:gd name="T82" fmla="*/ 430 w 848"/>
                      <a:gd name="T83" fmla="*/ 6 h 658"/>
                      <a:gd name="T84" fmla="*/ 360 w 848"/>
                      <a:gd name="T85" fmla="*/ 28 h 658"/>
                      <a:gd name="T86" fmla="*/ 235 w 848"/>
                      <a:gd name="T87" fmla="*/ 40 h 658"/>
                      <a:gd name="T88" fmla="*/ 112 w 848"/>
                      <a:gd name="T89" fmla="*/ 60 h 658"/>
                      <a:gd name="T90" fmla="*/ 72 w 848"/>
                      <a:gd name="T91" fmla="*/ 96 h 658"/>
                      <a:gd name="T92" fmla="*/ 44 w 848"/>
                      <a:gd name="T93" fmla="*/ 147 h 658"/>
                      <a:gd name="T94" fmla="*/ 24 w 848"/>
                      <a:gd name="T95" fmla="*/ 255 h 658"/>
                      <a:gd name="T96" fmla="*/ 13 w 848"/>
                      <a:gd name="T97" fmla="*/ 358 h 658"/>
                      <a:gd name="T98" fmla="*/ 0 w 848"/>
                      <a:gd name="T99" fmla="*/ 467 h 658"/>
                      <a:gd name="T100" fmla="*/ 10 w 848"/>
                      <a:gd name="T101" fmla="*/ 529 h 658"/>
                      <a:gd name="T102" fmla="*/ 24 w 848"/>
                      <a:gd name="T103" fmla="*/ 566 h 658"/>
                      <a:gd name="T104" fmla="*/ 55 w 848"/>
                      <a:gd name="T105" fmla="*/ 582 h 658"/>
                      <a:gd name="T106" fmla="*/ 73 w 848"/>
                      <a:gd name="T107" fmla="*/ 579 h 658"/>
                      <a:gd name="T108" fmla="*/ 47 w 848"/>
                      <a:gd name="T109" fmla="*/ 551 h 6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48" h="658">
                        <a:moveTo>
                          <a:pt x="47" y="551"/>
                        </a:moveTo>
                        <a:lnTo>
                          <a:pt x="28" y="523"/>
                        </a:lnTo>
                        <a:lnTo>
                          <a:pt x="20" y="481"/>
                        </a:lnTo>
                        <a:lnTo>
                          <a:pt x="31" y="389"/>
                        </a:lnTo>
                        <a:lnTo>
                          <a:pt x="54" y="240"/>
                        </a:lnTo>
                        <a:lnTo>
                          <a:pt x="76" y="129"/>
                        </a:lnTo>
                        <a:lnTo>
                          <a:pt x="94" y="104"/>
                        </a:lnTo>
                        <a:lnTo>
                          <a:pt x="123" y="76"/>
                        </a:lnTo>
                        <a:lnTo>
                          <a:pt x="189" y="61"/>
                        </a:lnTo>
                        <a:lnTo>
                          <a:pt x="300" y="48"/>
                        </a:lnTo>
                        <a:lnTo>
                          <a:pt x="392" y="38"/>
                        </a:lnTo>
                        <a:lnTo>
                          <a:pt x="434" y="21"/>
                        </a:lnTo>
                        <a:lnTo>
                          <a:pt x="506" y="25"/>
                        </a:lnTo>
                        <a:lnTo>
                          <a:pt x="628" y="57"/>
                        </a:lnTo>
                        <a:lnTo>
                          <a:pt x="731" y="67"/>
                        </a:lnTo>
                        <a:lnTo>
                          <a:pt x="776" y="65"/>
                        </a:lnTo>
                        <a:lnTo>
                          <a:pt x="811" y="80"/>
                        </a:lnTo>
                        <a:lnTo>
                          <a:pt x="825" y="144"/>
                        </a:lnTo>
                        <a:lnTo>
                          <a:pt x="823" y="262"/>
                        </a:lnTo>
                        <a:lnTo>
                          <a:pt x="823" y="354"/>
                        </a:lnTo>
                        <a:lnTo>
                          <a:pt x="810" y="394"/>
                        </a:lnTo>
                        <a:lnTo>
                          <a:pt x="766" y="491"/>
                        </a:lnTo>
                        <a:lnTo>
                          <a:pt x="714" y="589"/>
                        </a:lnTo>
                        <a:lnTo>
                          <a:pt x="683" y="625"/>
                        </a:lnTo>
                        <a:lnTo>
                          <a:pt x="665" y="640"/>
                        </a:lnTo>
                        <a:lnTo>
                          <a:pt x="686" y="658"/>
                        </a:lnTo>
                        <a:lnTo>
                          <a:pt x="719" y="619"/>
                        </a:lnTo>
                        <a:lnTo>
                          <a:pt x="769" y="531"/>
                        </a:lnTo>
                        <a:lnTo>
                          <a:pt x="815" y="438"/>
                        </a:lnTo>
                        <a:lnTo>
                          <a:pt x="831" y="392"/>
                        </a:lnTo>
                        <a:lnTo>
                          <a:pt x="841" y="347"/>
                        </a:lnTo>
                        <a:lnTo>
                          <a:pt x="844" y="270"/>
                        </a:lnTo>
                        <a:lnTo>
                          <a:pt x="848" y="153"/>
                        </a:lnTo>
                        <a:lnTo>
                          <a:pt x="836" y="89"/>
                        </a:lnTo>
                        <a:lnTo>
                          <a:pt x="819" y="57"/>
                        </a:lnTo>
                        <a:lnTo>
                          <a:pt x="787" y="44"/>
                        </a:lnTo>
                        <a:lnTo>
                          <a:pt x="744" y="50"/>
                        </a:lnTo>
                        <a:lnTo>
                          <a:pt x="679" y="45"/>
                        </a:lnTo>
                        <a:lnTo>
                          <a:pt x="599" y="31"/>
                        </a:lnTo>
                        <a:lnTo>
                          <a:pt x="516" y="6"/>
                        </a:lnTo>
                        <a:lnTo>
                          <a:pt x="460" y="0"/>
                        </a:lnTo>
                        <a:lnTo>
                          <a:pt x="430" y="6"/>
                        </a:lnTo>
                        <a:lnTo>
                          <a:pt x="360" y="28"/>
                        </a:lnTo>
                        <a:lnTo>
                          <a:pt x="235" y="40"/>
                        </a:lnTo>
                        <a:lnTo>
                          <a:pt x="112" y="60"/>
                        </a:lnTo>
                        <a:lnTo>
                          <a:pt x="72" y="96"/>
                        </a:lnTo>
                        <a:lnTo>
                          <a:pt x="44" y="147"/>
                        </a:lnTo>
                        <a:lnTo>
                          <a:pt x="24" y="255"/>
                        </a:lnTo>
                        <a:lnTo>
                          <a:pt x="13" y="358"/>
                        </a:lnTo>
                        <a:lnTo>
                          <a:pt x="0" y="467"/>
                        </a:lnTo>
                        <a:lnTo>
                          <a:pt x="10" y="529"/>
                        </a:lnTo>
                        <a:lnTo>
                          <a:pt x="24" y="566"/>
                        </a:lnTo>
                        <a:lnTo>
                          <a:pt x="55" y="582"/>
                        </a:lnTo>
                        <a:lnTo>
                          <a:pt x="73" y="579"/>
                        </a:lnTo>
                        <a:lnTo>
                          <a:pt x="47" y="55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387" name="Freeform 43">
                    <a:extLst>
                      <a:ext uri="{FF2B5EF4-FFF2-40B4-BE49-F238E27FC236}">
                        <a16:creationId xmlns:a16="http://schemas.microsoft.com/office/drawing/2014/main" id="{707CA670-5A43-D687-0843-67BD6B968A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5" y="2845"/>
                    <a:ext cx="778" cy="607"/>
                  </a:xfrm>
                  <a:custGeom>
                    <a:avLst/>
                    <a:gdLst>
                      <a:gd name="T0" fmla="*/ 0 w 778"/>
                      <a:gd name="T1" fmla="*/ 499 h 607"/>
                      <a:gd name="T2" fmla="*/ 115 w 778"/>
                      <a:gd name="T3" fmla="*/ 525 h 607"/>
                      <a:gd name="T4" fmla="*/ 276 w 778"/>
                      <a:gd name="T5" fmla="*/ 554 h 607"/>
                      <a:gd name="T6" fmla="*/ 407 w 778"/>
                      <a:gd name="T7" fmla="*/ 576 h 607"/>
                      <a:gd name="T8" fmla="*/ 526 w 778"/>
                      <a:gd name="T9" fmla="*/ 580 h 607"/>
                      <a:gd name="T10" fmla="*/ 604 w 778"/>
                      <a:gd name="T11" fmla="*/ 580 h 607"/>
                      <a:gd name="T12" fmla="*/ 627 w 778"/>
                      <a:gd name="T13" fmla="*/ 573 h 607"/>
                      <a:gd name="T14" fmla="*/ 637 w 778"/>
                      <a:gd name="T15" fmla="*/ 516 h 607"/>
                      <a:gd name="T16" fmla="*/ 633 w 778"/>
                      <a:gd name="T17" fmla="*/ 362 h 607"/>
                      <a:gd name="T18" fmla="*/ 628 w 778"/>
                      <a:gd name="T19" fmla="*/ 174 h 607"/>
                      <a:gd name="T20" fmla="*/ 622 w 778"/>
                      <a:gd name="T21" fmla="*/ 106 h 607"/>
                      <a:gd name="T22" fmla="*/ 610 w 778"/>
                      <a:gd name="T23" fmla="*/ 79 h 607"/>
                      <a:gd name="T24" fmla="*/ 405 w 778"/>
                      <a:gd name="T25" fmla="*/ 69 h 607"/>
                      <a:gd name="T26" fmla="*/ 209 w 778"/>
                      <a:gd name="T27" fmla="*/ 42 h 607"/>
                      <a:gd name="T28" fmla="*/ 101 w 778"/>
                      <a:gd name="T29" fmla="*/ 26 h 607"/>
                      <a:gd name="T30" fmla="*/ 63 w 778"/>
                      <a:gd name="T31" fmla="*/ 26 h 607"/>
                      <a:gd name="T32" fmla="*/ 87 w 778"/>
                      <a:gd name="T33" fmla="*/ 3 h 607"/>
                      <a:gd name="T34" fmla="*/ 133 w 778"/>
                      <a:gd name="T35" fmla="*/ 15 h 607"/>
                      <a:gd name="T36" fmla="*/ 268 w 778"/>
                      <a:gd name="T37" fmla="*/ 32 h 607"/>
                      <a:gd name="T38" fmla="*/ 396 w 778"/>
                      <a:gd name="T39" fmla="*/ 45 h 607"/>
                      <a:gd name="T40" fmla="*/ 511 w 778"/>
                      <a:gd name="T41" fmla="*/ 53 h 607"/>
                      <a:gd name="T42" fmla="*/ 619 w 778"/>
                      <a:gd name="T43" fmla="*/ 60 h 607"/>
                      <a:gd name="T44" fmla="*/ 709 w 778"/>
                      <a:gd name="T45" fmla="*/ 35 h 607"/>
                      <a:gd name="T46" fmla="*/ 763 w 778"/>
                      <a:gd name="T47" fmla="*/ 0 h 607"/>
                      <a:gd name="T48" fmla="*/ 778 w 778"/>
                      <a:gd name="T49" fmla="*/ 24 h 607"/>
                      <a:gd name="T50" fmla="*/ 730 w 778"/>
                      <a:gd name="T51" fmla="*/ 45 h 607"/>
                      <a:gd name="T52" fmla="*/ 660 w 778"/>
                      <a:gd name="T53" fmla="*/ 75 h 607"/>
                      <a:gd name="T54" fmla="*/ 638 w 778"/>
                      <a:gd name="T55" fmla="*/ 86 h 607"/>
                      <a:gd name="T56" fmla="*/ 645 w 778"/>
                      <a:gd name="T57" fmla="*/ 186 h 607"/>
                      <a:gd name="T58" fmla="*/ 649 w 778"/>
                      <a:gd name="T59" fmla="*/ 283 h 607"/>
                      <a:gd name="T60" fmla="*/ 651 w 778"/>
                      <a:gd name="T61" fmla="*/ 371 h 607"/>
                      <a:gd name="T62" fmla="*/ 652 w 778"/>
                      <a:gd name="T63" fmla="*/ 456 h 607"/>
                      <a:gd name="T64" fmla="*/ 655 w 778"/>
                      <a:gd name="T65" fmla="*/ 520 h 607"/>
                      <a:gd name="T66" fmla="*/ 654 w 778"/>
                      <a:gd name="T67" fmla="*/ 574 h 607"/>
                      <a:gd name="T68" fmla="*/ 640 w 778"/>
                      <a:gd name="T69" fmla="*/ 599 h 607"/>
                      <a:gd name="T70" fmla="*/ 547 w 778"/>
                      <a:gd name="T71" fmla="*/ 607 h 607"/>
                      <a:gd name="T72" fmla="*/ 389 w 778"/>
                      <a:gd name="T73" fmla="*/ 593 h 607"/>
                      <a:gd name="T74" fmla="*/ 227 w 778"/>
                      <a:gd name="T75" fmla="*/ 561 h 607"/>
                      <a:gd name="T76" fmla="*/ 108 w 778"/>
                      <a:gd name="T77" fmla="*/ 542 h 607"/>
                      <a:gd name="T78" fmla="*/ 9 w 778"/>
                      <a:gd name="T79" fmla="*/ 524 h 607"/>
                      <a:gd name="T80" fmla="*/ 0 w 778"/>
                      <a:gd name="T81" fmla="*/ 499 h 6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78" h="607">
                        <a:moveTo>
                          <a:pt x="0" y="499"/>
                        </a:moveTo>
                        <a:lnTo>
                          <a:pt x="115" y="525"/>
                        </a:lnTo>
                        <a:lnTo>
                          <a:pt x="276" y="554"/>
                        </a:lnTo>
                        <a:lnTo>
                          <a:pt x="407" y="576"/>
                        </a:lnTo>
                        <a:lnTo>
                          <a:pt x="526" y="580"/>
                        </a:lnTo>
                        <a:lnTo>
                          <a:pt x="604" y="580"/>
                        </a:lnTo>
                        <a:lnTo>
                          <a:pt x="627" y="573"/>
                        </a:lnTo>
                        <a:lnTo>
                          <a:pt x="637" y="516"/>
                        </a:lnTo>
                        <a:lnTo>
                          <a:pt x="633" y="362"/>
                        </a:lnTo>
                        <a:lnTo>
                          <a:pt x="628" y="174"/>
                        </a:lnTo>
                        <a:lnTo>
                          <a:pt x="622" y="106"/>
                        </a:lnTo>
                        <a:lnTo>
                          <a:pt x="610" y="79"/>
                        </a:lnTo>
                        <a:lnTo>
                          <a:pt x="405" y="69"/>
                        </a:lnTo>
                        <a:lnTo>
                          <a:pt x="209" y="42"/>
                        </a:lnTo>
                        <a:lnTo>
                          <a:pt x="101" y="26"/>
                        </a:lnTo>
                        <a:lnTo>
                          <a:pt x="63" y="26"/>
                        </a:lnTo>
                        <a:lnTo>
                          <a:pt x="87" y="3"/>
                        </a:lnTo>
                        <a:lnTo>
                          <a:pt x="133" y="15"/>
                        </a:lnTo>
                        <a:lnTo>
                          <a:pt x="268" y="32"/>
                        </a:lnTo>
                        <a:lnTo>
                          <a:pt x="396" y="45"/>
                        </a:lnTo>
                        <a:lnTo>
                          <a:pt x="511" y="53"/>
                        </a:lnTo>
                        <a:lnTo>
                          <a:pt x="619" y="60"/>
                        </a:lnTo>
                        <a:lnTo>
                          <a:pt x="709" y="35"/>
                        </a:lnTo>
                        <a:lnTo>
                          <a:pt x="763" y="0"/>
                        </a:lnTo>
                        <a:lnTo>
                          <a:pt x="778" y="24"/>
                        </a:lnTo>
                        <a:lnTo>
                          <a:pt x="730" y="45"/>
                        </a:lnTo>
                        <a:lnTo>
                          <a:pt x="660" y="75"/>
                        </a:lnTo>
                        <a:lnTo>
                          <a:pt x="638" y="86"/>
                        </a:lnTo>
                        <a:lnTo>
                          <a:pt x="645" y="186"/>
                        </a:lnTo>
                        <a:lnTo>
                          <a:pt x="649" y="283"/>
                        </a:lnTo>
                        <a:lnTo>
                          <a:pt x="651" y="371"/>
                        </a:lnTo>
                        <a:lnTo>
                          <a:pt x="652" y="456"/>
                        </a:lnTo>
                        <a:lnTo>
                          <a:pt x="655" y="520"/>
                        </a:lnTo>
                        <a:lnTo>
                          <a:pt x="654" y="574"/>
                        </a:lnTo>
                        <a:lnTo>
                          <a:pt x="640" y="599"/>
                        </a:lnTo>
                        <a:lnTo>
                          <a:pt x="547" y="607"/>
                        </a:lnTo>
                        <a:lnTo>
                          <a:pt x="389" y="593"/>
                        </a:lnTo>
                        <a:lnTo>
                          <a:pt x="227" y="561"/>
                        </a:lnTo>
                        <a:lnTo>
                          <a:pt x="108" y="542"/>
                        </a:lnTo>
                        <a:lnTo>
                          <a:pt x="9" y="524"/>
                        </a:lnTo>
                        <a:lnTo>
                          <a:pt x="0" y="49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388" name="Freeform 44">
                    <a:extLst>
                      <a:ext uri="{FF2B5EF4-FFF2-40B4-BE49-F238E27FC236}">
                        <a16:creationId xmlns:a16="http://schemas.microsoft.com/office/drawing/2014/main" id="{8E7514F0-7A7F-21FD-11F7-0EF0AD1FF8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30" y="2922"/>
                    <a:ext cx="430" cy="466"/>
                  </a:xfrm>
                  <a:custGeom>
                    <a:avLst/>
                    <a:gdLst>
                      <a:gd name="T0" fmla="*/ 0 w 430"/>
                      <a:gd name="T1" fmla="*/ 0 h 466"/>
                      <a:gd name="T2" fmla="*/ 159 w 430"/>
                      <a:gd name="T3" fmla="*/ 19 h 466"/>
                      <a:gd name="T4" fmla="*/ 271 w 430"/>
                      <a:gd name="T5" fmla="*/ 32 h 466"/>
                      <a:gd name="T6" fmla="*/ 394 w 430"/>
                      <a:gd name="T7" fmla="*/ 54 h 466"/>
                      <a:gd name="T8" fmla="*/ 412 w 430"/>
                      <a:gd name="T9" fmla="*/ 70 h 466"/>
                      <a:gd name="T10" fmla="*/ 422 w 430"/>
                      <a:gd name="T11" fmla="*/ 95 h 466"/>
                      <a:gd name="T12" fmla="*/ 430 w 430"/>
                      <a:gd name="T13" fmla="*/ 213 h 466"/>
                      <a:gd name="T14" fmla="*/ 430 w 430"/>
                      <a:gd name="T15" fmla="*/ 346 h 466"/>
                      <a:gd name="T16" fmla="*/ 426 w 430"/>
                      <a:gd name="T17" fmla="*/ 438 h 466"/>
                      <a:gd name="T18" fmla="*/ 412 w 430"/>
                      <a:gd name="T19" fmla="*/ 464 h 466"/>
                      <a:gd name="T20" fmla="*/ 385 w 430"/>
                      <a:gd name="T21" fmla="*/ 466 h 466"/>
                      <a:gd name="T22" fmla="*/ 246 w 430"/>
                      <a:gd name="T23" fmla="*/ 428 h 466"/>
                      <a:gd name="T24" fmla="*/ 395 w 430"/>
                      <a:gd name="T25" fmla="*/ 440 h 466"/>
                      <a:gd name="T26" fmla="*/ 405 w 430"/>
                      <a:gd name="T27" fmla="*/ 435 h 466"/>
                      <a:gd name="T28" fmla="*/ 412 w 430"/>
                      <a:gd name="T29" fmla="*/ 373 h 466"/>
                      <a:gd name="T30" fmla="*/ 414 w 430"/>
                      <a:gd name="T31" fmla="*/ 285 h 466"/>
                      <a:gd name="T32" fmla="*/ 409 w 430"/>
                      <a:gd name="T33" fmla="*/ 165 h 466"/>
                      <a:gd name="T34" fmla="*/ 401 w 430"/>
                      <a:gd name="T35" fmla="*/ 88 h 466"/>
                      <a:gd name="T36" fmla="*/ 385 w 430"/>
                      <a:gd name="T37" fmla="*/ 73 h 466"/>
                      <a:gd name="T38" fmla="*/ 297 w 430"/>
                      <a:gd name="T39" fmla="*/ 56 h 466"/>
                      <a:gd name="T40" fmla="*/ 176 w 430"/>
                      <a:gd name="T41" fmla="*/ 41 h 466"/>
                      <a:gd name="T42" fmla="*/ 78 w 430"/>
                      <a:gd name="T43" fmla="*/ 22 h 466"/>
                      <a:gd name="T44" fmla="*/ 0 w 430"/>
                      <a:gd name="T45" fmla="*/ 0 h 4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430" h="466">
                        <a:moveTo>
                          <a:pt x="0" y="0"/>
                        </a:moveTo>
                        <a:lnTo>
                          <a:pt x="159" y="19"/>
                        </a:lnTo>
                        <a:lnTo>
                          <a:pt x="271" y="32"/>
                        </a:lnTo>
                        <a:lnTo>
                          <a:pt x="394" y="54"/>
                        </a:lnTo>
                        <a:lnTo>
                          <a:pt x="412" y="70"/>
                        </a:lnTo>
                        <a:lnTo>
                          <a:pt x="422" y="95"/>
                        </a:lnTo>
                        <a:lnTo>
                          <a:pt x="430" y="213"/>
                        </a:lnTo>
                        <a:lnTo>
                          <a:pt x="430" y="346"/>
                        </a:lnTo>
                        <a:lnTo>
                          <a:pt x="426" y="438"/>
                        </a:lnTo>
                        <a:lnTo>
                          <a:pt x="412" y="464"/>
                        </a:lnTo>
                        <a:lnTo>
                          <a:pt x="385" y="466"/>
                        </a:lnTo>
                        <a:lnTo>
                          <a:pt x="246" y="428"/>
                        </a:lnTo>
                        <a:lnTo>
                          <a:pt x="395" y="440"/>
                        </a:lnTo>
                        <a:lnTo>
                          <a:pt x="405" y="435"/>
                        </a:lnTo>
                        <a:lnTo>
                          <a:pt x="412" y="373"/>
                        </a:lnTo>
                        <a:lnTo>
                          <a:pt x="414" y="285"/>
                        </a:lnTo>
                        <a:lnTo>
                          <a:pt x="409" y="165"/>
                        </a:lnTo>
                        <a:lnTo>
                          <a:pt x="401" y="88"/>
                        </a:lnTo>
                        <a:lnTo>
                          <a:pt x="385" y="73"/>
                        </a:lnTo>
                        <a:lnTo>
                          <a:pt x="297" y="56"/>
                        </a:lnTo>
                        <a:lnTo>
                          <a:pt x="176" y="41"/>
                        </a:lnTo>
                        <a:lnTo>
                          <a:pt x="78" y="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389" name="Freeform 45">
                    <a:extLst>
                      <a:ext uri="{FF2B5EF4-FFF2-40B4-BE49-F238E27FC236}">
                        <a16:creationId xmlns:a16="http://schemas.microsoft.com/office/drawing/2014/main" id="{C6E89B42-4DF7-6448-CB44-A9B7615E2B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46" y="2917"/>
                    <a:ext cx="453" cy="464"/>
                  </a:xfrm>
                  <a:custGeom>
                    <a:avLst/>
                    <a:gdLst>
                      <a:gd name="T0" fmla="*/ 257 w 453"/>
                      <a:gd name="T1" fmla="*/ 27 h 464"/>
                      <a:gd name="T2" fmla="*/ 102 w 453"/>
                      <a:gd name="T3" fmla="*/ 2 h 464"/>
                      <a:gd name="T4" fmla="*/ 57 w 453"/>
                      <a:gd name="T5" fmla="*/ 0 h 464"/>
                      <a:gd name="T6" fmla="*/ 45 w 453"/>
                      <a:gd name="T7" fmla="*/ 17 h 464"/>
                      <a:gd name="T8" fmla="*/ 32 w 453"/>
                      <a:gd name="T9" fmla="*/ 50 h 464"/>
                      <a:gd name="T10" fmla="*/ 12 w 453"/>
                      <a:gd name="T11" fmla="*/ 141 h 464"/>
                      <a:gd name="T12" fmla="*/ 2 w 453"/>
                      <a:gd name="T13" fmla="*/ 232 h 464"/>
                      <a:gd name="T14" fmla="*/ 0 w 453"/>
                      <a:gd name="T15" fmla="*/ 325 h 464"/>
                      <a:gd name="T16" fmla="*/ 14 w 453"/>
                      <a:gd name="T17" fmla="*/ 362 h 464"/>
                      <a:gd name="T18" fmla="*/ 21 w 453"/>
                      <a:gd name="T19" fmla="*/ 374 h 464"/>
                      <a:gd name="T20" fmla="*/ 119 w 453"/>
                      <a:gd name="T21" fmla="*/ 400 h 464"/>
                      <a:gd name="T22" fmla="*/ 245 w 453"/>
                      <a:gd name="T23" fmla="*/ 425 h 464"/>
                      <a:gd name="T24" fmla="*/ 340 w 453"/>
                      <a:gd name="T25" fmla="*/ 441 h 464"/>
                      <a:gd name="T26" fmla="*/ 453 w 453"/>
                      <a:gd name="T27" fmla="*/ 464 h 464"/>
                      <a:gd name="T28" fmla="*/ 450 w 453"/>
                      <a:gd name="T29" fmla="*/ 449 h 464"/>
                      <a:gd name="T30" fmla="*/ 363 w 453"/>
                      <a:gd name="T31" fmla="*/ 429 h 464"/>
                      <a:gd name="T32" fmla="*/ 248 w 453"/>
                      <a:gd name="T33" fmla="*/ 403 h 464"/>
                      <a:gd name="T34" fmla="*/ 92 w 453"/>
                      <a:gd name="T35" fmla="*/ 375 h 464"/>
                      <a:gd name="T36" fmla="*/ 36 w 453"/>
                      <a:gd name="T37" fmla="*/ 349 h 464"/>
                      <a:gd name="T38" fmla="*/ 20 w 453"/>
                      <a:gd name="T39" fmla="*/ 333 h 464"/>
                      <a:gd name="T40" fmla="*/ 18 w 453"/>
                      <a:gd name="T41" fmla="*/ 305 h 464"/>
                      <a:gd name="T42" fmla="*/ 21 w 453"/>
                      <a:gd name="T43" fmla="*/ 228 h 464"/>
                      <a:gd name="T44" fmla="*/ 35 w 453"/>
                      <a:gd name="T45" fmla="*/ 135 h 464"/>
                      <a:gd name="T46" fmla="*/ 56 w 453"/>
                      <a:gd name="T47" fmla="*/ 43 h 464"/>
                      <a:gd name="T48" fmla="*/ 69 w 453"/>
                      <a:gd name="T49" fmla="*/ 22 h 464"/>
                      <a:gd name="T50" fmla="*/ 176 w 453"/>
                      <a:gd name="T51" fmla="*/ 24 h 464"/>
                      <a:gd name="T52" fmla="*/ 257 w 453"/>
                      <a:gd name="T53" fmla="*/ 27 h 4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53" h="464">
                        <a:moveTo>
                          <a:pt x="257" y="27"/>
                        </a:moveTo>
                        <a:lnTo>
                          <a:pt x="102" y="2"/>
                        </a:lnTo>
                        <a:lnTo>
                          <a:pt x="57" y="0"/>
                        </a:lnTo>
                        <a:lnTo>
                          <a:pt x="45" y="17"/>
                        </a:lnTo>
                        <a:lnTo>
                          <a:pt x="32" y="50"/>
                        </a:lnTo>
                        <a:lnTo>
                          <a:pt x="12" y="141"/>
                        </a:lnTo>
                        <a:lnTo>
                          <a:pt x="2" y="232"/>
                        </a:lnTo>
                        <a:lnTo>
                          <a:pt x="0" y="325"/>
                        </a:lnTo>
                        <a:lnTo>
                          <a:pt x="14" y="362"/>
                        </a:lnTo>
                        <a:lnTo>
                          <a:pt x="21" y="374"/>
                        </a:lnTo>
                        <a:lnTo>
                          <a:pt x="119" y="400"/>
                        </a:lnTo>
                        <a:lnTo>
                          <a:pt x="245" y="425"/>
                        </a:lnTo>
                        <a:lnTo>
                          <a:pt x="340" y="441"/>
                        </a:lnTo>
                        <a:lnTo>
                          <a:pt x="453" y="464"/>
                        </a:lnTo>
                        <a:lnTo>
                          <a:pt x="450" y="449"/>
                        </a:lnTo>
                        <a:lnTo>
                          <a:pt x="363" y="429"/>
                        </a:lnTo>
                        <a:lnTo>
                          <a:pt x="248" y="403"/>
                        </a:lnTo>
                        <a:lnTo>
                          <a:pt x="92" y="375"/>
                        </a:lnTo>
                        <a:lnTo>
                          <a:pt x="36" y="349"/>
                        </a:lnTo>
                        <a:lnTo>
                          <a:pt x="20" y="333"/>
                        </a:lnTo>
                        <a:lnTo>
                          <a:pt x="18" y="305"/>
                        </a:lnTo>
                        <a:lnTo>
                          <a:pt x="21" y="228"/>
                        </a:lnTo>
                        <a:lnTo>
                          <a:pt x="35" y="135"/>
                        </a:lnTo>
                        <a:lnTo>
                          <a:pt x="56" y="43"/>
                        </a:lnTo>
                        <a:lnTo>
                          <a:pt x="69" y="22"/>
                        </a:lnTo>
                        <a:lnTo>
                          <a:pt x="176" y="24"/>
                        </a:lnTo>
                        <a:lnTo>
                          <a:pt x="257" y="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7390" name="Group 46">
                <a:extLst>
                  <a:ext uri="{FF2B5EF4-FFF2-40B4-BE49-F238E27FC236}">
                    <a16:creationId xmlns:a16="http://schemas.microsoft.com/office/drawing/2014/main" id="{25A04656-108B-F2AE-36B2-65330FB93C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3" y="3211"/>
                <a:ext cx="973" cy="799"/>
                <a:chOff x="3983" y="3211"/>
                <a:chExt cx="973" cy="799"/>
              </a:xfrm>
            </p:grpSpPr>
            <p:sp>
              <p:nvSpPr>
                <p:cNvPr id="57391" name="Freeform 47">
                  <a:extLst>
                    <a:ext uri="{FF2B5EF4-FFF2-40B4-BE49-F238E27FC236}">
                      <a16:creationId xmlns:a16="http://schemas.microsoft.com/office/drawing/2014/main" id="{7D19CFAF-A680-4E38-0ECC-AAEAC2033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8" y="3211"/>
                  <a:ext cx="353" cy="287"/>
                </a:xfrm>
                <a:custGeom>
                  <a:avLst/>
                  <a:gdLst>
                    <a:gd name="T0" fmla="*/ 221 w 353"/>
                    <a:gd name="T1" fmla="*/ 76 h 287"/>
                    <a:gd name="T2" fmla="*/ 194 w 353"/>
                    <a:gd name="T3" fmla="*/ 41 h 287"/>
                    <a:gd name="T4" fmla="*/ 164 w 353"/>
                    <a:gd name="T5" fmla="*/ 18 h 287"/>
                    <a:gd name="T6" fmla="*/ 130 w 353"/>
                    <a:gd name="T7" fmla="*/ 5 h 287"/>
                    <a:gd name="T8" fmla="*/ 103 w 353"/>
                    <a:gd name="T9" fmla="*/ 0 h 287"/>
                    <a:gd name="T10" fmla="*/ 67 w 353"/>
                    <a:gd name="T11" fmla="*/ 8 h 287"/>
                    <a:gd name="T12" fmla="*/ 39 w 353"/>
                    <a:gd name="T13" fmla="*/ 23 h 287"/>
                    <a:gd name="T14" fmla="*/ 17 w 353"/>
                    <a:gd name="T15" fmla="*/ 44 h 287"/>
                    <a:gd name="T16" fmla="*/ 5 w 353"/>
                    <a:gd name="T17" fmla="*/ 78 h 287"/>
                    <a:gd name="T18" fmla="*/ 0 w 353"/>
                    <a:gd name="T19" fmla="*/ 113 h 287"/>
                    <a:gd name="T20" fmla="*/ 8 w 353"/>
                    <a:gd name="T21" fmla="*/ 150 h 287"/>
                    <a:gd name="T22" fmla="*/ 18 w 353"/>
                    <a:gd name="T23" fmla="*/ 195 h 287"/>
                    <a:gd name="T24" fmla="*/ 44 w 353"/>
                    <a:gd name="T25" fmla="*/ 235 h 287"/>
                    <a:gd name="T26" fmla="*/ 68 w 353"/>
                    <a:gd name="T27" fmla="*/ 260 h 287"/>
                    <a:gd name="T28" fmla="*/ 103 w 353"/>
                    <a:gd name="T29" fmla="*/ 278 h 287"/>
                    <a:gd name="T30" fmla="*/ 135 w 353"/>
                    <a:gd name="T31" fmla="*/ 287 h 287"/>
                    <a:gd name="T32" fmla="*/ 171 w 353"/>
                    <a:gd name="T33" fmla="*/ 287 h 287"/>
                    <a:gd name="T34" fmla="*/ 200 w 353"/>
                    <a:gd name="T35" fmla="*/ 273 h 287"/>
                    <a:gd name="T36" fmla="*/ 221 w 353"/>
                    <a:gd name="T37" fmla="*/ 255 h 287"/>
                    <a:gd name="T38" fmla="*/ 236 w 353"/>
                    <a:gd name="T39" fmla="*/ 226 h 287"/>
                    <a:gd name="T40" fmla="*/ 241 w 353"/>
                    <a:gd name="T41" fmla="*/ 205 h 287"/>
                    <a:gd name="T42" fmla="*/ 244 w 353"/>
                    <a:gd name="T43" fmla="*/ 173 h 287"/>
                    <a:gd name="T44" fmla="*/ 236 w 353"/>
                    <a:gd name="T45" fmla="*/ 140 h 287"/>
                    <a:gd name="T46" fmla="*/ 232 w 353"/>
                    <a:gd name="T47" fmla="*/ 108 h 287"/>
                    <a:gd name="T48" fmla="*/ 280 w 353"/>
                    <a:gd name="T49" fmla="*/ 81 h 287"/>
                    <a:gd name="T50" fmla="*/ 330 w 353"/>
                    <a:gd name="T51" fmla="*/ 63 h 287"/>
                    <a:gd name="T52" fmla="*/ 348 w 353"/>
                    <a:gd name="T53" fmla="*/ 49 h 287"/>
                    <a:gd name="T54" fmla="*/ 353 w 353"/>
                    <a:gd name="T55" fmla="*/ 27 h 287"/>
                    <a:gd name="T56" fmla="*/ 341 w 353"/>
                    <a:gd name="T57" fmla="*/ 17 h 287"/>
                    <a:gd name="T58" fmla="*/ 321 w 353"/>
                    <a:gd name="T59" fmla="*/ 9 h 287"/>
                    <a:gd name="T60" fmla="*/ 295 w 353"/>
                    <a:gd name="T61" fmla="*/ 21 h 287"/>
                    <a:gd name="T62" fmla="*/ 268 w 353"/>
                    <a:gd name="T63" fmla="*/ 53 h 287"/>
                    <a:gd name="T64" fmla="*/ 221 w 353"/>
                    <a:gd name="T65" fmla="*/ 76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53" h="287">
                      <a:moveTo>
                        <a:pt x="221" y="76"/>
                      </a:moveTo>
                      <a:lnTo>
                        <a:pt x="194" y="41"/>
                      </a:lnTo>
                      <a:lnTo>
                        <a:pt x="164" y="18"/>
                      </a:lnTo>
                      <a:lnTo>
                        <a:pt x="130" y="5"/>
                      </a:lnTo>
                      <a:lnTo>
                        <a:pt x="103" y="0"/>
                      </a:lnTo>
                      <a:lnTo>
                        <a:pt x="67" y="8"/>
                      </a:lnTo>
                      <a:lnTo>
                        <a:pt x="39" y="23"/>
                      </a:lnTo>
                      <a:lnTo>
                        <a:pt x="17" y="44"/>
                      </a:lnTo>
                      <a:lnTo>
                        <a:pt x="5" y="78"/>
                      </a:lnTo>
                      <a:lnTo>
                        <a:pt x="0" y="113"/>
                      </a:lnTo>
                      <a:lnTo>
                        <a:pt x="8" y="150"/>
                      </a:lnTo>
                      <a:lnTo>
                        <a:pt x="18" y="195"/>
                      </a:lnTo>
                      <a:lnTo>
                        <a:pt x="44" y="235"/>
                      </a:lnTo>
                      <a:lnTo>
                        <a:pt x="68" y="260"/>
                      </a:lnTo>
                      <a:lnTo>
                        <a:pt x="103" y="278"/>
                      </a:lnTo>
                      <a:lnTo>
                        <a:pt x="135" y="287"/>
                      </a:lnTo>
                      <a:lnTo>
                        <a:pt x="171" y="287"/>
                      </a:lnTo>
                      <a:lnTo>
                        <a:pt x="200" y="273"/>
                      </a:lnTo>
                      <a:lnTo>
                        <a:pt x="221" y="255"/>
                      </a:lnTo>
                      <a:lnTo>
                        <a:pt x="236" y="226"/>
                      </a:lnTo>
                      <a:lnTo>
                        <a:pt x="241" y="205"/>
                      </a:lnTo>
                      <a:lnTo>
                        <a:pt x="244" y="173"/>
                      </a:lnTo>
                      <a:lnTo>
                        <a:pt x="236" y="140"/>
                      </a:lnTo>
                      <a:lnTo>
                        <a:pt x="232" y="108"/>
                      </a:lnTo>
                      <a:lnTo>
                        <a:pt x="280" y="81"/>
                      </a:lnTo>
                      <a:lnTo>
                        <a:pt x="330" y="63"/>
                      </a:lnTo>
                      <a:lnTo>
                        <a:pt x="348" y="49"/>
                      </a:lnTo>
                      <a:lnTo>
                        <a:pt x="353" y="27"/>
                      </a:lnTo>
                      <a:lnTo>
                        <a:pt x="341" y="17"/>
                      </a:lnTo>
                      <a:lnTo>
                        <a:pt x="321" y="9"/>
                      </a:lnTo>
                      <a:lnTo>
                        <a:pt x="295" y="21"/>
                      </a:lnTo>
                      <a:lnTo>
                        <a:pt x="268" y="53"/>
                      </a:lnTo>
                      <a:lnTo>
                        <a:pt x="221" y="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92" name="Freeform 48">
                  <a:extLst>
                    <a:ext uri="{FF2B5EF4-FFF2-40B4-BE49-F238E27FC236}">
                      <a16:creationId xmlns:a16="http://schemas.microsoft.com/office/drawing/2014/main" id="{D9E4781A-7106-C81F-60E6-D57CE4909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7" y="3499"/>
                  <a:ext cx="297" cy="493"/>
                </a:xfrm>
                <a:custGeom>
                  <a:avLst/>
                  <a:gdLst>
                    <a:gd name="T0" fmla="*/ 40 w 297"/>
                    <a:gd name="T1" fmla="*/ 170 h 493"/>
                    <a:gd name="T2" fmla="*/ 14 w 297"/>
                    <a:gd name="T3" fmla="*/ 143 h 493"/>
                    <a:gd name="T4" fmla="*/ 3 w 297"/>
                    <a:gd name="T5" fmla="*/ 112 h 493"/>
                    <a:gd name="T6" fmla="*/ 0 w 297"/>
                    <a:gd name="T7" fmla="*/ 86 h 493"/>
                    <a:gd name="T8" fmla="*/ 9 w 297"/>
                    <a:gd name="T9" fmla="*/ 62 h 493"/>
                    <a:gd name="T10" fmla="*/ 21 w 297"/>
                    <a:gd name="T11" fmla="*/ 39 h 493"/>
                    <a:gd name="T12" fmla="*/ 49 w 297"/>
                    <a:gd name="T13" fmla="*/ 21 h 493"/>
                    <a:gd name="T14" fmla="*/ 78 w 297"/>
                    <a:gd name="T15" fmla="*/ 3 h 493"/>
                    <a:gd name="T16" fmla="*/ 122 w 297"/>
                    <a:gd name="T17" fmla="*/ 0 h 493"/>
                    <a:gd name="T18" fmla="*/ 149 w 297"/>
                    <a:gd name="T19" fmla="*/ 8 h 493"/>
                    <a:gd name="T20" fmla="*/ 169 w 297"/>
                    <a:gd name="T21" fmla="*/ 21 h 493"/>
                    <a:gd name="T22" fmla="*/ 201 w 297"/>
                    <a:gd name="T23" fmla="*/ 48 h 493"/>
                    <a:gd name="T24" fmla="*/ 224 w 297"/>
                    <a:gd name="T25" fmla="*/ 90 h 493"/>
                    <a:gd name="T26" fmla="*/ 245 w 297"/>
                    <a:gd name="T27" fmla="*/ 130 h 493"/>
                    <a:gd name="T28" fmla="*/ 263 w 297"/>
                    <a:gd name="T29" fmla="*/ 198 h 493"/>
                    <a:gd name="T30" fmla="*/ 274 w 297"/>
                    <a:gd name="T31" fmla="*/ 249 h 493"/>
                    <a:gd name="T32" fmla="*/ 282 w 297"/>
                    <a:gd name="T33" fmla="*/ 311 h 493"/>
                    <a:gd name="T34" fmla="*/ 288 w 297"/>
                    <a:gd name="T35" fmla="*/ 360 h 493"/>
                    <a:gd name="T36" fmla="*/ 297 w 297"/>
                    <a:gd name="T37" fmla="*/ 398 h 493"/>
                    <a:gd name="T38" fmla="*/ 297 w 297"/>
                    <a:gd name="T39" fmla="*/ 433 h 493"/>
                    <a:gd name="T40" fmla="*/ 288 w 297"/>
                    <a:gd name="T41" fmla="*/ 461 h 493"/>
                    <a:gd name="T42" fmla="*/ 274 w 297"/>
                    <a:gd name="T43" fmla="*/ 479 h 493"/>
                    <a:gd name="T44" fmla="*/ 251 w 297"/>
                    <a:gd name="T45" fmla="*/ 488 h 493"/>
                    <a:gd name="T46" fmla="*/ 222 w 297"/>
                    <a:gd name="T47" fmla="*/ 493 h 493"/>
                    <a:gd name="T48" fmla="*/ 90 w 297"/>
                    <a:gd name="T49" fmla="*/ 487 h 493"/>
                    <a:gd name="T50" fmla="*/ 62 w 297"/>
                    <a:gd name="T51" fmla="*/ 470 h 493"/>
                    <a:gd name="T52" fmla="*/ 44 w 297"/>
                    <a:gd name="T53" fmla="*/ 430 h 493"/>
                    <a:gd name="T54" fmla="*/ 37 w 297"/>
                    <a:gd name="T55" fmla="*/ 392 h 493"/>
                    <a:gd name="T56" fmla="*/ 40 w 297"/>
                    <a:gd name="T57" fmla="*/ 339 h 493"/>
                    <a:gd name="T58" fmla="*/ 53 w 297"/>
                    <a:gd name="T59" fmla="*/ 303 h 493"/>
                    <a:gd name="T60" fmla="*/ 73 w 297"/>
                    <a:gd name="T61" fmla="*/ 280 h 493"/>
                    <a:gd name="T62" fmla="*/ 78 w 297"/>
                    <a:gd name="T63" fmla="*/ 262 h 493"/>
                    <a:gd name="T64" fmla="*/ 73 w 297"/>
                    <a:gd name="T65" fmla="*/ 244 h 493"/>
                    <a:gd name="T66" fmla="*/ 64 w 297"/>
                    <a:gd name="T67" fmla="*/ 217 h 493"/>
                    <a:gd name="T68" fmla="*/ 49 w 297"/>
                    <a:gd name="T69" fmla="*/ 193 h 493"/>
                    <a:gd name="T70" fmla="*/ 40 w 297"/>
                    <a:gd name="T71" fmla="*/ 170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97" h="493">
                      <a:moveTo>
                        <a:pt x="40" y="170"/>
                      </a:moveTo>
                      <a:lnTo>
                        <a:pt x="14" y="143"/>
                      </a:lnTo>
                      <a:lnTo>
                        <a:pt x="3" y="112"/>
                      </a:lnTo>
                      <a:lnTo>
                        <a:pt x="0" y="86"/>
                      </a:lnTo>
                      <a:lnTo>
                        <a:pt x="9" y="62"/>
                      </a:lnTo>
                      <a:lnTo>
                        <a:pt x="21" y="39"/>
                      </a:lnTo>
                      <a:lnTo>
                        <a:pt x="49" y="21"/>
                      </a:lnTo>
                      <a:lnTo>
                        <a:pt x="78" y="3"/>
                      </a:lnTo>
                      <a:lnTo>
                        <a:pt x="122" y="0"/>
                      </a:lnTo>
                      <a:lnTo>
                        <a:pt x="149" y="8"/>
                      </a:lnTo>
                      <a:lnTo>
                        <a:pt x="169" y="21"/>
                      </a:lnTo>
                      <a:lnTo>
                        <a:pt x="201" y="48"/>
                      </a:lnTo>
                      <a:lnTo>
                        <a:pt x="224" y="90"/>
                      </a:lnTo>
                      <a:lnTo>
                        <a:pt x="245" y="130"/>
                      </a:lnTo>
                      <a:lnTo>
                        <a:pt x="263" y="198"/>
                      </a:lnTo>
                      <a:lnTo>
                        <a:pt x="274" y="249"/>
                      </a:lnTo>
                      <a:lnTo>
                        <a:pt x="282" y="311"/>
                      </a:lnTo>
                      <a:lnTo>
                        <a:pt x="288" y="360"/>
                      </a:lnTo>
                      <a:lnTo>
                        <a:pt x="297" y="398"/>
                      </a:lnTo>
                      <a:lnTo>
                        <a:pt x="297" y="433"/>
                      </a:lnTo>
                      <a:lnTo>
                        <a:pt x="288" y="461"/>
                      </a:lnTo>
                      <a:lnTo>
                        <a:pt x="274" y="479"/>
                      </a:lnTo>
                      <a:lnTo>
                        <a:pt x="251" y="488"/>
                      </a:lnTo>
                      <a:lnTo>
                        <a:pt x="222" y="493"/>
                      </a:lnTo>
                      <a:lnTo>
                        <a:pt x="90" y="487"/>
                      </a:lnTo>
                      <a:lnTo>
                        <a:pt x="62" y="470"/>
                      </a:lnTo>
                      <a:lnTo>
                        <a:pt x="44" y="430"/>
                      </a:lnTo>
                      <a:lnTo>
                        <a:pt x="37" y="392"/>
                      </a:lnTo>
                      <a:lnTo>
                        <a:pt x="40" y="339"/>
                      </a:lnTo>
                      <a:lnTo>
                        <a:pt x="53" y="303"/>
                      </a:lnTo>
                      <a:lnTo>
                        <a:pt x="73" y="280"/>
                      </a:lnTo>
                      <a:lnTo>
                        <a:pt x="78" y="262"/>
                      </a:lnTo>
                      <a:lnTo>
                        <a:pt x="73" y="244"/>
                      </a:lnTo>
                      <a:lnTo>
                        <a:pt x="64" y="217"/>
                      </a:lnTo>
                      <a:lnTo>
                        <a:pt x="49" y="193"/>
                      </a:lnTo>
                      <a:lnTo>
                        <a:pt x="4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93" name="Freeform 49">
                  <a:extLst>
                    <a:ext uri="{FF2B5EF4-FFF2-40B4-BE49-F238E27FC236}">
                      <a16:creationId xmlns:a16="http://schemas.microsoft.com/office/drawing/2014/main" id="{B27067BE-2C1C-F8E8-7F48-DE17D926B8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3" y="3542"/>
                  <a:ext cx="250" cy="455"/>
                </a:xfrm>
                <a:custGeom>
                  <a:avLst/>
                  <a:gdLst>
                    <a:gd name="T0" fmla="*/ 153 w 250"/>
                    <a:gd name="T1" fmla="*/ 74 h 455"/>
                    <a:gd name="T2" fmla="*/ 186 w 250"/>
                    <a:gd name="T3" fmla="*/ 24 h 455"/>
                    <a:gd name="T4" fmla="*/ 209 w 250"/>
                    <a:gd name="T5" fmla="*/ 5 h 455"/>
                    <a:gd name="T6" fmla="*/ 235 w 250"/>
                    <a:gd name="T7" fmla="*/ 0 h 455"/>
                    <a:gd name="T8" fmla="*/ 250 w 250"/>
                    <a:gd name="T9" fmla="*/ 45 h 455"/>
                    <a:gd name="T10" fmla="*/ 227 w 250"/>
                    <a:gd name="T11" fmla="*/ 83 h 455"/>
                    <a:gd name="T12" fmla="*/ 209 w 250"/>
                    <a:gd name="T13" fmla="*/ 97 h 455"/>
                    <a:gd name="T14" fmla="*/ 175 w 250"/>
                    <a:gd name="T15" fmla="*/ 132 h 455"/>
                    <a:gd name="T16" fmla="*/ 144 w 250"/>
                    <a:gd name="T17" fmla="*/ 187 h 455"/>
                    <a:gd name="T18" fmla="*/ 129 w 250"/>
                    <a:gd name="T19" fmla="*/ 254 h 455"/>
                    <a:gd name="T20" fmla="*/ 124 w 250"/>
                    <a:gd name="T21" fmla="*/ 314 h 455"/>
                    <a:gd name="T22" fmla="*/ 121 w 250"/>
                    <a:gd name="T23" fmla="*/ 369 h 455"/>
                    <a:gd name="T24" fmla="*/ 124 w 250"/>
                    <a:gd name="T25" fmla="*/ 408 h 455"/>
                    <a:gd name="T26" fmla="*/ 135 w 250"/>
                    <a:gd name="T27" fmla="*/ 408 h 455"/>
                    <a:gd name="T28" fmla="*/ 161 w 250"/>
                    <a:gd name="T29" fmla="*/ 387 h 455"/>
                    <a:gd name="T30" fmla="*/ 193 w 250"/>
                    <a:gd name="T31" fmla="*/ 399 h 455"/>
                    <a:gd name="T32" fmla="*/ 172 w 250"/>
                    <a:gd name="T33" fmla="*/ 419 h 455"/>
                    <a:gd name="T34" fmla="*/ 130 w 250"/>
                    <a:gd name="T35" fmla="*/ 437 h 455"/>
                    <a:gd name="T36" fmla="*/ 117 w 250"/>
                    <a:gd name="T37" fmla="*/ 453 h 455"/>
                    <a:gd name="T38" fmla="*/ 80 w 250"/>
                    <a:gd name="T39" fmla="*/ 455 h 455"/>
                    <a:gd name="T40" fmla="*/ 46 w 250"/>
                    <a:gd name="T41" fmla="*/ 440 h 455"/>
                    <a:gd name="T42" fmla="*/ 0 w 250"/>
                    <a:gd name="T43" fmla="*/ 419 h 455"/>
                    <a:gd name="T44" fmla="*/ 5 w 250"/>
                    <a:gd name="T45" fmla="*/ 392 h 455"/>
                    <a:gd name="T46" fmla="*/ 20 w 250"/>
                    <a:gd name="T47" fmla="*/ 387 h 455"/>
                    <a:gd name="T48" fmla="*/ 57 w 250"/>
                    <a:gd name="T49" fmla="*/ 413 h 455"/>
                    <a:gd name="T50" fmla="*/ 37 w 250"/>
                    <a:gd name="T51" fmla="*/ 372 h 455"/>
                    <a:gd name="T52" fmla="*/ 48 w 250"/>
                    <a:gd name="T53" fmla="*/ 364 h 455"/>
                    <a:gd name="T54" fmla="*/ 66 w 250"/>
                    <a:gd name="T55" fmla="*/ 369 h 455"/>
                    <a:gd name="T56" fmla="*/ 87 w 250"/>
                    <a:gd name="T57" fmla="*/ 399 h 455"/>
                    <a:gd name="T58" fmla="*/ 87 w 250"/>
                    <a:gd name="T59" fmla="*/ 333 h 455"/>
                    <a:gd name="T60" fmla="*/ 87 w 250"/>
                    <a:gd name="T61" fmla="*/ 263 h 455"/>
                    <a:gd name="T62" fmla="*/ 97 w 250"/>
                    <a:gd name="T63" fmla="*/ 200 h 455"/>
                    <a:gd name="T64" fmla="*/ 115 w 250"/>
                    <a:gd name="T65" fmla="*/ 147 h 455"/>
                    <a:gd name="T66" fmla="*/ 133 w 250"/>
                    <a:gd name="T67" fmla="*/ 100 h 455"/>
                    <a:gd name="T68" fmla="*/ 153 w 250"/>
                    <a:gd name="T69" fmla="*/ 74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50" h="455">
                      <a:moveTo>
                        <a:pt x="153" y="74"/>
                      </a:moveTo>
                      <a:lnTo>
                        <a:pt x="186" y="24"/>
                      </a:lnTo>
                      <a:lnTo>
                        <a:pt x="209" y="5"/>
                      </a:lnTo>
                      <a:lnTo>
                        <a:pt x="235" y="0"/>
                      </a:lnTo>
                      <a:lnTo>
                        <a:pt x="250" y="45"/>
                      </a:lnTo>
                      <a:lnTo>
                        <a:pt x="227" y="83"/>
                      </a:lnTo>
                      <a:lnTo>
                        <a:pt x="209" y="97"/>
                      </a:lnTo>
                      <a:lnTo>
                        <a:pt x="175" y="132"/>
                      </a:lnTo>
                      <a:lnTo>
                        <a:pt x="144" y="187"/>
                      </a:lnTo>
                      <a:lnTo>
                        <a:pt x="129" y="254"/>
                      </a:lnTo>
                      <a:lnTo>
                        <a:pt x="124" y="314"/>
                      </a:lnTo>
                      <a:lnTo>
                        <a:pt x="121" y="369"/>
                      </a:lnTo>
                      <a:lnTo>
                        <a:pt x="124" y="408"/>
                      </a:lnTo>
                      <a:lnTo>
                        <a:pt x="135" y="408"/>
                      </a:lnTo>
                      <a:lnTo>
                        <a:pt x="161" y="387"/>
                      </a:lnTo>
                      <a:lnTo>
                        <a:pt x="193" y="399"/>
                      </a:lnTo>
                      <a:lnTo>
                        <a:pt x="172" y="419"/>
                      </a:lnTo>
                      <a:lnTo>
                        <a:pt x="130" y="437"/>
                      </a:lnTo>
                      <a:lnTo>
                        <a:pt x="117" y="453"/>
                      </a:lnTo>
                      <a:lnTo>
                        <a:pt x="80" y="455"/>
                      </a:lnTo>
                      <a:lnTo>
                        <a:pt x="46" y="440"/>
                      </a:lnTo>
                      <a:lnTo>
                        <a:pt x="0" y="419"/>
                      </a:lnTo>
                      <a:lnTo>
                        <a:pt x="5" y="392"/>
                      </a:lnTo>
                      <a:lnTo>
                        <a:pt x="20" y="387"/>
                      </a:lnTo>
                      <a:lnTo>
                        <a:pt x="57" y="413"/>
                      </a:lnTo>
                      <a:lnTo>
                        <a:pt x="37" y="372"/>
                      </a:lnTo>
                      <a:lnTo>
                        <a:pt x="48" y="364"/>
                      </a:lnTo>
                      <a:lnTo>
                        <a:pt x="66" y="369"/>
                      </a:lnTo>
                      <a:lnTo>
                        <a:pt x="87" y="399"/>
                      </a:lnTo>
                      <a:lnTo>
                        <a:pt x="87" y="333"/>
                      </a:lnTo>
                      <a:lnTo>
                        <a:pt x="87" y="263"/>
                      </a:lnTo>
                      <a:lnTo>
                        <a:pt x="97" y="200"/>
                      </a:lnTo>
                      <a:lnTo>
                        <a:pt x="115" y="147"/>
                      </a:lnTo>
                      <a:lnTo>
                        <a:pt x="133" y="100"/>
                      </a:lnTo>
                      <a:lnTo>
                        <a:pt x="153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94" name="Freeform 50">
                  <a:extLst>
                    <a:ext uri="{FF2B5EF4-FFF2-40B4-BE49-F238E27FC236}">
                      <a16:creationId xmlns:a16="http://schemas.microsoft.com/office/drawing/2014/main" id="{E87AB930-12BD-AC1F-BA9E-1277DD75A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5" y="3517"/>
                  <a:ext cx="457" cy="493"/>
                </a:xfrm>
                <a:custGeom>
                  <a:avLst/>
                  <a:gdLst>
                    <a:gd name="T0" fmla="*/ 53 w 457"/>
                    <a:gd name="T1" fmla="*/ 3 h 493"/>
                    <a:gd name="T2" fmla="*/ 80 w 457"/>
                    <a:gd name="T3" fmla="*/ 5 h 493"/>
                    <a:gd name="T4" fmla="*/ 118 w 457"/>
                    <a:gd name="T5" fmla="*/ 23 h 493"/>
                    <a:gd name="T6" fmla="*/ 161 w 457"/>
                    <a:gd name="T7" fmla="*/ 62 h 493"/>
                    <a:gd name="T8" fmla="*/ 208 w 457"/>
                    <a:gd name="T9" fmla="*/ 116 h 493"/>
                    <a:gd name="T10" fmla="*/ 261 w 457"/>
                    <a:gd name="T11" fmla="*/ 190 h 493"/>
                    <a:gd name="T12" fmla="*/ 302 w 457"/>
                    <a:gd name="T13" fmla="*/ 271 h 493"/>
                    <a:gd name="T14" fmla="*/ 324 w 457"/>
                    <a:gd name="T15" fmla="*/ 365 h 493"/>
                    <a:gd name="T16" fmla="*/ 347 w 457"/>
                    <a:gd name="T17" fmla="*/ 421 h 493"/>
                    <a:gd name="T18" fmla="*/ 360 w 457"/>
                    <a:gd name="T19" fmla="*/ 452 h 493"/>
                    <a:gd name="T20" fmla="*/ 388 w 457"/>
                    <a:gd name="T21" fmla="*/ 460 h 493"/>
                    <a:gd name="T22" fmla="*/ 428 w 457"/>
                    <a:gd name="T23" fmla="*/ 460 h 493"/>
                    <a:gd name="T24" fmla="*/ 448 w 457"/>
                    <a:gd name="T25" fmla="*/ 461 h 493"/>
                    <a:gd name="T26" fmla="*/ 457 w 457"/>
                    <a:gd name="T27" fmla="*/ 484 h 493"/>
                    <a:gd name="T28" fmla="*/ 430 w 457"/>
                    <a:gd name="T29" fmla="*/ 491 h 493"/>
                    <a:gd name="T30" fmla="*/ 392 w 457"/>
                    <a:gd name="T31" fmla="*/ 488 h 493"/>
                    <a:gd name="T32" fmla="*/ 356 w 457"/>
                    <a:gd name="T33" fmla="*/ 484 h 493"/>
                    <a:gd name="T34" fmla="*/ 333 w 457"/>
                    <a:gd name="T35" fmla="*/ 464 h 493"/>
                    <a:gd name="T36" fmla="*/ 315 w 457"/>
                    <a:gd name="T37" fmla="*/ 470 h 493"/>
                    <a:gd name="T38" fmla="*/ 308 w 457"/>
                    <a:gd name="T39" fmla="*/ 488 h 493"/>
                    <a:gd name="T40" fmla="*/ 284 w 457"/>
                    <a:gd name="T41" fmla="*/ 493 h 493"/>
                    <a:gd name="T42" fmla="*/ 271 w 457"/>
                    <a:gd name="T43" fmla="*/ 482 h 493"/>
                    <a:gd name="T44" fmla="*/ 279 w 457"/>
                    <a:gd name="T45" fmla="*/ 460 h 493"/>
                    <a:gd name="T46" fmla="*/ 303 w 457"/>
                    <a:gd name="T47" fmla="*/ 433 h 493"/>
                    <a:gd name="T48" fmla="*/ 306 w 457"/>
                    <a:gd name="T49" fmla="*/ 398 h 493"/>
                    <a:gd name="T50" fmla="*/ 294 w 457"/>
                    <a:gd name="T51" fmla="*/ 362 h 493"/>
                    <a:gd name="T52" fmla="*/ 270 w 457"/>
                    <a:gd name="T53" fmla="*/ 294 h 493"/>
                    <a:gd name="T54" fmla="*/ 238 w 457"/>
                    <a:gd name="T55" fmla="*/ 244 h 493"/>
                    <a:gd name="T56" fmla="*/ 207 w 457"/>
                    <a:gd name="T57" fmla="*/ 193 h 493"/>
                    <a:gd name="T58" fmla="*/ 175 w 457"/>
                    <a:gd name="T59" fmla="*/ 154 h 493"/>
                    <a:gd name="T60" fmla="*/ 130 w 457"/>
                    <a:gd name="T61" fmla="*/ 112 h 493"/>
                    <a:gd name="T62" fmla="*/ 80 w 457"/>
                    <a:gd name="T63" fmla="*/ 84 h 493"/>
                    <a:gd name="T64" fmla="*/ 12 w 457"/>
                    <a:gd name="T65" fmla="*/ 57 h 493"/>
                    <a:gd name="T66" fmla="*/ 0 w 457"/>
                    <a:gd name="T67" fmla="*/ 23 h 493"/>
                    <a:gd name="T68" fmla="*/ 21 w 457"/>
                    <a:gd name="T69" fmla="*/ 0 h 493"/>
                    <a:gd name="T70" fmla="*/ 53 w 457"/>
                    <a:gd name="T71" fmla="*/ 3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7" h="493">
                      <a:moveTo>
                        <a:pt x="53" y="3"/>
                      </a:moveTo>
                      <a:lnTo>
                        <a:pt x="80" y="5"/>
                      </a:lnTo>
                      <a:lnTo>
                        <a:pt x="118" y="23"/>
                      </a:lnTo>
                      <a:lnTo>
                        <a:pt x="161" y="62"/>
                      </a:lnTo>
                      <a:lnTo>
                        <a:pt x="208" y="116"/>
                      </a:lnTo>
                      <a:lnTo>
                        <a:pt x="261" y="190"/>
                      </a:lnTo>
                      <a:lnTo>
                        <a:pt x="302" y="271"/>
                      </a:lnTo>
                      <a:lnTo>
                        <a:pt x="324" y="365"/>
                      </a:lnTo>
                      <a:lnTo>
                        <a:pt x="347" y="421"/>
                      </a:lnTo>
                      <a:lnTo>
                        <a:pt x="360" y="452"/>
                      </a:lnTo>
                      <a:lnTo>
                        <a:pt x="388" y="460"/>
                      </a:lnTo>
                      <a:lnTo>
                        <a:pt x="428" y="460"/>
                      </a:lnTo>
                      <a:lnTo>
                        <a:pt x="448" y="461"/>
                      </a:lnTo>
                      <a:lnTo>
                        <a:pt x="457" y="484"/>
                      </a:lnTo>
                      <a:lnTo>
                        <a:pt x="430" y="491"/>
                      </a:lnTo>
                      <a:lnTo>
                        <a:pt x="392" y="488"/>
                      </a:lnTo>
                      <a:lnTo>
                        <a:pt x="356" y="484"/>
                      </a:lnTo>
                      <a:lnTo>
                        <a:pt x="333" y="464"/>
                      </a:lnTo>
                      <a:lnTo>
                        <a:pt x="315" y="470"/>
                      </a:lnTo>
                      <a:lnTo>
                        <a:pt x="308" y="488"/>
                      </a:lnTo>
                      <a:lnTo>
                        <a:pt x="284" y="493"/>
                      </a:lnTo>
                      <a:lnTo>
                        <a:pt x="271" y="482"/>
                      </a:lnTo>
                      <a:lnTo>
                        <a:pt x="279" y="460"/>
                      </a:lnTo>
                      <a:lnTo>
                        <a:pt x="303" y="433"/>
                      </a:lnTo>
                      <a:lnTo>
                        <a:pt x="306" y="398"/>
                      </a:lnTo>
                      <a:lnTo>
                        <a:pt x="294" y="362"/>
                      </a:lnTo>
                      <a:lnTo>
                        <a:pt x="270" y="294"/>
                      </a:lnTo>
                      <a:lnTo>
                        <a:pt x="238" y="244"/>
                      </a:lnTo>
                      <a:lnTo>
                        <a:pt x="207" y="193"/>
                      </a:lnTo>
                      <a:lnTo>
                        <a:pt x="175" y="154"/>
                      </a:lnTo>
                      <a:lnTo>
                        <a:pt x="130" y="112"/>
                      </a:lnTo>
                      <a:lnTo>
                        <a:pt x="80" y="84"/>
                      </a:lnTo>
                      <a:lnTo>
                        <a:pt x="12" y="57"/>
                      </a:ln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53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95" name="Freeform 51">
                  <a:extLst>
                    <a:ext uri="{FF2B5EF4-FFF2-40B4-BE49-F238E27FC236}">
                      <a16:creationId xmlns:a16="http://schemas.microsoft.com/office/drawing/2014/main" id="{6861F6B1-FD48-C935-C23B-02B93FB22E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7" y="3627"/>
                  <a:ext cx="599" cy="359"/>
                </a:xfrm>
                <a:custGeom>
                  <a:avLst/>
                  <a:gdLst>
                    <a:gd name="T0" fmla="*/ 29 w 599"/>
                    <a:gd name="T1" fmla="*/ 247 h 359"/>
                    <a:gd name="T2" fmla="*/ 5 w 599"/>
                    <a:gd name="T3" fmla="*/ 264 h 359"/>
                    <a:gd name="T4" fmla="*/ 0 w 599"/>
                    <a:gd name="T5" fmla="*/ 292 h 359"/>
                    <a:gd name="T6" fmla="*/ 5 w 599"/>
                    <a:gd name="T7" fmla="*/ 341 h 359"/>
                    <a:gd name="T8" fmla="*/ 27 w 599"/>
                    <a:gd name="T9" fmla="*/ 359 h 359"/>
                    <a:gd name="T10" fmla="*/ 86 w 599"/>
                    <a:gd name="T11" fmla="*/ 345 h 359"/>
                    <a:gd name="T12" fmla="*/ 150 w 599"/>
                    <a:gd name="T13" fmla="*/ 306 h 359"/>
                    <a:gd name="T14" fmla="*/ 234 w 599"/>
                    <a:gd name="T15" fmla="*/ 259 h 359"/>
                    <a:gd name="T16" fmla="*/ 293 w 599"/>
                    <a:gd name="T17" fmla="*/ 232 h 359"/>
                    <a:gd name="T18" fmla="*/ 329 w 599"/>
                    <a:gd name="T19" fmla="*/ 227 h 359"/>
                    <a:gd name="T20" fmla="*/ 383 w 599"/>
                    <a:gd name="T21" fmla="*/ 224 h 359"/>
                    <a:gd name="T22" fmla="*/ 414 w 599"/>
                    <a:gd name="T23" fmla="*/ 220 h 359"/>
                    <a:gd name="T24" fmla="*/ 452 w 599"/>
                    <a:gd name="T25" fmla="*/ 197 h 359"/>
                    <a:gd name="T26" fmla="*/ 489 w 599"/>
                    <a:gd name="T27" fmla="*/ 186 h 359"/>
                    <a:gd name="T28" fmla="*/ 507 w 599"/>
                    <a:gd name="T29" fmla="*/ 186 h 359"/>
                    <a:gd name="T30" fmla="*/ 536 w 599"/>
                    <a:gd name="T31" fmla="*/ 186 h 359"/>
                    <a:gd name="T32" fmla="*/ 545 w 599"/>
                    <a:gd name="T33" fmla="*/ 173 h 359"/>
                    <a:gd name="T34" fmla="*/ 549 w 599"/>
                    <a:gd name="T35" fmla="*/ 136 h 359"/>
                    <a:gd name="T36" fmla="*/ 566 w 599"/>
                    <a:gd name="T37" fmla="*/ 97 h 359"/>
                    <a:gd name="T38" fmla="*/ 590 w 599"/>
                    <a:gd name="T39" fmla="*/ 59 h 359"/>
                    <a:gd name="T40" fmla="*/ 599 w 599"/>
                    <a:gd name="T41" fmla="*/ 41 h 359"/>
                    <a:gd name="T42" fmla="*/ 593 w 599"/>
                    <a:gd name="T43" fmla="*/ 18 h 359"/>
                    <a:gd name="T44" fmla="*/ 557 w 599"/>
                    <a:gd name="T45" fmla="*/ 0 h 359"/>
                    <a:gd name="T46" fmla="*/ 531 w 599"/>
                    <a:gd name="T47" fmla="*/ 5 h 359"/>
                    <a:gd name="T48" fmla="*/ 504 w 599"/>
                    <a:gd name="T49" fmla="*/ 86 h 359"/>
                    <a:gd name="T50" fmla="*/ 494 w 599"/>
                    <a:gd name="T51" fmla="*/ 150 h 359"/>
                    <a:gd name="T52" fmla="*/ 476 w 599"/>
                    <a:gd name="T53" fmla="*/ 159 h 359"/>
                    <a:gd name="T54" fmla="*/ 401 w 599"/>
                    <a:gd name="T55" fmla="*/ 165 h 359"/>
                    <a:gd name="T56" fmla="*/ 321 w 599"/>
                    <a:gd name="T57" fmla="*/ 173 h 359"/>
                    <a:gd name="T58" fmla="*/ 270 w 599"/>
                    <a:gd name="T59" fmla="*/ 170 h 359"/>
                    <a:gd name="T60" fmla="*/ 243 w 599"/>
                    <a:gd name="T61" fmla="*/ 182 h 359"/>
                    <a:gd name="T62" fmla="*/ 189 w 599"/>
                    <a:gd name="T63" fmla="*/ 200 h 359"/>
                    <a:gd name="T64" fmla="*/ 99 w 599"/>
                    <a:gd name="T65" fmla="*/ 227 h 359"/>
                    <a:gd name="T66" fmla="*/ 29 w 599"/>
                    <a:gd name="T67" fmla="*/ 247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99" h="359">
                      <a:moveTo>
                        <a:pt x="29" y="247"/>
                      </a:moveTo>
                      <a:lnTo>
                        <a:pt x="5" y="264"/>
                      </a:lnTo>
                      <a:lnTo>
                        <a:pt x="0" y="292"/>
                      </a:lnTo>
                      <a:lnTo>
                        <a:pt x="5" y="341"/>
                      </a:lnTo>
                      <a:lnTo>
                        <a:pt x="27" y="359"/>
                      </a:lnTo>
                      <a:lnTo>
                        <a:pt x="86" y="345"/>
                      </a:lnTo>
                      <a:lnTo>
                        <a:pt x="150" y="306"/>
                      </a:lnTo>
                      <a:lnTo>
                        <a:pt x="234" y="259"/>
                      </a:lnTo>
                      <a:lnTo>
                        <a:pt x="293" y="232"/>
                      </a:lnTo>
                      <a:lnTo>
                        <a:pt x="329" y="227"/>
                      </a:lnTo>
                      <a:lnTo>
                        <a:pt x="383" y="224"/>
                      </a:lnTo>
                      <a:lnTo>
                        <a:pt x="414" y="220"/>
                      </a:lnTo>
                      <a:lnTo>
                        <a:pt x="452" y="197"/>
                      </a:lnTo>
                      <a:lnTo>
                        <a:pt x="489" y="186"/>
                      </a:lnTo>
                      <a:lnTo>
                        <a:pt x="507" y="186"/>
                      </a:lnTo>
                      <a:lnTo>
                        <a:pt x="536" y="186"/>
                      </a:lnTo>
                      <a:lnTo>
                        <a:pt x="545" y="173"/>
                      </a:lnTo>
                      <a:lnTo>
                        <a:pt x="549" y="136"/>
                      </a:lnTo>
                      <a:lnTo>
                        <a:pt x="566" y="97"/>
                      </a:lnTo>
                      <a:lnTo>
                        <a:pt x="590" y="59"/>
                      </a:lnTo>
                      <a:lnTo>
                        <a:pt x="599" y="41"/>
                      </a:lnTo>
                      <a:lnTo>
                        <a:pt x="593" y="18"/>
                      </a:lnTo>
                      <a:lnTo>
                        <a:pt x="557" y="0"/>
                      </a:lnTo>
                      <a:lnTo>
                        <a:pt x="531" y="5"/>
                      </a:lnTo>
                      <a:lnTo>
                        <a:pt x="504" y="86"/>
                      </a:lnTo>
                      <a:lnTo>
                        <a:pt x="494" y="150"/>
                      </a:lnTo>
                      <a:lnTo>
                        <a:pt x="476" y="159"/>
                      </a:lnTo>
                      <a:lnTo>
                        <a:pt x="401" y="165"/>
                      </a:lnTo>
                      <a:lnTo>
                        <a:pt x="321" y="173"/>
                      </a:lnTo>
                      <a:lnTo>
                        <a:pt x="270" y="170"/>
                      </a:lnTo>
                      <a:lnTo>
                        <a:pt x="243" y="182"/>
                      </a:lnTo>
                      <a:lnTo>
                        <a:pt x="189" y="200"/>
                      </a:lnTo>
                      <a:lnTo>
                        <a:pt x="99" y="227"/>
                      </a:lnTo>
                      <a:lnTo>
                        <a:pt x="29" y="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96" name="Freeform 52">
                  <a:extLst>
                    <a:ext uri="{FF2B5EF4-FFF2-40B4-BE49-F238E27FC236}">
                      <a16:creationId xmlns:a16="http://schemas.microsoft.com/office/drawing/2014/main" id="{49F4C987-D9B8-9FDB-1114-34F6021BAF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1" y="3569"/>
                  <a:ext cx="488" cy="411"/>
                </a:xfrm>
                <a:custGeom>
                  <a:avLst/>
                  <a:gdLst>
                    <a:gd name="T0" fmla="*/ 18 w 488"/>
                    <a:gd name="T1" fmla="*/ 310 h 411"/>
                    <a:gd name="T2" fmla="*/ 0 w 488"/>
                    <a:gd name="T3" fmla="*/ 329 h 411"/>
                    <a:gd name="T4" fmla="*/ 0 w 488"/>
                    <a:gd name="T5" fmla="*/ 356 h 411"/>
                    <a:gd name="T6" fmla="*/ 12 w 488"/>
                    <a:gd name="T7" fmla="*/ 397 h 411"/>
                    <a:gd name="T8" fmla="*/ 35 w 488"/>
                    <a:gd name="T9" fmla="*/ 411 h 411"/>
                    <a:gd name="T10" fmla="*/ 85 w 488"/>
                    <a:gd name="T11" fmla="*/ 388 h 411"/>
                    <a:gd name="T12" fmla="*/ 136 w 488"/>
                    <a:gd name="T13" fmla="*/ 341 h 411"/>
                    <a:gd name="T14" fmla="*/ 202 w 488"/>
                    <a:gd name="T15" fmla="*/ 285 h 411"/>
                    <a:gd name="T16" fmla="*/ 249 w 488"/>
                    <a:gd name="T17" fmla="*/ 251 h 411"/>
                    <a:gd name="T18" fmla="*/ 281 w 488"/>
                    <a:gd name="T19" fmla="*/ 240 h 411"/>
                    <a:gd name="T20" fmla="*/ 328 w 488"/>
                    <a:gd name="T21" fmla="*/ 228 h 411"/>
                    <a:gd name="T22" fmla="*/ 355 w 488"/>
                    <a:gd name="T23" fmla="*/ 220 h 411"/>
                    <a:gd name="T24" fmla="*/ 384 w 488"/>
                    <a:gd name="T25" fmla="*/ 194 h 411"/>
                    <a:gd name="T26" fmla="*/ 416 w 488"/>
                    <a:gd name="T27" fmla="*/ 178 h 411"/>
                    <a:gd name="T28" fmla="*/ 431 w 488"/>
                    <a:gd name="T29" fmla="*/ 173 h 411"/>
                    <a:gd name="T30" fmla="*/ 457 w 488"/>
                    <a:gd name="T31" fmla="*/ 169 h 411"/>
                    <a:gd name="T32" fmla="*/ 462 w 488"/>
                    <a:gd name="T33" fmla="*/ 156 h 411"/>
                    <a:gd name="T34" fmla="*/ 461 w 488"/>
                    <a:gd name="T35" fmla="*/ 123 h 411"/>
                    <a:gd name="T36" fmla="*/ 469 w 488"/>
                    <a:gd name="T37" fmla="*/ 85 h 411"/>
                    <a:gd name="T38" fmla="*/ 483 w 488"/>
                    <a:gd name="T39" fmla="*/ 46 h 411"/>
                    <a:gd name="T40" fmla="*/ 488 w 488"/>
                    <a:gd name="T41" fmla="*/ 30 h 411"/>
                    <a:gd name="T42" fmla="*/ 479 w 488"/>
                    <a:gd name="T43" fmla="*/ 11 h 411"/>
                    <a:gd name="T44" fmla="*/ 443 w 488"/>
                    <a:gd name="T45" fmla="*/ 0 h 411"/>
                    <a:gd name="T46" fmla="*/ 422 w 488"/>
                    <a:gd name="T47" fmla="*/ 8 h 411"/>
                    <a:gd name="T48" fmla="*/ 411 w 488"/>
                    <a:gd name="T49" fmla="*/ 86 h 411"/>
                    <a:gd name="T50" fmla="*/ 413 w 488"/>
                    <a:gd name="T51" fmla="*/ 143 h 411"/>
                    <a:gd name="T52" fmla="*/ 400 w 488"/>
                    <a:gd name="T53" fmla="*/ 154 h 411"/>
                    <a:gd name="T54" fmla="*/ 333 w 488"/>
                    <a:gd name="T55" fmla="*/ 173 h 411"/>
                    <a:gd name="T56" fmla="*/ 264 w 488"/>
                    <a:gd name="T57" fmla="*/ 194 h 411"/>
                    <a:gd name="T58" fmla="*/ 218 w 488"/>
                    <a:gd name="T59" fmla="*/ 201 h 411"/>
                    <a:gd name="T60" fmla="*/ 197 w 488"/>
                    <a:gd name="T61" fmla="*/ 216 h 411"/>
                    <a:gd name="T62" fmla="*/ 152 w 488"/>
                    <a:gd name="T63" fmla="*/ 242 h 411"/>
                    <a:gd name="T64" fmla="*/ 76 w 488"/>
                    <a:gd name="T65" fmla="*/ 280 h 411"/>
                    <a:gd name="T66" fmla="*/ 18 w 488"/>
                    <a:gd name="T67" fmla="*/ 310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88" h="411">
                      <a:moveTo>
                        <a:pt x="18" y="310"/>
                      </a:moveTo>
                      <a:lnTo>
                        <a:pt x="0" y="329"/>
                      </a:lnTo>
                      <a:lnTo>
                        <a:pt x="0" y="356"/>
                      </a:lnTo>
                      <a:lnTo>
                        <a:pt x="12" y="397"/>
                      </a:lnTo>
                      <a:lnTo>
                        <a:pt x="35" y="411"/>
                      </a:lnTo>
                      <a:lnTo>
                        <a:pt x="85" y="388"/>
                      </a:lnTo>
                      <a:lnTo>
                        <a:pt x="136" y="341"/>
                      </a:lnTo>
                      <a:lnTo>
                        <a:pt x="202" y="285"/>
                      </a:lnTo>
                      <a:lnTo>
                        <a:pt x="249" y="251"/>
                      </a:lnTo>
                      <a:lnTo>
                        <a:pt x="281" y="240"/>
                      </a:lnTo>
                      <a:lnTo>
                        <a:pt x="328" y="228"/>
                      </a:lnTo>
                      <a:lnTo>
                        <a:pt x="355" y="220"/>
                      </a:lnTo>
                      <a:lnTo>
                        <a:pt x="384" y="194"/>
                      </a:lnTo>
                      <a:lnTo>
                        <a:pt x="416" y="178"/>
                      </a:lnTo>
                      <a:lnTo>
                        <a:pt x="431" y="173"/>
                      </a:lnTo>
                      <a:lnTo>
                        <a:pt x="457" y="169"/>
                      </a:lnTo>
                      <a:lnTo>
                        <a:pt x="462" y="156"/>
                      </a:lnTo>
                      <a:lnTo>
                        <a:pt x="461" y="123"/>
                      </a:lnTo>
                      <a:lnTo>
                        <a:pt x="469" y="85"/>
                      </a:lnTo>
                      <a:lnTo>
                        <a:pt x="483" y="46"/>
                      </a:lnTo>
                      <a:lnTo>
                        <a:pt x="488" y="30"/>
                      </a:lnTo>
                      <a:lnTo>
                        <a:pt x="479" y="11"/>
                      </a:lnTo>
                      <a:lnTo>
                        <a:pt x="443" y="0"/>
                      </a:lnTo>
                      <a:lnTo>
                        <a:pt x="422" y="8"/>
                      </a:lnTo>
                      <a:lnTo>
                        <a:pt x="411" y="86"/>
                      </a:lnTo>
                      <a:lnTo>
                        <a:pt x="413" y="143"/>
                      </a:lnTo>
                      <a:lnTo>
                        <a:pt x="400" y="154"/>
                      </a:lnTo>
                      <a:lnTo>
                        <a:pt x="333" y="173"/>
                      </a:lnTo>
                      <a:lnTo>
                        <a:pt x="264" y="194"/>
                      </a:lnTo>
                      <a:lnTo>
                        <a:pt x="218" y="201"/>
                      </a:lnTo>
                      <a:lnTo>
                        <a:pt x="197" y="216"/>
                      </a:lnTo>
                      <a:lnTo>
                        <a:pt x="152" y="242"/>
                      </a:lnTo>
                      <a:lnTo>
                        <a:pt x="76" y="280"/>
                      </a:lnTo>
                      <a:lnTo>
                        <a:pt x="18" y="3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57397" name="Object 53">
              <a:extLst>
                <a:ext uri="{FF2B5EF4-FFF2-40B4-BE49-F238E27FC236}">
                  <a16:creationId xmlns:a16="http://schemas.microsoft.com/office/drawing/2014/main" id="{034872EB-F7B4-C11E-6AB1-D229CBA41B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811"/>
            <a:ext cx="789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4" imgW="2276280" imgH="1942560" progId="MS_ClipArt_Gallery">
                    <p:embed/>
                  </p:oleObj>
                </mc:Choice>
                <mc:Fallback>
                  <p:oleObj name="Microsoft ClipArt Gallery" r:id="rId4" imgW="2276280" imgH="1942560" progId="MS_ClipArt_Gallery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811"/>
                          <a:ext cx="789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98" name="Group 54">
            <a:extLst>
              <a:ext uri="{FF2B5EF4-FFF2-40B4-BE49-F238E27FC236}">
                <a16:creationId xmlns:a16="http://schemas.microsoft.com/office/drawing/2014/main" id="{A2586134-1175-2534-2980-27DF24EBDEC9}"/>
              </a:ext>
            </a:extLst>
          </p:cNvPr>
          <p:cNvGrpSpPr>
            <a:grpSpLocks/>
          </p:cNvGrpSpPr>
          <p:nvPr/>
        </p:nvGrpSpPr>
        <p:grpSpPr bwMode="auto">
          <a:xfrm>
            <a:off x="7875588" y="3902075"/>
            <a:ext cx="963612" cy="650875"/>
            <a:chOff x="4961" y="2376"/>
            <a:chExt cx="607" cy="396"/>
          </a:xfrm>
        </p:grpSpPr>
        <p:sp>
          <p:nvSpPr>
            <p:cNvPr id="57399" name="AutoShape 55">
              <a:extLst>
                <a:ext uri="{FF2B5EF4-FFF2-40B4-BE49-F238E27FC236}">
                  <a16:creationId xmlns:a16="http://schemas.microsoft.com/office/drawing/2014/main" id="{7531778F-19A3-34CA-D700-374B2B71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2376"/>
              <a:ext cx="607" cy="39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7400" name="Group 56">
              <a:extLst>
                <a:ext uri="{FF2B5EF4-FFF2-40B4-BE49-F238E27FC236}">
                  <a16:creationId xmlns:a16="http://schemas.microsoft.com/office/drawing/2014/main" id="{D5212A20-64F7-3D0F-636F-AD614568E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" y="2448"/>
              <a:ext cx="288" cy="240"/>
              <a:chOff x="1109" y="2592"/>
              <a:chExt cx="125" cy="134"/>
            </a:xfrm>
          </p:grpSpPr>
          <p:sp>
            <p:nvSpPr>
              <p:cNvPr id="57401" name="Freeform 57">
                <a:extLst>
                  <a:ext uri="{FF2B5EF4-FFF2-40B4-BE49-F238E27FC236}">
                    <a16:creationId xmlns:a16="http://schemas.microsoft.com/office/drawing/2014/main" id="{7CC0AF2E-0A22-20BB-A17A-A7A603403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" y="2602"/>
                <a:ext cx="107" cy="112"/>
              </a:xfrm>
              <a:custGeom>
                <a:avLst/>
                <a:gdLst>
                  <a:gd name="T0" fmla="*/ 49 w 107"/>
                  <a:gd name="T1" fmla="*/ 112 h 112"/>
                  <a:gd name="T2" fmla="*/ 10 w 107"/>
                  <a:gd name="T3" fmla="*/ 71 h 112"/>
                  <a:gd name="T4" fmla="*/ 0 w 107"/>
                  <a:gd name="T5" fmla="*/ 41 h 112"/>
                  <a:gd name="T6" fmla="*/ 1 w 107"/>
                  <a:gd name="T7" fmla="*/ 20 h 112"/>
                  <a:gd name="T8" fmla="*/ 14 w 107"/>
                  <a:gd name="T9" fmla="*/ 6 h 112"/>
                  <a:gd name="T10" fmla="*/ 36 w 107"/>
                  <a:gd name="T11" fmla="*/ 3 h 112"/>
                  <a:gd name="T12" fmla="*/ 52 w 107"/>
                  <a:gd name="T13" fmla="*/ 18 h 112"/>
                  <a:gd name="T14" fmla="*/ 56 w 107"/>
                  <a:gd name="T15" fmla="*/ 21 h 112"/>
                  <a:gd name="T16" fmla="*/ 68 w 107"/>
                  <a:gd name="T17" fmla="*/ 6 h 112"/>
                  <a:gd name="T18" fmla="*/ 84 w 107"/>
                  <a:gd name="T19" fmla="*/ 0 h 112"/>
                  <a:gd name="T20" fmla="*/ 100 w 107"/>
                  <a:gd name="T21" fmla="*/ 9 h 112"/>
                  <a:gd name="T22" fmla="*/ 102 w 107"/>
                  <a:gd name="T23" fmla="*/ 29 h 112"/>
                  <a:gd name="T24" fmla="*/ 107 w 107"/>
                  <a:gd name="T25" fmla="*/ 50 h 112"/>
                  <a:gd name="T26" fmla="*/ 89 w 107"/>
                  <a:gd name="T27" fmla="*/ 77 h 112"/>
                  <a:gd name="T28" fmla="*/ 62 w 107"/>
                  <a:gd name="T29" fmla="*/ 100 h 112"/>
                  <a:gd name="T30" fmla="*/ 49 w 107"/>
                  <a:gd name="T3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12">
                    <a:moveTo>
                      <a:pt x="49" y="112"/>
                    </a:moveTo>
                    <a:lnTo>
                      <a:pt x="10" y="71"/>
                    </a:lnTo>
                    <a:lnTo>
                      <a:pt x="0" y="41"/>
                    </a:lnTo>
                    <a:lnTo>
                      <a:pt x="1" y="20"/>
                    </a:lnTo>
                    <a:lnTo>
                      <a:pt x="14" y="6"/>
                    </a:lnTo>
                    <a:lnTo>
                      <a:pt x="36" y="3"/>
                    </a:lnTo>
                    <a:lnTo>
                      <a:pt x="52" y="18"/>
                    </a:lnTo>
                    <a:lnTo>
                      <a:pt x="56" y="21"/>
                    </a:lnTo>
                    <a:lnTo>
                      <a:pt x="68" y="6"/>
                    </a:lnTo>
                    <a:lnTo>
                      <a:pt x="84" y="0"/>
                    </a:lnTo>
                    <a:lnTo>
                      <a:pt x="100" y="9"/>
                    </a:lnTo>
                    <a:lnTo>
                      <a:pt x="102" y="29"/>
                    </a:lnTo>
                    <a:lnTo>
                      <a:pt x="107" y="50"/>
                    </a:lnTo>
                    <a:lnTo>
                      <a:pt x="89" y="77"/>
                    </a:lnTo>
                    <a:lnTo>
                      <a:pt x="62" y="100"/>
                    </a:lnTo>
                    <a:lnTo>
                      <a:pt x="49" y="112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402" name="Group 58">
                <a:extLst>
                  <a:ext uri="{FF2B5EF4-FFF2-40B4-BE49-F238E27FC236}">
                    <a16:creationId xmlns:a16="http://schemas.microsoft.com/office/drawing/2014/main" id="{0130EB1A-FCA4-0607-F7DF-3A9AC55E4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9" y="2592"/>
                <a:ext cx="125" cy="134"/>
                <a:chOff x="1109" y="2592"/>
                <a:chExt cx="125" cy="134"/>
              </a:xfrm>
            </p:grpSpPr>
            <p:sp>
              <p:nvSpPr>
                <p:cNvPr id="57403" name="Freeform 59">
                  <a:extLst>
                    <a:ext uri="{FF2B5EF4-FFF2-40B4-BE49-F238E27FC236}">
                      <a16:creationId xmlns:a16="http://schemas.microsoft.com/office/drawing/2014/main" id="{A0E15D60-6B56-770A-69D9-7499FE4A55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9" y="2592"/>
                  <a:ext cx="72" cy="134"/>
                </a:xfrm>
                <a:custGeom>
                  <a:avLst/>
                  <a:gdLst>
                    <a:gd name="T0" fmla="*/ 61 w 72"/>
                    <a:gd name="T1" fmla="*/ 134 h 134"/>
                    <a:gd name="T2" fmla="*/ 34 w 72"/>
                    <a:gd name="T3" fmla="*/ 110 h 134"/>
                    <a:gd name="T4" fmla="*/ 15 w 72"/>
                    <a:gd name="T5" fmla="*/ 89 h 134"/>
                    <a:gd name="T6" fmla="*/ 4 w 72"/>
                    <a:gd name="T7" fmla="*/ 65 h 134"/>
                    <a:gd name="T8" fmla="*/ 0 w 72"/>
                    <a:gd name="T9" fmla="*/ 45 h 134"/>
                    <a:gd name="T10" fmla="*/ 4 w 72"/>
                    <a:gd name="T11" fmla="*/ 27 h 134"/>
                    <a:gd name="T12" fmla="*/ 10 w 72"/>
                    <a:gd name="T13" fmla="*/ 15 h 134"/>
                    <a:gd name="T14" fmla="*/ 22 w 72"/>
                    <a:gd name="T15" fmla="*/ 2 h 134"/>
                    <a:gd name="T16" fmla="*/ 42 w 72"/>
                    <a:gd name="T17" fmla="*/ 0 h 134"/>
                    <a:gd name="T18" fmla="*/ 63 w 72"/>
                    <a:gd name="T19" fmla="*/ 8 h 134"/>
                    <a:gd name="T20" fmla="*/ 70 w 72"/>
                    <a:gd name="T21" fmla="*/ 20 h 134"/>
                    <a:gd name="T22" fmla="*/ 72 w 72"/>
                    <a:gd name="T23" fmla="*/ 39 h 134"/>
                    <a:gd name="T24" fmla="*/ 65 w 72"/>
                    <a:gd name="T25" fmla="*/ 50 h 134"/>
                    <a:gd name="T26" fmla="*/ 57 w 72"/>
                    <a:gd name="T27" fmla="*/ 44 h 134"/>
                    <a:gd name="T28" fmla="*/ 53 w 72"/>
                    <a:gd name="T29" fmla="*/ 30 h 134"/>
                    <a:gd name="T30" fmla="*/ 42 w 72"/>
                    <a:gd name="T31" fmla="*/ 21 h 134"/>
                    <a:gd name="T32" fmla="*/ 27 w 72"/>
                    <a:gd name="T33" fmla="*/ 21 h 134"/>
                    <a:gd name="T34" fmla="*/ 22 w 72"/>
                    <a:gd name="T35" fmla="*/ 32 h 134"/>
                    <a:gd name="T36" fmla="*/ 18 w 72"/>
                    <a:gd name="T37" fmla="*/ 45 h 134"/>
                    <a:gd name="T38" fmla="*/ 21 w 72"/>
                    <a:gd name="T39" fmla="*/ 62 h 134"/>
                    <a:gd name="T40" fmla="*/ 27 w 72"/>
                    <a:gd name="T41" fmla="*/ 77 h 134"/>
                    <a:gd name="T42" fmla="*/ 41 w 72"/>
                    <a:gd name="T43" fmla="*/ 92 h 134"/>
                    <a:gd name="T44" fmla="*/ 59 w 72"/>
                    <a:gd name="T45" fmla="*/ 106 h 134"/>
                    <a:gd name="T46" fmla="*/ 68 w 72"/>
                    <a:gd name="T47" fmla="*/ 112 h 134"/>
                    <a:gd name="T48" fmla="*/ 72 w 72"/>
                    <a:gd name="T49" fmla="*/ 122 h 134"/>
                    <a:gd name="T50" fmla="*/ 61 w 72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134">
                      <a:moveTo>
                        <a:pt x="61" y="134"/>
                      </a:moveTo>
                      <a:lnTo>
                        <a:pt x="34" y="110"/>
                      </a:lnTo>
                      <a:lnTo>
                        <a:pt x="15" y="89"/>
                      </a:lnTo>
                      <a:lnTo>
                        <a:pt x="4" y="65"/>
                      </a:lnTo>
                      <a:lnTo>
                        <a:pt x="0" y="45"/>
                      </a:lnTo>
                      <a:lnTo>
                        <a:pt x="4" y="27"/>
                      </a:lnTo>
                      <a:lnTo>
                        <a:pt x="10" y="15"/>
                      </a:lnTo>
                      <a:lnTo>
                        <a:pt x="22" y="2"/>
                      </a:lnTo>
                      <a:lnTo>
                        <a:pt x="42" y="0"/>
                      </a:lnTo>
                      <a:lnTo>
                        <a:pt x="63" y="8"/>
                      </a:lnTo>
                      <a:lnTo>
                        <a:pt x="70" y="20"/>
                      </a:lnTo>
                      <a:lnTo>
                        <a:pt x="72" y="39"/>
                      </a:lnTo>
                      <a:lnTo>
                        <a:pt x="65" y="50"/>
                      </a:lnTo>
                      <a:lnTo>
                        <a:pt x="57" y="44"/>
                      </a:lnTo>
                      <a:lnTo>
                        <a:pt x="53" y="30"/>
                      </a:lnTo>
                      <a:lnTo>
                        <a:pt x="42" y="21"/>
                      </a:lnTo>
                      <a:lnTo>
                        <a:pt x="27" y="21"/>
                      </a:lnTo>
                      <a:lnTo>
                        <a:pt x="22" y="32"/>
                      </a:lnTo>
                      <a:lnTo>
                        <a:pt x="18" y="45"/>
                      </a:lnTo>
                      <a:lnTo>
                        <a:pt x="21" y="62"/>
                      </a:lnTo>
                      <a:lnTo>
                        <a:pt x="27" y="77"/>
                      </a:lnTo>
                      <a:lnTo>
                        <a:pt x="41" y="92"/>
                      </a:lnTo>
                      <a:lnTo>
                        <a:pt x="59" y="106"/>
                      </a:lnTo>
                      <a:lnTo>
                        <a:pt x="68" y="112"/>
                      </a:lnTo>
                      <a:lnTo>
                        <a:pt x="72" y="122"/>
                      </a:lnTo>
                      <a:lnTo>
                        <a:pt x="61" y="13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404" name="Freeform 60">
                  <a:extLst>
                    <a:ext uri="{FF2B5EF4-FFF2-40B4-BE49-F238E27FC236}">
                      <a16:creationId xmlns:a16="http://schemas.microsoft.com/office/drawing/2014/main" id="{A9519811-2044-ACA6-1D5D-3DAA122F7F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" y="2593"/>
                  <a:ext cx="72" cy="129"/>
                </a:xfrm>
                <a:custGeom>
                  <a:avLst/>
                  <a:gdLst>
                    <a:gd name="T0" fmla="*/ 0 w 72"/>
                    <a:gd name="T1" fmla="*/ 120 h 129"/>
                    <a:gd name="T2" fmla="*/ 18 w 72"/>
                    <a:gd name="T3" fmla="*/ 102 h 129"/>
                    <a:gd name="T4" fmla="*/ 33 w 72"/>
                    <a:gd name="T5" fmla="*/ 87 h 129"/>
                    <a:gd name="T6" fmla="*/ 48 w 72"/>
                    <a:gd name="T7" fmla="*/ 74 h 129"/>
                    <a:gd name="T8" fmla="*/ 59 w 72"/>
                    <a:gd name="T9" fmla="*/ 53 h 129"/>
                    <a:gd name="T10" fmla="*/ 55 w 72"/>
                    <a:gd name="T11" fmla="*/ 33 h 129"/>
                    <a:gd name="T12" fmla="*/ 48 w 72"/>
                    <a:gd name="T13" fmla="*/ 18 h 129"/>
                    <a:gd name="T14" fmla="*/ 36 w 72"/>
                    <a:gd name="T15" fmla="*/ 18 h 129"/>
                    <a:gd name="T16" fmla="*/ 22 w 72"/>
                    <a:gd name="T17" fmla="*/ 26 h 129"/>
                    <a:gd name="T18" fmla="*/ 15 w 72"/>
                    <a:gd name="T19" fmla="*/ 38 h 129"/>
                    <a:gd name="T20" fmla="*/ 10 w 72"/>
                    <a:gd name="T21" fmla="*/ 42 h 129"/>
                    <a:gd name="T22" fmla="*/ 4 w 72"/>
                    <a:gd name="T23" fmla="*/ 29 h 129"/>
                    <a:gd name="T24" fmla="*/ 12 w 72"/>
                    <a:gd name="T25" fmla="*/ 20 h 129"/>
                    <a:gd name="T26" fmla="*/ 22 w 72"/>
                    <a:gd name="T27" fmla="*/ 8 h 129"/>
                    <a:gd name="T28" fmla="*/ 34 w 72"/>
                    <a:gd name="T29" fmla="*/ 0 h 129"/>
                    <a:gd name="T30" fmla="*/ 50 w 72"/>
                    <a:gd name="T31" fmla="*/ 0 h 129"/>
                    <a:gd name="T32" fmla="*/ 61 w 72"/>
                    <a:gd name="T33" fmla="*/ 5 h 129"/>
                    <a:gd name="T34" fmla="*/ 70 w 72"/>
                    <a:gd name="T35" fmla="*/ 24 h 129"/>
                    <a:gd name="T36" fmla="*/ 72 w 72"/>
                    <a:gd name="T37" fmla="*/ 42 h 129"/>
                    <a:gd name="T38" fmla="*/ 71 w 72"/>
                    <a:gd name="T39" fmla="*/ 60 h 129"/>
                    <a:gd name="T40" fmla="*/ 63 w 72"/>
                    <a:gd name="T41" fmla="*/ 77 h 129"/>
                    <a:gd name="T42" fmla="*/ 50 w 72"/>
                    <a:gd name="T43" fmla="*/ 93 h 129"/>
                    <a:gd name="T44" fmla="*/ 37 w 72"/>
                    <a:gd name="T45" fmla="*/ 108 h 129"/>
                    <a:gd name="T46" fmla="*/ 23 w 72"/>
                    <a:gd name="T47" fmla="*/ 119 h 129"/>
                    <a:gd name="T48" fmla="*/ 8 w 72"/>
                    <a:gd name="T49" fmla="*/ 128 h 129"/>
                    <a:gd name="T50" fmla="*/ 4 w 72"/>
                    <a:gd name="T51" fmla="*/ 129 h 129"/>
                    <a:gd name="T52" fmla="*/ 0 w 72"/>
                    <a:gd name="T53" fmla="*/ 12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129">
                      <a:moveTo>
                        <a:pt x="0" y="120"/>
                      </a:moveTo>
                      <a:lnTo>
                        <a:pt x="18" y="102"/>
                      </a:lnTo>
                      <a:lnTo>
                        <a:pt x="33" y="87"/>
                      </a:lnTo>
                      <a:lnTo>
                        <a:pt x="48" y="74"/>
                      </a:lnTo>
                      <a:lnTo>
                        <a:pt x="59" y="53"/>
                      </a:lnTo>
                      <a:lnTo>
                        <a:pt x="55" y="33"/>
                      </a:lnTo>
                      <a:lnTo>
                        <a:pt x="48" y="18"/>
                      </a:lnTo>
                      <a:lnTo>
                        <a:pt x="36" y="18"/>
                      </a:lnTo>
                      <a:lnTo>
                        <a:pt x="22" y="26"/>
                      </a:lnTo>
                      <a:lnTo>
                        <a:pt x="15" y="38"/>
                      </a:lnTo>
                      <a:lnTo>
                        <a:pt x="10" y="42"/>
                      </a:lnTo>
                      <a:lnTo>
                        <a:pt x="4" y="29"/>
                      </a:lnTo>
                      <a:lnTo>
                        <a:pt x="12" y="20"/>
                      </a:lnTo>
                      <a:lnTo>
                        <a:pt x="22" y="8"/>
                      </a:lnTo>
                      <a:lnTo>
                        <a:pt x="34" y="0"/>
                      </a:lnTo>
                      <a:lnTo>
                        <a:pt x="50" y="0"/>
                      </a:lnTo>
                      <a:lnTo>
                        <a:pt x="61" y="5"/>
                      </a:lnTo>
                      <a:lnTo>
                        <a:pt x="70" y="24"/>
                      </a:lnTo>
                      <a:lnTo>
                        <a:pt x="72" y="42"/>
                      </a:lnTo>
                      <a:lnTo>
                        <a:pt x="71" y="60"/>
                      </a:lnTo>
                      <a:lnTo>
                        <a:pt x="63" y="77"/>
                      </a:lnTo>
                      <a:lnTo>
                        <a:pt x="50" y="93"/>
                      </a:lnTo>
                      <a:lnTo>
                        <a:pt x="37" y="108"/>
                      </a:lnTo>
                      <a:lnTo>
                        <a:pt x="23" y="119"/>
                      </a:lnTo>
                      <a:lnTo>
                        <a:pt x="8" y="128"/>
                      </a:lnTo>
                      <a:lnTo>
                        <a:pt x="4" y="129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7405" name="Group 61">
            <a:extLst>
              <a:ext uri="{FF2B5EF4-FFF2-40B4-BE49-F238E27FC236}">
                <a16:creationId xmlns:a16="http://schemas.microsoft.com/office/drawing/2014/main" id="{9C7E4EA9-CD4E-360E-91A8-180FDCA5528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862388"/>
            <a:ext cx="963613" cy="650875"/>
            <a:chOff x="2880" y="2496"/>
            <a:chExt cx="607" cy="396"/>
          </a:xfrm>
        </p:grpSpPr>
        <p:sp>
          <p:nvSpPr>
            <p:cNvPr id="57406" name="AutoShape 62">
              <a:extLst>
                <a:ext uri="{FF2B5EF4-FFF2-40B4-BE49-F238E27FC236}">
                  <a16:creationId xmlns:a16="http://schemas.microsoft.com/office/drawing/2014/main" id="{39C19105-C4EB-45ED-CEB1-0C58016F3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607" cy="39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7407" name="Text Box 63">
              <a:extLst>
                <a:ext uri="{FF2B5EF4-FFF2-40B4-BE49-F238E27FC236}">
                  <a16:creationId xmlns:a16="http://schemas.microsoft.com/office/drawing/2014/main" id="{0145E6F2-6FEE-64A6-7A25-E90F231E4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82"/>
              <a:ext cx="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en-US" sz="2000">
                  <a:latin typeface="Comic Sans MS" panose="030F0702030302020204" pitchFamily="66" charset="0"/>
                </a:rPr>
                <a:t>???</a:t>
              </a:r>
              <a:endParaRPr kumimoji="1" lang="en-US" altLang="en-US" sz="16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7408" name="Group 64">
            <a:extLst>
              <a:ext uri="{FF2B5EF4-FFF2-40B4-BE49-F238E27FC236}">
                <a16:creationId xmlns:a16="http://schemas.microsoft.com/office/drawing/2014/main" id="{6AB4B07C-AB2E-01DB-D980-5A9F5F3EC0AD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128838"/>
            <a:ext cx="1066800" cy="649287"/>
            <a:chOff x="4800" y="1440"/>
            <a:chExt cx="672" cy="396"/>
          </a:xfrm>
        </p:grpSpPr>
        <p:sp>
          <p:nvSpPr>
            <p:cNvPr id="57409" name="AutoShape 65">
              <a:extLst>
                <a:ext uri="{FF2B5EF4-FFF2-40B4-BE49-F238E27FC236}">
                  <a16:creationId xmlns:a16="http://schemas.microsoft.com/office/drawing/2014/main" id="{F46134FE-1D56-C9C4-C746-5DC8699BB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440"/>
              <a:ext cx="672" cy="396"/>
            </a:xfrm>
            <a:prstGeom prst="cloudCallout">
              <a:avLst>
                <a:gd name="adj1" fmla="val -44347"/>
                <a:gd name="adj2" fmla="val 69949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7410" name="Text Box 66">
              <a:extLst>
                <a:ext uri="{FF2B5EF4-FFF2-40B4-BE49-F238E27FC236}">
                  <a16:creationId xmlns:a16="http://schemas.microsoft.com/office/drawing/2014/main" id="{4A4555E8-F6A4-FD39-BB25-167DA8DB7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497"/>
              <a:ext cx="6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en-US" sz="1800">
                  <a:latin typeface="Comic Sans MS" panose="030F0702030302020204" pitchFamily="66" charset="0"/>
                </a:rPr>
                <a:t>@#$% !</a:t>
              </a:r>
              <a:endParaRPr kumimoji="1" lang="en-US" altLang="en-US" sz="3200">
                <a:latin typeface="Comic Sans MS" panose="030F0702030302020204" pitchFamily="66" charset="0"/>
              </a:endParaRPr>
            </a:p>
          </p:txBody>
        </p:sp>
      </p:grpSp>
      <p:sp>
        <p:nvSpPr>
          <p:cNvPr id="57411" name="Text Box 67">
            <a:extLst>
              <a:ext uri="{FF2B5EF4-FFF2-40B4-BE49-F238E27FC236}">
                <a16:creationId xmlns:a16="http://schemas.microsoft.com/office/drawing/2014/main" id="{C617CA9E-FF8D-CAD7-C239-2B5A98935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751513"/>
            <a:ext cx="373221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800" i="1">
                <a:latin typeface="Comic Sans MS" panose="030F0702030302020204" pitchFamily="66" charset="0"/>
              </a:rPr>
              <a:t>Community computing</a:t>
            </a:r>
          </a:p>
        </p:txBody>
      </p:sp>
      <p:grpSp>
        <p:nvGrpSpPr>
          <p:cNvPr id="57412" name="Group 68">
            <a:extLst>
              <a:ext uri="{FF2B5EF4-FFF2-40B4-BE49-F238E27FC236}">
                <a16:creationId xmlns:a16="http://schemas.microsoft.com/office/drawing/2014/main" id="{308FA492-BBDB-24EC-9CBC-9EFD28089DE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892300"/>
            <a:ext cx="1268413" cy="787400"/>
            <a:chOff x="2688" y="1152"/>
            <a:chExt cx="799" cy="480"/>
          </a:xfrm>
        </p:grpSpPr>
        <p:sp>
          <p:nvSpPr>
            <p:cNvPr id="57413" name="AutoShape 69">
              <a:extLst>
                <a:ext uri="{FF2B5EF4-FFF2-40B4-BE49-F238E27FC236}">
                  <a16:creationId xmlns:a16="http://schemas.microsoft.com/office/drawing/2014/main" id="{B700E119-FF2C-3259-3EFE-D5593BB82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152"/>
              <a:ext cx="799" cy="480"/>
            </a:xfrm>
            <a:prstGeom prst="cloudCallout">
              <a:avLst>
                <a:gd name="adj1" fmla="val -21213"/>
                <a:gd name="adj2" fmla="val 66458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7414" name="AutoShape 70">
              <a:extLst>
                <a:ext uri="{FF2B5EF4-FFF2-40B4-BE49-F238E27FC236}">
                  <a16:creationId xmlns:a16="http://schemas.microsoft.com/office/drawing/2014/main" id="{36D108A2-B0FE-E3B0-DB2D-0C4E2F3C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00"/>
              <a:ext cx="384" cy="384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>
            <a:extLst>
              <a:ext uri="{FF2B5EF4-FFF2-40B4-BE49-F238E27FC236}">
                <a16:creationId xmlns:a16="http://schemas.microsoft.com/office/drawing/2014/main" id="{0248CFAA-34D9-79F9-A3D1-F90B4609A67C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460750"/>
            <a:ext cx="2133600" cy="2152650"/>
            <a:chOff x="4176" y="2107"/>
            <a:chExt cx="1344" cy="1311"/>
          </a:xfrm>
        </p:grpSpPr>
        <p:grpSp>
          <p:nvGrpSpPr>
            <p:cNvPr id="58371" name="Group 3">
              <a:extLst>
                <a:ext uri="{FF2B5EF4-FFF2-40B4-BE49-F238E27FC236}">
                  <a16:creationId xmlns:a16="http://schemas.microsoft.com/office/drawing/2014/main" id="{43E6B7EF-1B81-17B7-209F-E47F4F031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" y="2107"/>
              <a:ext cx="968" cy="1311"/>
              <a:chOff x="4552" y="2107"/>
              <a:chExt cx="968" cy="1311"/>
            </a:xfrm>
          </p:grpSpPr>
          <p:sp>
            <p:nvSpPr>
              <p:cNvPr id="58372" name="Freeform 4">
                <a:extLst>
                  <a:ext uri="{FF2B5EF4-FFF2-40B4-BE49-F238E27FC236}">
                    <a16:creationId xmlns:a16="http://schemas.microsoft.com/office/drawing/2014/main" id="{3E076613-4805-0613-96A3-023F661BDC4D}"/>
                  </a:ext>
                </a:extLst>
              </p:cNvPr>
              <p:cNvSpPr>
                <a:spLocks/>
              </p:cNvSpPr>
              <p:nvPr/>
            </p:nvSpPr>
            <p:spPr bwMode="auto">
              <a:xfrm rot="3406287">
                <a:off x="5198" y="3164"/>
                <a:ext cx="146" cy="203"/>
              </a:xfrm>
              <a:custGeom>
                <a:avLst/>
                <a:gdLst>
                  <a:gd name="T0" fmla="*/ 0 w 274"/>
                  <a:gd name="T1" fmla="*/ 40 h 287"/>
                  <a:gd name="T2" fmla="*/ 13 w 274"/>
                  <a:gd name="T3" fmla="*/ 32 h 287"/>
                  <a:gd name="T4" fmla="*/ 29 w 274"/>
                  <a:gd name="T5" fmla="*/ 25 h 287"/>
                  <a:gd name="T6" fmla="*/ 50 w 274"/>
                  <a:gd name="T7" fmla="*/ 18 h 287"/>
                  <a:gd name="T8" fmla="*/ 73 w 274"/>
                  <a:gd name="T9" fmla="*/ 12 h 287"/>
                  <a:gd name="T10" fmla="*/ 97 w 274"/>
                  <a:gd name="T11" fmla="*/ 8 h 287"/>
                  <a:gd name="T12" fmla="*/ 123 w 274"/>
                  <a:gd name="T13" fmla="*/ 3 h 287"/>
                  <a:gd name="T14" fmla="*/ 149 w 274"/>
                  <a:gd name="T15" fmla="*/ 1 h 287"/>
                  <a:gd name="T16" fmla="*/ 174 w 274"/>
                  <a:gd name="T17" fmla="*/ 0 h 287"/>
                  <a:gd name="T18" fmla="*/ 188 w 274"/>
                  <a:gd name="T19" fmla="*/ 22 h 287"/>
                  <a:gd name="T20" fmla="*/ 203 w 274"/>
                  <a:gd name="T21" fmla="*/ 47 h 287"/>
                  <a:gd name="T22" fmla="*/ 218 w 274"/>
                  <a:gd name="T23" fmla="*/ 76 h 287"/>
                  <a:gd name="T24" fmla="*/ 233 w 274"/>
                  <a:gd name="T25" fmla="*/ 107 h 287"/>
                  <a:gd name="T26" fmla="*/ 247 w 274"/>
                  <a:gd name="T27" fmla="*/ 138 h 287"/>
                  <a:gd name="T28" fmla="*/ 258 w 274"/>
                  <a:gd name="T29" fmla="*/ 169 h 287"/>
                  <a:gd name="T30" fmla="*/ 267 w 274"/>
                  <a:gd name="T31" fmla="*/ 199 h 287"/>
                  <a:gd name="T32" fmla="*/ 274 w 274"/>
                  <a:gd name="T33" fmla="*/ 227 h 287"/>
                  <a:gd name="T34" fmla="*/ 256 w 274"/>
                  <a:gd name="T35" fmla="*/ 230 h 287"/>
                  <a:gd name="T36" fmla="*/ 236 w 274"/>
                  <a:gd name="T37" fmla="*/ 237 h 287"/>
                  <a:gd name="T38" fmla="*/ 213 w 274"/>
                  <a:gd name="T39" fmla="*/ 246 h 287"/>
                  <a:gd name="T40" fmla="*/ 191 w 274"/>
                  <a:gd name="T41" fmla="*/ 256 h 287"/>
                  <a:gd name="T42" fmla="*/ 168 w 274"/>
                  <a:gd name="T43" fmla="*/ 266 h 287"/>
                  <a:gd name="T44" fmla="*/ 148 w 274"/>
                  <a:gd name="T45" fmla="*/ 275 h 287"/>
                  <a:gd name="T46" fmla="*/ 129 w 274"/>
                  <a:gd name="T47" fmla="*/ 283 h 287"/>
                  <a:gd name="T48" fmla="*/ 113 w 274"/>
                  <a:gd name="T49" fmla="*/ 287 h 287"/>
                  <a:gd name="T50" fmla="*/ 103 w 274"/>
                  <a:gd name="T51" fmla="*/ 271 h 287"/>
                  <a:gd name="T52" fmla="*/ 89 w 274"/>
                  <a:gd name="T53" fmla="*/ 241 h 287"/>
                  <a:gd name="T54" fmla="*/ 75 w 274"/>
                  <a:gd name="T55" fmla="*/ 203 h 287"/>
                  <a:gd name="T56" fmla="*/ 59 w 274"/>
                  <a:gd name="T57" fmla="*/ 162 h 287"/>
                  <a:gd name="T58" fmla="*/ 43 w 274"/>
                  <a:gd name="T59" fmla="*/ 119 h 287"/>
                  <a:gd name="T60" fmla="*/ 27 w 274"/>
                  <a:gd name="T61" fmla="*/ 83 h 287"/>
                  <a:gd name="T62" fmla="*/ 13 w 274"/>
                  <a:gd name="T63" fmla="*/ 55 h 287"/>
                  <a:gd name="T64" fmla="*/ 0 w 274"/>
                  <a:gd name="T65" fmla="*/ 4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4" h="287">
                    <a:moveTo>
                      <a:pt x="0" y="40"/>
                    </a:moveTo>
                    <a:lnTo>
                      <a:pt x="13" y="32"/>
                    </a:lnTo>
                    <a:lnTo>
                      <a:pt x="29" y="25"/>
                    </a:lnTo>
                    <a:lnTo>
                      <a:pt x="50" y="18"/>
                    </a:lnTo>
                    <a:lnTo>
                      <a:pt x="73" y="12"/>
                    </a:lnTo>
                    <a:lnTo>
                      <a:pt x="97" y="8"/>
                    </a:lnTo>
                    <a:lnTo>
                      <a:pt x="123" y="3"/>
                    </a:lnTo>
                    <a:lnTo>
                      <a:pt x="149" y="1"/>
                    </a:lnTo>
                    <a:lnTo>
                      <a:pt x="174" y="0"/>
                    </a:lnTo>
                    <a:lnTo>
                      <a:pt x="188" y="22"/>
                    </a:lnTo>
                    <a:lnTo>
                      <a:pt x="203" y="47"/>
                    </a:lnTo>
                    <a:lnTo>
                      <a:pt x="218" y="76"/>
                    </a:lnTo>
                    <a:lnTo>
                      <a:pt x="233" y="107"/>
                    </a:lnTo>
                    <a:lnTo>
                      <a:pt x="247" y="138"/>
                    </a:lnTo>
                    <a:lnTo>
                      <a:pt x="258" y="169"/>
                    </a:lnTo>
                    <a:lnTo>
                      <a:pt x="267" y="199"/>
                    </a:lnTo>
                    <a:lnTo>
                      <a:pt x="274" y="227"/>
                    </a:lnTo>
                    <a:lnTo>
                      <a:pt x="256" y="230"/>
                    </a:lnTo>
                    <a:lnTo>
                      <a:pt x="236" y="237"/>
                    </a:lnTo>
                    <a:lnTo>
                      <a:pt x="213" y="246"/>
                    </a:lnTo>
                    <a:lnTo>
                      <a:pt x="191" y="256"/>
                    </a:lnTo>
                    <a:lnTo>
                      <a:pt x="168" y="266"/>
                    </a:lnTo>
                    <a:lnTo>
                      <a:pt x="148" y="275"/>
                    </a:lnTo>
                    <a:lnTo>
                      <a:pt x="129" y="283"/>
                    </a:lnTo>
                    <a:lnTo>
                      <a:pt x="113" y="287"/>
                    </a:lnTo>
                    <a:lnTo>
                      <a:pt x="103" y="271"/>
                    </a:lnTo>
                    <a:lnTo>
                      <a:pt x="89" y="241"/>
                    </a:lnTo>
                    <a:lnTo>
                      <a:pt x="75" y="203"/>
                    </a:lnTo>
                    <a:lnTo>
                      <a:pt x="59" y="162"/>
                    </a:lnTo>
                    <a:lnTo>
                      <a:pt x="43" y="119"/>
                    </a:lnTo>
                    <a:lnTo>
                      <a:pt x="27" y="83"/>
                    </a:lnTo>
                    <a:lnTo>
                      <a:pt x="13" y="5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7F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3" name="Freeform 5">
                <a:extLst>
                  <a:ext uri="{FF2B5EF4-FFF2-40B4-BE49-F238E27FC236}">
                    <a16:creationId xmlns:a16="http://schemas.microsoft.com/office/drawing/2014/main" id="{0C8125D9-7AD3-EBB6-BDD8-24519E734ADA}"/>
                  </a:ext>
                </a:extLst>
              </p:cNvPr>
              <p:cNvSpPr>
                <a:spLocks/>
              </p:cNvSpPr>
              <p:nvPr/>
            </p:nvSpPr>
            <p:spPr bwMode="auto">
              <a:xfrm rot="3406287">
                <a:off x="5278" y="3185"/>
                <a:ext cx="59" cy="67"/>
              </a:xfrm>
              <a:custGeom>
                <a:avLst/>
                <a:gdLst>
                  <a:gd name="T0" fmla="*/ 11 w 111"/>
                  <a:gd name="T1" fmla="*/ 94 h 94"/>
                  <a:gd name="T2" fmla="*/ 23 w 111"/>
                  <a:gd name="T3" fmla="*/ 93 h 94"/>
                  <a:gd name="T4" fmla="*/ 37 w 111"/>
                  <a:gd name="T5" fmla="*/ 90 h 94"/>
                  <a:gd name="T6" fmla="*/ 51 w 111"/>
                  <a:gd name="T7" fmla="*/ 84 h 94"/>
                  <a:gd name="T8" fmla="*/ 66 w 111"/>
                  <a:gd name="T9" fmla="*/ 77 h 94"/>
                  <a:gd name="T10" fmla="*/ 80 w 111"/>
                  <a:gd name="T11" fmla="*/ 70 h 94"/>
                  <a:gd name="T12" fmla="*/ 92 w 111"/>
                  <a:gd name="T13" fmla="*/ 62 h 94"/>
                  <a:gd name="T14" fmla="*/ 103 w 111"/>
                  <a:gd name="T15" fmla="*/ 55 h 94"/>
                  <a:gd name="T16" fmla="*/ 111 w 111"/>
                  <a:gd name="T17" fmla="*/ 50 h 94"/>
                  <a:gd name="T18" fmla="*/ 111 w 111"/>
                  <a:gd name="T19" fmla="*/ 43 h 94"/>
                  <a:gd name="T20" fmla="*/ 110 w 111"/>
                  <a:gd name="T21" fmla="*/ 35 h 94"/>
                  <a:gd name="T22" fmla="*/ 106 w 111"/>
                  <a:gd name="T23" fmla="*/ 25 h 94"/>
                  <a:gd name="T24" fmla="*/ 100 w 111"/>
                  <a:gd name="T25" fmla="*/ 17 h 94"/>
                  <a:gd name="T26" fmla="*/ 95 w 111"/>
                  <a:gd name="T27" fmla="*/ 10 h 94"/>
                  <a:gd name="T28" fmla="*/ 88 w 111"/>
                  <a:gd name="T29" fmla="*/ 5 h 94"/>
                  <a:gd name="T30" fmla="*/ 82 w 111"/>
                  <a:gd name="T31" fmla="*/ 1 h 94"/>
                  <a:gd name="T32" fmla="*/ 75 w 111"/>
                  <a:gd name="T33" fmla="*/ 0 h 94"/>
                  <a:gd name="T34" fmla="*/ 65 w 111"/>
                  <a:gd name="T35" fmla="*/ 4 h 94"/>
                  <a:gd name="T36" fmla="*/ 55 w 111"/>
                  <a:gd name="T37" fmla="*/ 8 h 94"/>
                  <a:gd name="T38" fmla="*/ 49 w 111"/>
                  <a:gd name="T39" fmla="*/ 12 h 94"/>
                  <a:gd name="T40" fmla="*/ 47 w 111"/>
                  <a:gd name="T41" fmla="*/ 15 h 94"/>
                  <a:gd name="T42" fmla="*/ 50 w 111"/>
                  <a:gd name="T43" fmla="*/ 17 h 94"/>
                  <a:gd name="T44" fmla="*/ 52 w 111"/>
                  <a:gd name="T45" fmla="*/ 18 h 94"/>
                  <a:gd name="T46" fmla="*/ 55 w 111"/>
                  <a:gd name="T47" fmla="*/ 18 h 94"/>
                  <a:gd name="T48" fmla="*/ 57 w 111"/>
                  <a:gd name="T49" fmla="*/ 18 h 94"/>
                  <a:gd name="T50" fmla="*/ 60 w 111"/>
                  <a:gd name="T51" fmla="*/ 17 h 94"/>
                  <a:gd name="T52" fmla="*/ 66 w 111"/>
                  <a:gd name="T53" fmla="*/ 15 h 94"/>
                  <a:gd name="T54" fmla="*/ 70 w 111"/>
                  <a:gd name="T55" fmla="*/ 13 h 94"/>
                  <a:gd name="T56" fmla="*/ 73 w 111"/>
                  <a:gd name="T57" fmla="*/ 12 h 94"/>
                  <a:gd name="T58" fmla="*/ 76 w 111"/>
                  <a:gd name="T59" fmla="*/ 15 h 94"/>
                  <a:gd name="T60" fmla="*/ 83 w 111"/>
                  <a:gd name="T61" fmla="*/ 24 h 94"/>
                  <a:gd name="T62" fmla="*/ 89 w 111"/>
                  <a:gd name="T63" fmla="*/ 37 h 94"/>
                  <a:gd name="T64" fmla="*/ 88 w 111"/>
                  <a:gd name="T65" fmla="*/ 50 h 94"/>
                  <a:gd name="T66" fmla="*/ 80 w 111"/>
                  <a:gd name="T67" fmla="*/ 53 h 94"/>
                  <a:gd name="T68" fmla="*/ 69 w 111"/>
                  <a:gd name="T69" fmla="*/ 58 h 94"/>
                  <a:gd name="T70" fmla="*/ 58 w 111"/>
                  <a:gd name="T71" fmla="*/ 61 h 94"/>
                  <a:gd name="T72" fmla="*/ 45 w 111"/>
                  <a:gd name="T73" fmla="*/ 66 h 94"/>
                  <a:gd name="T74" fmla="*/ 32 w 111"/>
                  <a:gd name="T75" fmla="*/ 70 h 94"/>
                  <a:gd name="T76" fmla="*/ 23 w 111"/>
                  <a:gd name="T77" fmla="*/ 73 h 94"/>
                  <a:gd name="T78" fmla="*/ 16 w 111"/>
                  <a:gd name="T79" fmla="*/ 75 h 94"/>
                  <a:gd name="T80" fmla="*/ 13 w 111"/>
                  <a:gd name="T81" fmla="*/ 76 h 94"/>
                  <a:gd name="T82" fmla="*/ 13 w 111"/>
                  <a:gd name="T83" fmla="*/ 75 h 94"/>
                  <a:gd name="T84" fmla="*/ 13 w 111"/>
                  <a:gd name="T85" fmla="*/ 70 h 94"/>
                  <a:gd name="T86" fmla="*/ 11 w 111"/>
                  <a:gd name="T87" fmla="*/ 67 h 94"/>
                  <a:gd name="T88" fmla="*/ 6 w 111"/>
                  <a:gd name="T89" fmla="*/ 66 h 94"/>
                  <a:gd name="T90" fmla="*/ 0 w 111"/>
                  <a:gd name="T91" fmla="*/ 76 h 94"/>
                  <a:gd name="T92" fmla="*/ 2 w 111"/>
                  <a:gd name="T93" fmla="*/ 85 h 94"/>
                  <a:gd name="T94" fmla="*/ 7 w 111"/>
                  <a:gd name="T95" fmla="*/ 92 h 94"/>
                  <a:gd name="T96" fmla="*/ 11 w 111"/>
                  <a:gd name="T9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1" h="94">
                    <a:moveTo>
                      <a:pt x="11" y="94"/>
                    </a:moveTo>
                    <a:lnTo>
                      <a:pt x="23" y="93"/>
                    </a:lnTo>
                    <a:lnTo>
                      <a:pt x="37" y="90"/>
                    </a:lnTo>
                    <a:lnTo>
                      <a:pt x="51" y="84"/>
                    </a:lnTo>
                    <a:lnTo>
                      <a:pt x="66" y="77"/>
                    </a:lnTo>
                    <a:lnTo>
                      <a:pt x="80" y="70"/>
                    </a:lnTo>
                    <a:lnTo>
                      <a:pt x="92" y="62"/>
                    </a:lnTo>
                    <a:lnTo>
                      <a:pt x="103" y="55"/>
                    </a:lnTo>
                    <a:lnTo>
                      <a:pt x="111" y="50"/>
                    </a:lnTo>
                    <a:lnTo>
                      <a:pt x="111" y="43"/>
                    </a:lnTo>
                    <a:lnTo>
                      <a:pt x="110" y="35"/>
                    </a:lnTo>
                    <a:lnTo>
                      <a:pt x="106" y="25"/>
                    </a:lnTo>
                    <a:lnTo>
                      <a:pt x="100" y="17"/>
                    </a:lnTo>
                    <a:lnTo>
                      <a:pt x="95" y="10"/>
                    </a:lnTo>
                    <a:lnTo>
                      <a:pt x="88" y="5"/>
                    </a:lnTo>
                    <a:lnTo>
                      <a:pt x="82" y="1"/>
                    </a:lnTo>
                    <a:lnTo>
                      <a:pt x="75" y="0"/>
                    </a:lnTo>
                    <a:lnTo>
                      <a:pt x="65" y="4"/>
                    </a:lnTo>
                    <a:lnTo>
                      <a:pt x="55" y="8"/>
                    </a:lnTo>
                    <a:lnTo>
                      <a:pt x="49" y="12"/>
                    </a:lnTo>
                    <a:lnTo>
                      <a:pt x="47" y="15"/>
                    </a:lnTo>
                    <a:lnTo>
                      <a:pt x="50" y="17"/>
                    </a:lnTo>
                    <a:lnTo>
                      <a:pt x="52" y="18"/>
                    </a:lnTo>
                    <a:lnTo>
                      <a:pt x="55" y="18"/>
                    </a:lnTo>
                    <a:lnTo>
                      <a:pt x="57" y="18"/>
                    </a:lnTo>
                    <a:lnTo>
                      <a:pt x="60" y="17"/>
                    </a:lnTo>
                    <a:lnTo>
                      <a:pt x="66" y="15"/>
                    </a:lnTo>
                    <a:lnTo>
                      <a:pt x="70" y="13"/>
                    </a:lnTo>
                    <a:lnTo>
                      <a:pt x="73" y="12"/>
                    </a:lnTo>
                    <a:lnTo>
                      <a:pt x="76" y="15"/>
                    </a:lnTo>
                    <a:lnTo>
                      <a:pt x="83" y="24"/>
                    </a:lnTo>
                    <a:lnTo>
                      <a:pt x="89" y="37"/>
                    </a:lnTo>
                    <a:lnTo>
                      <a:pt x="88" y="50"/>
                    </a:lnTo>
                    <a:lnTo>
                      <a:pt x="80" y="53"/>
                    </a:lnTo>
                    <a:lnTo>
                      <a:pt x="69" y="58"/>
                    </a:lnTo>
                    <a:lnTo>
                      <a:pt x="58" y="61"/>
                    </a:lnTo>
                    <a:lnTo>
                      <a:pt x="45" y="66"/>
                    </a:lnTo>
                    <a:lnTo>
                      <a:pt x="32" y="70"/>
                    </a:lnTo>
                    <a:lnTo>
                      <a:pt x="23" y="73"/>
                    </a:lnTo>
                    <a:lnTo>
                      <a:pt x="16" y="75"/>
                    </a:lnTo>
                    <a:lnTo>
                      <a:pt x="13" y="76"/>
                    </a:lnTo>
                    <a:lnTo>
                      <a:pt x="13" y="75"/>
                    </a:lnTo>
                    <a:lnTo>
                      <a:pt x="13" y="70"/>
                    </a:lnTo>
                    <a:lnTo>
                      <a:pt x="11" y="67"/>
                    </a:lnTo>
                    <a:lnTo>
                      <a:pt x="6" y="66"/>
                    </a:lnTo>
                    <a:lnTo>
                      <a:pt x="0" y="76"/>
                    </a:lnTo>
                    <a:lnTo>
                      <a:pt x="2" y="85"/>
                    </a:lnTo>
                    <a:lnTo>
                      <a:pt x="7" y="92"/>
                    </a:lnTo>
                    <a:lnTo>
                      <a:pt x="11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4" name="Freeform 6">
                <a:extLst>
                  <a:ext uri="{FF2B5EF4-FFF2-40B4-BE49-F238E27FC236}">
                    <a16:creationId xmlns:a16="http://schemas.microsoft.com/office/drawing/2014/main" id="{B25A528E-78E0-3DFD-914E-FBBCD7D0002E}"/>
                  </a:ext>
                </a:extLst>
              </p:cNvPr>
              <p:cNvSpPr>
                <a:spLocks/>
              </p:cNvSpPr>
              <p:nvPr/>
            </p:nvSpPr>
            <p:spPr bwMode="auto">
              <a:xfrm rot="3406287">
                <a:off x="5248" y="3037"/>
                <a:ext cx="316" cy="165"/>
              </a:xfrm>
              <a:custGeom>
                <a:avLst/>
                <a:gdLst>
                  <a:gd name="T0" fmla="*/ 67 w 595"/>
                  <a:gd name="T1" fmla="*/ 196 h 234"/>
                  <a:gd name="T2" fmla="*/ 110 w 595"/>
                  <a:gd name="T3" fmla="*/ 166 h 234"/>
                  <a:gd name="T4" fmla="*/ 151 w 595"/>
                  <a:gd name="T5" fmla="*/ 137 h 234"/>
                  <a:gd name="T6" fmla="*/ 194 w 595"/>
                  <a:gd name="T7" fmla="*/ 109 h 234"/>
                  <a:gd name="T8" fmla="*/ 237 w 595"/>
                  <a:gd name="T9" fmla="*/ 83 h 234"/>
                  <a:gd name="T10" fmla="*/ 280 w 595"/>
                  <a:gd name="T11" fmla="*/ 64 h 234"/>
                  <a:gd name="T12" fmla="*/ 315 w 595"/>
                  <a:gd name="T13" fmla="*/ 49 h 234"/>
                  <a:gd name="T14" fmla="*/ 349 w 595"/>
                  <a:gd name="T15" fmla="*/ 36 h 234"/>
                  <a:gd name="T16" fmla="*/ 385 w 595"/>
                  <a:gd name="T17" fmla="*/ 27 h 234"/>
                  <a:gd name="T18" fmla="*/ 421 w 595"/>
                  <a:gd name="T19" fmla="*/ 20 h 234"/>
                  <a:gd name="T20" fmla="*/ 457 w 595"/>
                  <a:gd name="T21" fmla="*/ 18 h 234"/>
                  <a:gd name="T22" fmla="*/ 507 w 595"/>
                  <a:gd name="T23" fmla="*/ 20 h 234"/>
                  <a:gd name="T24" fmla="*/ 553 w 595"/>
                  <a:gd name="T25" fmla="*/ 37 h 234"/>
                  <a:gd name="T26" fmla="*/ 575 w 595"/>
                  <a:gd name="T27" fmla="*/ 75 h 234"/>
                  <a:gd name="T28" fmla="*/ 551 w 595"/>
                  <a:gd name="T29" fmla="*/ 103 h 234"/>
                  <a:gd name="T30" fmla="*/ 516 w 595"/>
                  <a:gd name="T31" fmla="*/ 119 h 234"/>
                  <a:gd name="T32" fmla="*/ 470 w 595"/>
                  <a:gd name="T33" fmla="*/ 133 h 234"/>
                  <a:gd name="T34" fmla="*/ 408 w 595"/>
                  <a:gd name="T35" fmla="*/ 144 h 234"/>
                  <a:gd name="T36" fmla="*/ 346 w 595"/>
                  <a:gd name="T37" fmla="*/ 160 h 234"/>
                  <a:gd name="T38" fmla="*/ 304 w 595"/>
                  <a:gd name="T39" fmla="*/ 180 h 234"/>
                  <a:gd name="T40" fmla="*/ 270 w 595"/>
                  <a:gd name="T41" fmla="*/ 206 h 234"/>
                  <a:gd name="T42" fmla="*/ 292 w 595"/>
                  <a:gd name="T43" fmla="*/ 229 h 234"/>
                  <a:gd name="T44" fmla="*/ 310 w 595"/>
                  <a:gd name="T45" fmla="*/ 233 h 234"/>
                  <a:gd name="T46" fmla="*/ 325 w 595"/>
                  <a:gd name="T47" fmla="*/ 234 h 234"/>
                  <a:gd name="T48" fmla="*/ 339 w 595"/>
                  <a:gd name="T49" fmla="*/ 233 h 234"/>
                  <a:gd name="T50" fmla="*/ 345 w 595"/>
                  <a:gd name="T51" fmla="*/ 224 h 234"/>
                  <a:gd name="T52" fmla="*/ 335 w 595"/>
                  <a:gd name="T53" fmla="*/ 216 h 234"/>
                  <a:gd name="T54" fmla="*/ 325 w 595"/>
                  <a:gd name="T55" fmla="*/ 216 h 234"/>
                  <a:gd name="T56" fmla="*/ 308 w 595"/>
                  <a:gd name="T57" fmla="*/ 216 h 234"/>
                  <a:gd name="T58" fmla="*/ 298 w 595"/>
                  <a:gd name="T59" fmla="*/ 206 h 234"/>
                  <a:gd name="T60" fmla="*/ 328 w 595"/>
                  <a:gd name="T61" fmla="*/ 176 h 234"/>
                  <a:gd name="T62" fmla="*/ 377 w 595"/>
                  <a:gd name="T63" fmla="*/ 160 h 234"/>
                  <a:gd name="T64" fmla="*/ 436 w 595"/>
                  <a:gd name="T65" fmla="*/ 151 h 234"/>
                  <a:gd name="T66" fmla="*/ 497 w 595"/>
                  <a:gd name="T67" fmla="*/ 140 h 234"/>
                  <a:gd name="T68" fmla="*/ 554 w 595"/>
                  <a:gd name="T69" fmla="*/ 119 h 234"/>
                  <a:gd name="T70" fmla="*/ 590 w 595"/>
                  <a:gd name="T71" fmla="*/ 90 h 234"/>
                  <a:gd name="T72" fmla="*/ 593 w 595"/>
                  <a:gd name="T73" fmla="*/ 65 h 234"/>
                  <a:gd name="T74" fmla="*/ 590 w 595"/>
                  <a:gd name="T75" fmla="*/ 55 h 234"/>
                  <a:gd name="T76" fmla="*/ 548 w 595"/>
                  <a:gd name="T77" fmla="*/ 17 h 234"/>
                  <a:gd name="T78" fmla="*/ 493 w 595"/>
                  <a:gd name="T79" fmla="*/ 2 h 234"/>
                  <a:gd name="T80" fmla="*/ 433 w 595"/>
                  <a:gd name="T81" fmla="*/ 2 h 234"/>
                  <a:gd name="T82" fmla="*/ 370 w 595"/>
                  <a:gd name="T83" fmla="*/ 13 h 234"/>
                  <a:gd name="T84" fmla="*/ 309 w 595"/>
                  <a:gd name="T85" fmla="*/ 34 h 234"/>
                  <a:gd name="T86" fmla="*/ 254 w 595"/>
                  <a:gd name="T87" fmla="*/ 58 h 234"/>
                  <a:gd name="T88" fmla="*/ 204 w 595"/>
                  <a:gd name="T89" fmla="*/ 84 h 234"/>
                  <a:gd name="T90" fmla="*/ 157 w 595"/>
                  <a:gd name="T91" fmla="*/ 115 h 234"/>
                  <a:gd name="T92" fmla="*/ 111 w 595"/>
                  <a:gd name="T93" fmla="*/ 148 h 234"/>
                  <a:gd name="T94" fmla="*/ 65 w 595"/>
                  <a:gd name="T95" fmla="*/ 182 h 234"/>
                  <a:gd name="T96" fmla="*/ 25 w 595"/>
                  <a:gd name="T97" fmla="*/ 212 h 234"/>
                  <a:gd name="T98" fmla="*/ 0 w 595"/>
                  <a:gd name="T99" fmla="*/ 226 h 234"/>
                  <a:gd name="T100" fmla="*/ 12 w 595"/>
                  <a:gd name="T101" fmla="*/ 228 h 234"/>
                  <a:gd name="T102" fmla="*/ 28 w 595"/>
                  <a:gd name="T103" fmla="*/ 22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95" h="234">
                    <a:moveTo>
                      <a:pt x="38" y="214"/>
                    </a:moveTo>
                    <a:lnTo>
                      <a:pt x="53" y="205"/>
                    </a:lnTo>
                    <a:lnTo>
                      <a:pt x="67" y="196"/>
                    </a:lnTo>
                    <a:lnTo>
                      <a:pt x="81" y="186"/>
                    </a:lnTo>
                    <a:lnTo>
                      <a:pt x="96" y="176"/>
                    </a:lnTo>
                    <a:lnTo>
                      <a:pt x="110" y="166"/>
                    </a:lnTo>
                    <a:lnTo>
                      <a:pt x="123" y="157"/>
                    </a:lnTo>
                    <a:lnTo>
                      <a:pt x="137" y="147"/>
                    </a:lnTo>
                    <a:lnTo>
                      <a:pt x="151" y="137"/>
                    </a:lnTo>
                    <a:lnTo>
                      <a:pt x="165" y="127"/>
                    </a:lnTo>
                    <a:lnTo>
                      <a:pt x="180" y="118"/>
                    </a:lnTo>
                    <a:lnTo>
                      <a:pt x="194" y="109"/>
                    </a:lnTo>
                    <a:lnTo>
                      <a:pt x="209" y="101"/>
                    </a:lnTo>
                    <a:lnTo>
                      <a:pt x="222" y="91"/>
                    </a:lnTo>
                    <a:lnTo>
                      <a:pt x="237" y="83"/>
                    </a:lnTo>
                    <a:lnTo>
                      <a:pt x="252" y="75"/>
                    </a:lnTo>
                    <a:lnTo>
                      <a:pt x="269" y="68"/>
                    </a:lnTo>
                    <a:lnTo>
                      <a:pt x="280" y="64"/>
                    </a:lnTo>
                    <a:lnTo>
                      <a:pt x="292" y="58"/>
                    </a:lnTo>
                    <a:lnTo>
                      <a:pt x="303" y="53"/>
                    </a:lnTo>
                    <a:lnTo>
                      <a:pt x="315" y="49"/>
                    </a:lnTo>
                    <a:lnTo>
                      <a:pt x="326" y="44"/>
                    </a:lnTo>
                    <a:lnTo>
                      <a:pt x="338" y="41"/>
                    </a:lnTo>
                    <a:lnTo>
                      <a:pt x="349" y="36"/>
                    </a:lnTo>
                    <a:lnTo>
                      <a:pt x="362" y="33"/>
                    </a:lnTo>
                    <a:lnTo>
                      <a:pt x="373" y="30"/>
                    </a:lnTo>
                    <a:lnTo>
                      <a:pt x="385" y="27"/>
                    </a:lnTo>
                    <a:lnTo>
                      <a:pt x="396" y="25"/>
                    </a:lnTo>
                    <a:lnTo>
                      <a:pt x="409" y="22"/>
                    </a:lnTo>
                    <a:lnTo>
                      <a:pt x="421" y="20"/>
                    </a:lnTo>
                    <a:lnTo>
                      <a:pt x="433" y="19"/>
                    </a:lnTo>
                    <a:lnTo>
                      <a:pt x="445" y="18"/>
                    </a:lnTo>
                    <a:lnTo>
                      <a:pt x="457" y="18"/>
                    </a:lnTo>
                    <a:lnTo>
                      <a:pt x="474" y="18"/>
                    </a:lnTo>
                    <a:lnTo>
                      <a:pt x="490" y="18"/>
                    </a:lnTo>
                    <a:lnTo>
                      <a:pt x="507" y="20"/>
                    </a:lnTo>
                    <a:lnTo>
                      <a:pt x="523" y="23"/>
                    </a:lnTo>
                    <a:lnTo>
                      <a:pt x="539" y="29"/>
                    </a:lnTo>
                    <a:lnTo>
                      <a:pt x="553" y="37"/>
                    </a:lnTo>
                    <a:lnTo>
                      <a:pt x="566" y="49"/>
                    </a:lnTo>
                    <a:lnTo>
                      <a:pt x="576" y="63"/>
                    </a:lnTo>
                    <a:lnTo>
                      <a:pt x="575" y="75"/>
                    </a:lnTo>
                    <a:lnTo>
                      <a:pt x="568" y="87"/>
                    </a:lnTo>
                    <a:lnTo>
                      <a:pt x="560" y="96"/>
                    </a:lnTo>
                    <a:lnTo>
                      <a:pt x="551" y="103"/>
                    </a:lnTo>
                    <a:lnTo>
                      <a:pt x="540" y="110"/>
                    </a:lnTo>
                    <a:lnTo>
                      <a:pt x="528" y="114"/>
                    </a:lnTo>
                    <a:lnTo>
                      <a:pt x="516" y="119"/>
                    </a:lnTo>
                    <a:lnTo>
                      <a:pt x="504" y="124"/>
                    </a:lnTo>
                    <a:lnTo>
                      <a:pt x="491" y="127"/>
                    </a:lnTo>
                    <a:lnTo>
                      <a:pt x="470" y="133"/>
                    </a:lnTo>
                    <a:lnTo>
                      <a:pt x="449" y="137"/>
                    </a:lnTo>
                    <a:lnTo>
                      <a:pt x="429" y="141"/>
                    </a:lnTo>
                    <a:lnTo>
                      <a:pt x="408" y="144"/>
                    </a:lnTo>
                    <a:lnTo>
                      <a:pt x="387" y="149"/>
                    </a:lnTo>
                    <a:lnTo>
                      <a:pt x="366" y="153"/>
                    </a:lnTo>
                    <a:lnTo>
                      <a:pt x="346" y="160"/>
                    </a:lnTo>
                    <a:lnTo>
                      <a:pt x="326" y="168"/>
                    </a:lnTo>
                    <a:lnTo>
                      <a:pt x="317" y="173"/>
                    </a:lnTo>
                    <a:lnTo>
                      <a:pt x="304" y="180"/>
                    </a:lnTo>
                    <a:lnTo>
                      <a:pt x="290" y="188"/>
                    </a:lnTo>
                    <a:lnTo>
                      <a:pt x="278" y="197"/>
                    </a:lnTo>
                    <a:lnTo>
                      <a:pt x="270" y="206"/>
                    </a:lnTo>
                    <a:lnTo>
                      <a:pt x="267" y="216"/>
                    </a:lnTo>
                    <a:lnTo>
                      <a:pt x="274" y="224"/>
                    </a:lnTo>
                    <a:lnTo>
                      <a:pt x="292" y="229"/>
                    </a:lnTo>
                    <a:lnTo>
                      <a:pt x="298" y="231"/>
                    </a:lnTo>
                    <a:lnTo>
                      <a:pt x="305" y="232"/>
                    </a:lnTo>
                    <a:lnTo>
                      <a:pt x="310" y="233"/>
                    </a:lnTo>
                    <a:lnTo>
                      <a:pt x="316" y="233"/>
                    </a:lnTo>
                    <a:lnTo>
                      <a:pt x="320" y="234"/>
                    </a:lnTo>
                    <a:lnTo>
                      <a:pt x="325" y="234"/>
                    </a:lnTo>
                    <a:lnTo>
                      <a:pt x="330" y="234"/>
                    </a:lnTo>
                    <a:lnTo>
                      <a:pt x="334" y="234"/>
                    </a:lnTo>
                    <a:lnTo>
                      <a:pt x="339" y="233"/>
                    </a:lnTo>
                    <a:lnTo>
                      <a:pt x="341" y="231"/>
                    </a:lnTo>
                    <a:lnTo>
                      <a:pt x="343" y="228"/>
                    </a:lnTo>
                    <a:lnTo>
                      <a:pt x="345" y="224"/>
                    </a:lnTo>
                    <a:lnTo>
                      <a:pt x="343" y="220"/>
                    </a:lnTo>
                    <a:lnTo>
                      <a:pt x="340" y="218"/>
                    </a:lnTo>
                    <a:lnTo>
                      <a:pt x="335" y="216"/>
                    </a:lnTo>
                    <a:lnTo>
                      <a:pt x="334" y="216"/>
                    </a:lnTo>
                    <a:lnTo>
                      <a:pt x="330" y="216"/>
                    </a:lnTo>
                    <a:lnTo>
                      <a:pt x="325" y="216"/>
                    </a:lnTo>
                    <a:lnTo>
                      <a:pt x="319" y="216"/>
                    </a:lnTo>
                    <a:lnTo>
                      <a:pt x="313" y="216"/>
                    </a:lnTo>
                    <a:lnTo>
                      <a:pt x="308" y="216"/>
                    </a:lnTo>
                    <a:lnTo>
                      <a:pt x="303" y="214"/>
                    </a:lnTo>
                    <a:lnTo>
                      <a:pt x="300" y="211"/>
                    </a:lnTo>
                    <a:lnTo>
                      <a:pt x="298" y="206"/>
                    </a:lnTo>
                    <a:lnTo>
                      <a:pt x="307" y="194"/>
                    </a:lnTo>
                    <a:lnTo>
                      <a:pt x="317" y="185"/>
                    </a:lnTo>
                    <a:lnTo>
                      <a:pt x="328" y="176"/>
                    </a:lnTo>
                    <a:lnTo>
                      <a:pt x="343" y="170"/>
                    </a:lnTo>
                    <a:lnTo>
                      <a:pt x="360" y="164"/>
                    </a:lnTo>
                    <a:lnTo>
                      <a:pt x="377" y="160"/>
                    </a:lnTo>
                    <a:lnTo>
                      <a:pt x="395" y="157"/>
                    </a:lnTo>
                    <a:lnTo>
                      <a:pt x="415" y="153"/>
                    </a:lnTo>
                    <a:lnTo>
                      <a:pt x="436" y="151"/>
                    </a:lnTo>
                    <a:lnTo>
                      <a:pt x="456" y="148"/>
                    </a:lnTo>
                    <a:lnTo>
                      <a:pt x="476" y="144"/>
                    </a:lnTo>
                    <a:lnTo>
                      <a:pt x="497" y="140"/>
                    </a:lnTo>
                    <a:lnTo>
                      <a:pt x="516" y="134"/>
                    </a:lnTo>
                    <a:lnTo>
                      <a:pt x="536" y="127"/>
                    </a:lnTo>
                    <a:lnTo>
                      <a:pt x="554" y="119"/>
                    </a:lnTo>
                    <a:lnTo>
                      <a:pt x="572" y="109"/>
                    </a:lnTo>
                    <a:lnTo>
                      <a:pt x="583" y="99"/>
                    </a:lnTo>
                    <a:lnTo>
                      <a:pt x="590" y="90"/>
                    </a:lnTo>
                    <a:lnTo>
                      <a:pt x="593" y="81"/>
                    </a:lnTo>
                    <a:lnTo>
                      <a:pt x="595" y="73"/>
                    </a:lnTo>
                    <a:lnTo>
                      <a:pt x="593" y="65"/>
                    </a:lnTo>
                    <a:lnTo>
                      <a:pt x="592" y="59"/>
                    </a:lnTo>
                    <a:lnTo>
                      <a:pt x="591" y="56"/>
                    </a:lnTo>
                    <a:lnTo>
                      <a:pt x="590" y="55"/>
                    </a:lnTo>
                    <a:lnTo>
                      <a:pt x="578" y="38"/>
                    </a:lnTo>
                    <a:lnTo>
                      <a:pt x="565" y="26"/>
                    </a:lnTo>
                    <a:lnTo>
                      <a:pt x="548" y="17"/>
                    </a:lnTo>
                    <a:lnTo>
                      <a:pt x="531" y="10"/>
                    </a:lnTo>
                    <a:lnTo>
                      <a:pt x="512" y="4"/>
                    </a:lnTo>
                    <a:lnTo>
                      <a:pt x="493" y="2"/>
                    </a:lnTo>
                    <a:lnTo>
                      <a:pt x="474" y="0"/>
                    </a:lnTo>
                    <a:lnTo>
                      <a:pt x="455" y="0"/>
                    </a:lnTo>
                    <a:lnTo>
                      <a:pt x="433" y="2"/>
                    </a:lnTo>
                    <a:lnTo>
                      <a:pt x="413" y="5"/>
                    </a:lnTo>
                    <a:lnTo>
                      <a:pt x="392" y="8"/>
                    </a:lnTo>
                    <a:lnTo>
                      <a:pt x="370" y="13"/>
                    </a:lnTo>
                    <a:lnTo>
                      <a:pt x="349" y="19"/>
                    </a:lnTo>
                    <a:lnTo>
                      <a:pt x="328" y="26"/>
                    </a:lnTo>
                    <a:lnTo>
                      <a:pt x="309" y="34"/>
                    </a:lnTo>
                    <a:lnTo>
                      <a:pt x="288" y="42"/>
                    </a:lnTo>
                    <a:lnTo>
                      <a:pt x="271" y="50"/>
                    </a:lnTo>
                    <a:lnTo>
                      <a:pt x="254" y="58"/>
                    </a:lnTo>
                    <a:lnTo>
                      <a:pt x="236" y="66"/>
                    </a:lnTo>
                    <a:lnTo>
                      <a:pt x="220" y="75"/>
                    </a:lnTo>
                    <a:lnTo>
                      <a:pt x="204" y="84"/>
                    </a:lnTo>
                    <a:lnTo>
                      <a:pt x="188" y="95"/>
                    </a:lnTo>
                    <a:lnTo>
                      <a:pt x="173" y="105"/>
                    </a:lnTo>
                    <a:lnTo>
                      <a:pt x="157" y="115"/>
                    </a:lnTo>
                    <a:lnTo>
                      <a:pt x="142" y="126"/>
                    </a:lnTo>
                    <a:lnTo>
                      <a:pt x="127" y="136"/>
                    </a:lnTo>
                    <a:lnTo>
                      <a:pt x="111" y="148"/>
                    </a:lnTo>
                    <a:lnTo>
                      <a:pt x="96" y="159"/>
                    </a:lnTo>
                    <a:lnTo>
                      <a:pt x="81" y="171"/>
                    </a:lnTo>
                    <a:lnTo>
                      <a:pt x="65" y="182"/>
                    </a:lnTo>
                    <a:lnTo>
                      <a:pt x="50" y="195"/>
                    </a:lnTo>
                    <a:lnTo>
                      <a:pt x="33" y="206"/>
                    </a:lnTo>
                    <a:lnTo>
                      <a:pt x="25" y="212"/>
                    </a:lnTo>
                    <a:lnTo>
                      <a:pt x="17" y="217"/>
                    </a:lnTo>
                    <a:lnTo>
                      <a:pt x="9" y="221"/>
                    </a:lnTo>
                    <a:lnTo>
                      <a:pt x="0" y="226"/>
                    </a:lnTo>
                    <a:lnTo>
                      <a:pt x="2" y="228"/>
                    </a:lnTo>
                    <a:lnTo>
                      <a:pt x="6" y="228"/>
                    </a:lnTo>
                    <a:lnTo>
                      <a:pt x="12" y="228"/>
                    </a:lnTo>
                    <a:lnTo>
                      <a:pt x="16" y="226"/>
                    </a:lnTo>
                    <a:lnTo>
                      <a:pt x="22" y="224"/>
                    </a:lnTo>
                    <a:lnTo>
                      <a:pt x="28" y="220"/>
                    </a:lnTo>
                    <a:lnTo>
                      <a:pt x="33" y="218"/>
                    </a:lnTo>
                    <a:lnTo>
                      <a:pt x="38" y="2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5" name="Freeform 7">
                <a:extLst>
                  <a:ext uri="{FF2B5EF4-FFF2-40B4-BE49-F238E27FC236}">
                    <a16:creationId xmlns:a16="http://schemas.microsoft.com/office/drawing/2014/main" id="{E1B50971-F9EA-DA26-2D4A-77EB80272A5E}"/>
                  </a:ext>
                </a:extLst>
              </p:cNvPr>
              <p:cNvSpPr>
                <a:spLocks/>
              </p:cNvSpPr>
              <p:nvPr/>
            </p:nvSpPr>
            <p:spPr bwMode="auto">
              <a:xfrm rot="3406287">
                <a:off x="5287" y="3174"/>
                <a:ext cx="100" cy="38"/>
              </a:xfrm>
              <a:custGeom>
                <a:avLst/>
                <a:gdLst>
                  <a:gd name="T0" fmla="*/ 9 w 188"/>
                  <a:gd name="T1" fmla="*/ 55 h 55"/>
                  <a:gd name="T2" fmla="*/ 32 w 188"/>
                  <a:gd name="T3" fmla="*/ 49 h 55"/>
                  <a:gd name="T4" fmla="*/ 57 w 188"/>
                  <a:gd name="T5" fmla="*/ 43 h 55"/>
                  <a:gd name="T6" fmla="*/ 83 w 188"/>
                  <a:gd name="T7" fmla="*/ 38 h 55"/>
                  <a:gd name="T8" fmla="*/ 109 w 188"/>
                  <a:gd name="T9" fmla="*/ 31 h 55"/>
                  <a:gd name="T10" fmla="*/ 133 w 188"/>
                  <a:gd name="T11" fmla="*/ 25 h 55"/>
                  <a:gd name="T12" fmla="*/ 155 w 188"/>
                  <a:gd name="T13" fmla="*/ 19 h 55"/>
                  <a:gd name="T14" fmla="*/ 173 w 188"/>
                  <a:gd name="T15" fmla="*/ 13 h 55"/>
                  <a:gd name="T16" fmla="*/ 187 w 188"/>
                  <a:gd name="T17" fmla="*/ 8 h 55"/>
                  <a:gd name="T18" fmla="*/ 188 w 188"/>
                  <a:gd name="T19" fmla="*/ 5 h 55"/>
                  <a:gd name="T20" fmla="*/ 186 w 188"/>
                  <a:gd name="T21" fmla="*/ 3 h 55"/>
                  <a:gd name="T22" fmla="*/ 183 w 188"/>
                  <a:gd name="T23" fmla="*/ 1 h 55"/>
                  <a:gd name="T24" fmla="*/ 178 w 188"/>
                  <a:gd name="T25" fmla="*/ 0 h 55"/>
                  <a:gd name="T26" fmla="*/ 158 w 188"/>
                  <a:gd name="T27" fmla="*/ 1 h 55"/>
                  <a:gd name="T28" fmla="*/ 138 w 188"/>
                  <a:gd name="T29" fmla="*/ 4 h 55"/>
                  <a:gd name="T30" fmla="*/ 118 w 188"/>
                  <a:gd name="T31" fmla="*/ 8 h 55"/>
                  <a:gd name="T32" fmla="*/ 98 w 188"/>
                  <a:gd name="T33" fmla="*/ 13 h 55"/>
                  <a:gd name="T34" fmla="*/ 79 w 188"/>
                  <a:gd name="T35" fmla="*/ 19 h 55"/>
                  <a:gd name="T36" fmla="*/ 59 w 188"/>
                  <a:gd name="T37" fmla="*/ 25 h 55"/>
                  <a:gd name="T38" fmla="*/ 40 w 188"/>
                  <a:gd name="T39" fmla="*/ 32 h 55"/>
                  <a:gd name="T40" fmla="*/ 20 w 188"/>
                  <a:gd name="T41" fmla="*/ 39 h 55"/>
                  <a:gd name="T42" fmla="*/ 14 w 188"/>
                  <a:gd name="T43" fmla="*/ 42 h 55"/>
                  <a:gd name="T44" fmla="*/ 7 w 188"/>
                  <a:gd name="T45" fmla="*/ 48 h 55"/>
                  <a:gd name="T46" fmla="*/ 3 w 188"/>
                  <a:gd name="T47" fmla="*/ 51 h 55"/>
                  <a:gd name="T48" fmla="*/ 0 w 188"/>
                  <a:gd name="T49" fmla="*/ 54 h 55"/>
                  <a:gd name="T50" fmla="*/ 2 w 188"/>
                  <a:gd name="T51" fmla="*/ 54 h 55"/>
                  <a:gd name="T52" fmla="*/ 4 w 188"/>
                  <a:gd name="T53" fmla="*/ 55 h 55"/>
                  <a:gd name="T54" fmla="*/ 6 w 188"/>
                  <a:gd name="T55" fmla="*/ 55 h 55"/>
                  <a:gd name="T56" fmla="*/ 9 w 188"/>
                  <a:gd name="T5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8" h="55">
                    <a:moveTo>
                      <a:pt x="9" y="55"/>
                    </a:moveTo>
                    <a:lnTo>
                      <a:pt x="32" y="49"/>
                    </a:lnTo>
                    <a:lnTo>
                      <a:pt x="57" y="43"/>
                    </a:lnTo>
                    <a:lnTo>
                      <a:pt x="83" y="38"/>
                    </a:lnTo>
                    <a:lnTo>
                      <a:pt x="109" y="31"/>
                    </a:lnTo>
                    <a:lnTo>
                      <a:pt x="133" y="25"/>
                    </a:lnTo>
                    <a:lnTo>
                      <a:pt x="155" y="19"/>
                    </a:lnTo>
                    <a:lnTo>
                      <a:pt x="173" y="13"/>
                    </a:lnTo>
                    <a:lnTo>
                      <a:pt x="187" y="8"/>
                    </a:lnTo>
                    <a:lnTo>
                      <a:pt x="188" y="5"/>
                    </a:lnTo>
                    <a:lnTo>
                      <a:pt x="186" y="3"/>
                    </a:lnTo>
                    <a:lnTo>
                      <a:pt x="183" y="1"/>
                    </a:lnTo>
                    <a:lnTo>
                      <a:pt x="178" y="0"/>
                    </a:lnTo>
                    <a:lnTo>
                      <a:pt x="158" y="1"/>
                    </a:lnTo>
                    <a:lnTo>
                      <a:pt x="138" y="4"/>
                    </a:lnTo>
                    <a:lnTo>
                      <a:pt x="118" y="8"/>
                    </a:lnTo>
                    <a:lnTo>
                      <a:pt x="98" y="13"/>
                    </a:lnTo>
                    <a:lnTo>
                      <a:pt x="79" y="19"/>
                    </a:lnTo>
                    <a:lnTo>
                      <a:pt x="59" y="25"/>
                    </a:lnTo>
                    <a:lnTo>
                      <a:pt x="40" y="32"/>
                    </a:lnTo>
                    <a:lnTo>
                      <a:pt x="20" y="39"/>
                    </a:lnTo>
                    <a:lnTo>
                      <a:pt x="14" y="42"/>
                    </a:lnTo>
                    <a:lnTo>
                      <a:pt x="7" y="48"/>
                    </a:lnTo>
                    <a:lnTo>
                      <a:pt x="3" y="51"/>
                    </a:lnTo>
                    <a:lnTo>
                      <a:pt x="0" y="54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5"/>
                    </a:lnTo>
                    <a:lnTo>
                      <a:pt x="9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6" name="Freeform 8">
                <a:extLst>
                  <a:ext uri="{FF2B5EF4-FFF2-40B4-BE49-F238E27FC236}">
                    <a16:creationId xmlns:a16="http://schemas.microsoft.com/office/drawing/2014/main" id="{216F2EFE-90EE-B83A-DF77-60C8D986A6EB}"/>
                  </a:ext>
                </a:extLst>
              </p:cNvPr>
              <p:cNvSpPr>
                <a:spLocks/>
              </p:cNvSpPr>
              <p:nvPr/>
            </p:nvSpPr>
            <p:spPr bwMode="auto">
              <a:xfrm rot="3406287">
                <a:off x="5204" y="3146"/>
                <a:ext cx="56" cy="178"/>
              </a:xfrm>
              <a:custGeom>
                <a:avLst/>
                <a:gdLst>
                  <a:gd name="T0" fmla="*/ 48 w 106"/>
                  <a:gd name="T1" fmla="*/ 109 h 252"/>
                  <a:gd name="T2" fmla="*/ 54 w 106"/>
                  <a:gd name="T3" fmla="*/ 127 h 252"/>
                  <a:gd name="T4" fmla="*/ 58 w 106"/>
                  <a:gd name="T5" fmla="*/ 144 h 252"/>
                  <a:gd name="T6" fmla="*/ 62 w 106"/>
                  <a:gd name="T7" fmla="*/ 161 h 252"/>
                  <a:gd name="T8" fmla="*/ 65 w 106"/>
                  <a:gd name="T9" fmla="*/ 178 h 252"/>
                  <a:gd name="T10" fmla="*/ 70 w 106"/>
                  <a:gd name="T11" fmla="*/ 196 h 252"/>
                  <a:gd name="T12" fmla="*/ 75 w 106"/>
                  <a:gd name="T13" fmla="*/ 213 h 252"/>
                  <a:gd name="T14" fmla="*/ 80 w 106"/>
                  <a:gd name="T15" fmla="*/ 230 h 252"/>
                  <a:gd name="T16" fmla="*/ 87 w 106"/>
                  <a:gd name="T17" fmla="*/ 246 h 252"/>
                  <a:gd name="T18" fmla="*/ 89 w 106"/>
                  <a:gd name="T19" fmla="*/ 250 h 252"/>
                  <a:gd name="T20" fmla="*/ 92 w 106"/>
                  <a:gd name="T21" fmla="*/ 251 h 252"/>
                  <a:gd name="T22" fmla="*/ 95 w 106"/>
                  <a:gd name="T23" fmla="*/ 252 h 252"/>
                  <a:gd name="T24" fmla="*/ 100 w 106"/>
                  <a:gd name="T25" fmla="*/ 252 h 252"/>
                  <a:gd name="T26" fmla="*/ 103 w 106"/>
                  <a:gd name="T27" fmla="*/ 250 h 252"/>
                  <a:gd name="T28" fmla="*/ 104 w 106"/>
                  <a:gd name="T29" fmla="*/ 246 h 252"/>
                  <a:gd name="T30" fmla="*/ 106 w 106"/>
                  <a:gd name="T31" fmla="*/ 243 h 252"/>
                  <a:gd name="T32" fmla="*/ 104 w 106"/>
                  <a:gd name="T33" fmla="*/ 239 h 252"/>
                  <a:gd name="T34" fmla="*/ 99 w 106"/>
                  <a:gd name="T35" fmla="*/ 222 h 252"/>
                  <a:gd name="T36" fmla="*/ 94 w 106"/>
                  <a:gd name="T37" fmla="*/ 205 h 252"/>
                  <a:gd name="T38" fmla="*/ 89 w 106"/>
                  <a:gd name="T39" fmla="*/ 188 h 252"/>
                  <a:gd name="T40" fmla="*/ 86 w 106"/>
                  <a:gd name="T41" fmla="*/ 170 h 252"/>
                  <a:gd name="T42" fmla="*/ 81 w 106"/>
                  <a:gd name="T43" fmla="*/ 153 h 252"/>
                  <a:gd name="T44" fmla="*/ 77 w 106"/>
                  <a:gd name="T45" fmla="*/ 136 h 252"/>
                  <a:gd name="T46" fmla="*/ 71 w 106"/>
                  <a:gd name="T47" fmla="*/ 119 h 252"/>
                  <a:gd name="T48" fmla="*/ 65 w 106"/>
                  <a:gd name="T49" fmla="*/ 101 h 252"/>
                  <a:gd name="T50" fmla="*/ 60 w 106"/>
                  <a:gd name="T51" fmla="*/ 86 h 252"/>
                  <a:gd name="T52" fmla="*/ 53 w 106"/>
                  <a:gd name="T53" fmla="*/ 71 h 252"/>
                  <a:gd name="T54" fmla="*/ 45 w 106"/>
                  <a:gd name="T55" fmla="*/ 55 h 252"/>
                  <a:gd name="T56" fmla="*/ 35 w 106"/>
                  <a:gd name="T57" fmla="*/ 40 h 252"/>
                  <a:gd name="T58" fmla="*/ 27 w 106"/>
                  <a:gd name="T59" fmla="*/ 25 h 252"/>
                  <a:gd name="T60" fmla="*/ 18 w 106"/>
                  <a:gd name="T61" fmla="*/ 14 h 252"/>
                  <a:gd name="T62" fmla="*/ 10 w 106"/>
                  <a:gd name="T63" fmla="*/ 5 h 252"/>
                  <a:gd name="T64" fmla="*/ 3 w 106"/>
                  <a:gd name="T65" fmla="*/ 0 h 252"/>
                  <a:gd name="T66" fmla="*/ 0 w 106"/>
                  <a:gd name="T67" fmla="*/ 5 h 252"/>
                  <a:gd name="T68" fmla="*/ 2 w 106"/>
                  <a:gd name="T69" fmla="*/ 14 h 252"/>
                  <a:gd name="T70" fmla="*/ 7 w 106"/>
                  <a:gd name="T71" fmla="*/ 27 h 252"/>
                  <a:gd name="T72" fmla="*/ 15 w 106"/>
                  <a:gd name="T73" fmla="*/ 43 h 252"/>
                  <a:gd name="T74" fmla="*/ 24 w 106"/>
                  <a:gd name="T75" fmla="*/ 59 h 252"/>
                  <a:gd name="T76" fmla="*/ 33 w 106"/>
                  <a:gd name="T77" fmla="*/ 77 h 252"/>
                  <a:gd name="T78" fmla="*/ 42 w 106"/>
                  <a:gd name="T79" fmla="*/ 94 h 252"/>
                  <a:gd name="T80" fmla="*/ 48 w 106"/>
                  <a:gd name="T81" fmla="*/ 10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6" h="252">
                    <a:moveTo>
                      <a:pt x="48" y="109"/>
                    </a:moveTo>
                    <a:lnTo>
                      <a:pt x="54" y="127"/>
                    </a:lnTo>
                    <a:lnTo>
                      <a:pt x="58" y="144"/>
                    </a:lnTo>
                    <a:lnTo>
                      <a:pt x="62" y="161"/>
                    </a:lnTo>
                    <a:lnTo>
                      <a:pt x="65" y="178"/>
                    </a:lnTo>
                    <a:lnTo>
                      <a:pt x="70" y="196"/>
                    </a:lnTo>
                    <a:lnTo>
                      <a:pt x="75" y="213"/>
                    </a:lnTo>
                    <a:lnTo>
                      <a:pt x="80" y="230"/>
                    </a:lnTo>
                    <a:lnTo>
                      <a:pt x="87" y="246"/>
                    </a:lnTo>
                    <a:lnTo>
                      <a:pt x="89" y="250"/>
                    </a:lnTo>
                    <a:lnTo>
                      <a:pt x="92" y="251"/>
                    </a:lnTo>
                    <a:lnTo>
                      <a:pt x="95" y="252"/>
                    </a:lnTo>
                    <a:lnTo>
                      <a:pt x="100" y="252"/>
                    </a:lnTo>
                    <a:lnTo>
                      <a:pt x="103" y="250"/>
                    </a:lnTo>
                    <a:lnTo>
                      <a:pt x="104" y="246"/>
                    </a:lnTo>
                    <a:lnTo>
                      <a:pt x="106" y="243"/>
                    </a:lnTo>
                    <a:lnTo>
                      <a:pt x="104" y="239"/>
                    </a:lnTo>
                    <a:lnTo>
                      <a:pt x="99" y="222"/>
                    </a:lnTo>
                    <a:lnTo>
                      <a:pt x="94" y="205"/>
                    </a:lnTo>
                    <a:lnTo>
                      <a:pt x="89" y="188"/>
                    </a:lnTo>
                    <a:lnTo>
                      <a:pt x="86" y="170"/>
                    </a:lnTo>
                    <a:lnTo>
                      <a:pt x="81" y="153"/>
                    </a:lnTo>
                    <a:lnTo>
                      <a:pt x="77" y="136"/>
                    </a:lnTo>
                    <a:lnTo>
                      <a:pt x="71" y="119"/>
                    </a:lnTo>
                    <a:lnTo>
                      <a:pt x="65" y="101"/>
                    </a:lnTo>
                    <a:lnTo>
                      <a:pt x="60" y="86"/>
                    </a:lnTo>
                    <a:lnTo>
                      <a:pt x="53" y="71"/>
                    </a:lnTo>
                    <a:lnTo>
                      <a:pt x="45" y="55"/>
                    </a:lnTo>
                    <a:lnTo>
                      <a:pt x="35" y="40"/>
                    </a:lnTo>
                    <a:lnTo>
                      <a:pt x="27" y="25"/>
                    </a:lnTo>
                    <a:lnTo>
                      <a:pt x="18" y="14"/>
                    </a:lnTo>
                    <a:lnTo>
                      <a:pt x="10" y="5"/>
                    </a:lnTo>
                    <a:lnTo>
                      <a:pt x="3" y="0"/>
                    </a:lnTo>
                    <a:lnTo>
                      <a:pt x="0" y="5"/>
                    </a:lnTo>
                    <a:lnTo>
                      <a:pt x="2" y="14"/>
                    </a:lnTo>
                    <a:lnTo>
                      <a:pt x="7" y="27"/>
                    </a:lnTo>
                    <a:lnTo>
                      <a:pt x="15" y="43"/>
                    </a:lnTo>
                    <a:lnTo>
                      <a:pt x="24" y="59"/>
                    </a:lnTo>
                    <a:lnTo>
                      <a:pt x="33" y="77"/>
                    </a:lnTo>
                    <a:lnTo>
                      <a:pt x="42" y="94"/>
                    </a:lnTo>
                    <a:lnTo>
                      <a:pt x="48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7" name="Freeform 9">
                <a:extLst>
                  <a:ext uri="{FF2B5EF4-FFF2-40B4-BE49-F238E27FC236}">
                    <a16:creationId xmlns:a16="http://schemas.microsoft.com/office/drawing/2014/main" id="{AD96F141-4F22-CB7D-21AF-0E92548AA86D}"/>
                  </a:ext>
                </a:extLst>
              </p:cNvPr>
              <p:cNvSpPr>
                <a:spLocks/>
              </p:cNvSpPr>
              <p:nvPr/>
            </p:nvSpPr>
            <p:spPr bwMode="auto">
              <a:xfrm rot="3406287">
                <a:off x="5290" y="3216"/>
                <a:ext cx="60" cy="148"/>
              </a:xfrm>
              <a:custGeom>
                <a:avLst/>
                <a:gdLst>
                  <a:gd name="T0" fmla="*/ 11 w 110"/>
                  <a:gd name="T1" fmla="*/ 39 h 208"/>
                  <a:gd name="T2" fmla="*/ 21 w 110"/>
                  <a:gd name="T3" fmla="*/ 60 h 208"/>
                  <a:gd name="T4" fmla="*/ 32 w 110"/>
                  <a:gd name="T5" fmla="*/ 79 h 208"/>
                  <a:gd name="T6" fmla="*/ 43 w 110"/>
                  <a:gd name="T7" fmla="*/ 100 h 208"/>
                  <a:gd name="T8" fmla="*/ 54 w 110"/>
                  <a:gd name="T9" fmla="*/ 119 h 208"/>
                  <a:gd name="T10" fmla="*/ 64 w 110"/>
                  <a:gd name="T11" fmla="*/ 140 h 208"/>
                  <a:gd name="T12" fmla="*/ 74 w 110"/>
                  <a:gd name="T13" fmla="*/ 160 h 208"/>
                  <a:gd name="T14" fmla="*/ 84 w 110"/>
                  <a:gd name="T15" fmla="*/ 182 h 208"/>
                  <a:gd name="T16" fmla="*/ 92 w 110"/>
                  <a:gd name="T17" fmla="*/ 202 h 208"/>
                  <a:gd name="T18" fmla="*/ 94 w 110"/>
                  <a:gd name="T19" fmla="*/ 206 h 208"/>
                  <a:gd name="T20" fmla="*/ 96 w 110"/>
                  <a:gd name="T21" fmla="*/ 207 h 208"/>
                  <a:gd name="T22" fmla="*/ 100 w 110"/>
                  <a:gd name="T23" fmla="*/ 208 h 208"/>
                  <a:gd name="T24" fmla="*/ 104 w 110"/>
                  <a:gd name="T25" fmla="*/ 208 h 208"/>
                  <a:gd name="T26" fmla="*/ 108 w 110"/>
                  <a:gd name="T27" fmla="*/ 206 h 208"/>
                  <a:gd name="T28" fmla="*/ 109 w 110"/>
                  <a:gd name="T29" fmla="*/ 202 h 208"/>
                  <a:gd name="T30" fmla="*/ 110 w 110"/>
                  <a:gd name="T31" fmla="*/ 199 h 208"/>
                  <a:gd name="T32" fmla="*/ 109 w 110"/>
                  <a:gd name="T33" fmla="*/ 195 h 208"/>
                  <a:gd name="T34" fmla="*/ 100 w 110"/>
                  <a:gd name="T35" fmla="*/ 167 h 208"/>
                  <a:gd name="T36" fmla="*/ 86 w 110"/>
                  <a:gd name="T37" fmla="*/ 136 h 208"/>
                  <a:gd name="T38" fmla="*/ 70 w 110"/>
                  <a:gd name="T39" fmla="*/ 103 h 208"/>
                  <a:gd name="T40" fmla="*/ 53 w 110"/>
                  <a:gd name="T41" fmla="*/ 73 h 208"/>
                  <a:gd name="T42" fmla="*/ 36 w 110"/>
                  <a:gd name="T43" fmla="*/ 46 h 208"/>
                  <a:gd name="T44" fmla="*/ 21 w 110"/>
                  <a:gd name="T45" fmla="*/ 24 h 208"/>
                  <a:gd name="T46" fmla="*/ 10 w 110"/>
                  <a:gd name="T47" fmla="*/ 8 h 208"/>
                  <a:gd name="T48" fmla="*/ 3 w 110"/>
                  <a:gd name="T49" fmla="*/ 0 h 208"/>
                  <a:gd name="T50" fmla="*/ 0 w 110"/>
                  <a:gd name="T51" fmla="*/ 3 h 208"/>
                  <a:gd name="T52" fmla="*/ 1 w 110"/>
                  <a:gd name="T53" fmla="*/ 14 h 208"/>
                  <a:gd name="T54" fmla="*/ 7 w 110"/>
                  <a:gd name="T55" fmla="*/ 27 h 208"/>
                  <a:gd name="T56" fmla="*/ 11 w 110"/>
                  <a:gd name="T57" fmla="*/ 39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" h="208">
                    <a:moveTo>
                      <a:pt x="11" y="39"/>
                    </a:moveTo>
                    <a:lnTo>
                      <a:pt x="21" y="60"/>
                    </a:lnTo>
                    <a:lnTo>
                      <a:pt x="32" y="79"/>
                    </a:lnTo>
                    <a:lnTo>
                      <a:pt x="43" y="100"/>
                    </a:lnTo>
                    <a:lnTo>
                      <a:pt x="54" y="119"/>
                    </a:lnTo>
                    <a:lnTo>
                      <a:pt x="64" y="140"/>
                    </a:lnTo>
                    <a:lnTo>
                      <a:pt x="74" y="160"/>
                    </a:lnTo>
                    <a:lnTo>
                      <a:pt x="84" y="182"/>
                    </a:lnTo>
                    <a:lnTo>
                      <a:pt x="92" y="202"/>
                    </a:lnTo>
                    <a:lnTo>
                      <a:pt x="94" y="206"/>
                    </a:lnTo>
                    <a:lnTo>
                      <a:pt x="96" y="207"/>
                    </a:lnTo>
                    <a:lnTo>
                      <a:pt x="100" y="208"/>
                    </a:lnTo>
                    <a:lnTo>
                      <a:pt x="104" y="208"/>
                    </a:lnTo>
                    <a:lnTo>
                      <a:pt x="108" y="206"/>
                    </a:lnTo>
                    <a:lnTo>
                      <a:pt x="109" y="202"/>
                    </a:lnTo>
                    <a:lnTo>
                      <a:pt x="110" y="199"/>
                    </a:lnTo>
                    <a:lnTo>
                      <a:pt x="109" y="195"/>
                    </a:lnTo>
                    <a:lnTo>
                      <a:pt x="100" y="167"/>
                    </a:lnTo>
                    <a:lnTo>
                      <a:pt x="86" y="136"/>
                    </a:lnTo>
                    <a:lnTo>
                      <a:pt x="70" y="103"/>
                    </a:lnTo>
                    <a:lnTo>
                      <a:pt x="53" y="73"/>
                    </a:lnTo>
                    <a:lnTo>
                      <a:pt x="36" y="46"/>
                    </a:lnTo>
                    <a:lnTo>
                      <a:pt x="21" y="24"/>
                    </a:lnTo>
                    <a:lnTo>
                      <a:pt x="10" y="8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4"/>
                    </a:lnTo>
                    <a:lnTo>
                      <a:pt x="7" y="27"/>
                    </a:lnTo>
                    <a:lnTo>
                      <a:pt x="11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8" name="Freeform 10">
                <a:extLst>
                  <a:ext uri="{FF2B5EF4-FFF2-40B4-BE49-F238E27FC236}">
                    <a16:creationId xmlns:a16="http://schemas.microsoft.com/office/drawing/2014/main" id="{E9189C59-749C-7CA1-3373-E429F2DD1C13}"/>
                  </a:ext>
                </a:extLst>
              </p:cNvPr>
              <p:cNvSpPr>
                <a:spLocks/>
              </p:cNvSpPr>
              <p:nvPr/>
            </p:nvSpPr>
            <p:spPr bwMode="auto">
              <a:xfrm rot="3406287">
                <a:off x="5196" y="3321"/>
                <a:ext cx="71" cy="44"/>
              </a:xfrm>
              <a:custGeom>
                <a:avLst/>
                <a:gdLst>
                  <a:gd name="T0" fmla="*/ 125 w 135"/>
                  <a:gd name="T1" fmla="*/ 21 h 64"/>
                  <a:gd name="T2" fmla="*/ 129 w 135"/>
                  <a:gd name="T3" fmla="*/ 20 h 64"/>
                  <a:gd name="T4" fmla="*/ 132 w 135"/>
                  <a:gd name="T5" fmla="*/ 18 h 64"/>
                  <a:gd name="T6" fmla="*/ 134 w 135"/>
                  <a:gd name="T7" fmla="*/ 14 h 64"/>
                  <a:gd name="T8" fmla="*/ 135 w 135"/>
                  <a:gd name="T9" fmla="*/ 11 h 64"/>
                  <a:gd name="T10" fmla="*/ 134 w 135"/>
                  <a:gd name="T11" fmla="*/ 7 h 64"/>
                  <a:gd name="T12" fmla="*/ 132 w 135"/>
                  <a:gd name="T13" fmla="*/ 4 h 64"/>
                  <a:gd name="T14" fmla="*/ 129 w 135"/>
                  <a:gd name="T15" fmla="*/ 3 h 64"/>
                  <a:gd name="T16" fmla="*/ 124 w 135"/>
                  <a:gd name="T17" fmla="*/ 2 h 64"/>
                  <a:gd name="T18" fmla="*/ 108 w 135"/>
                  <a:gd name="T19" fmla="*/ 0 h 64"/>
                  <a:gd name="T20" fmla="*/ 91 w 135"/>
                  <a:gd name="T21" fmla="*/ 4 h 64"/>
                  <a:gd name="T22" fmla="*/ 72 w 135"/>
                  <a:gd name="T23" fmla="*/ 11 h 64"/>
                  <a:gd name="T24" fmla="*/ 55 w 135"/>
                  <a:gd name="T25" fmla="*/ 20 h 64"/>
                  <a:gd name="T26" fmla="*/ 39 w 135"/>
                  <a:gd name="T27" fmla="*/ 30 h 64"/>
                  <a:gd name="T28" fmla="*/ 24 w 135"/>
                  <a:gd name="T29" fmla="*/ 42 h 64"/>
                  <a:gd name="T30" fmla="*/ 10 w 135"/>
                  <a:gd name="T31" fmla="*/ 52 h 64"/>
                  <a:gd name="T32" fmla="*/ 0 w 135"/>
                  <a:gd name="T33" fmla="*/ 61 h 64"/>
                  <a:gd name="T34" fmla="*/ 6 w 135"/>
                  <a:gd name="T35" fmla="*/ 64 h 64"/>
                  <a:gd name="T36" fmla="*/ 16 w 135"/>
                  <a:gd name="T37" fmla="*/ 61 h 64"/>
                  <a:gd name="T38" fmla="*/ 31 w 135"/>
                  <a:gd name="T39" fmla="*/ 56 h 64"/>
                  <a:gd name="T40" fmla="*/ 48 w 135"/>
                  <a:gd name="T41" fmla="*/ 46 h 64"/>
                  <a:gd name="T42" fmla="*/ 68 w 135"/>
                  <a:gd name="T43" fmla="*/ 37 h 64"/>
                  <a:gd name="T44" fmla="*/ 87 w 135"/>
                  <a:gd name="T45" fmla="*/ 29 h 64"/>
                  <a:gd name="T46" fmla="*/ 107 w 135"/>
                  <a:gd name="T47" fmla="*/ 23 h 64"/>
                  <a:gd name="T48" fmla="*/ 125 w 135"/>
                  <a:gd name="T49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5" h="64">
                    <a:moveTo>
                      <a:pt x="125" y="21"/>
                    </a:moveTo>
                    <a:lnTo>
                      <a:pt x="129" y="20"/>
                    </a:lnTo>
                    <a:lnTo>
                      <a:pt x="132" y="18"/>
                    </a:lnTo>
                    <a:lnTo>
                      <a:pt x="134" y="14"/>
                    </a:lnTo>
                    <a:lnTo>
                      <a:pt x="135" y="11"/>
                    </a:lnTo>
                    <a:lnTo>
                      <a:pt x="134" y="7"/>
                    </a:lnTo>
                    <a:lnTo>
                      <a:pt x="132" y="4"/>
                    </a:lnTo>
                    <a:lnTo>
                      <a:pt x="129" y="3"/>
                    </a:lnTo>
                    <a:lnTo>
                      <a:pt x="124" y="2"/>
                    </a:lnTo>
                    <a:lnTo>
                      <a:pt x="108" y="0"/>
                    </a:lnTo>
                    <a:lnTo>
                      <a:pt x="91" y="4"/>
                    </a:lnTo>
                    <a:lnTo>
                      <a:pt x="72" y="11"/>
                    </a:lnTo>
                    <a:lnTo>
                      <a:pt x="55" y="20"/>
                    </a:lnTo>
                    <a:lnTo>
                      <a:pt x="39" y="30"/>
                    </a:lnTo>
                    <a:lnTo>
                      <a:pt x="24" y="42"/>
                    </a:lnTo>
                    <a:lnTo>
                      <a:pt x="10" y="52"/>
                    </a:lnTo>
                    <a:lnTo>
                      <a:pt x="0" y="61"/>
                    </a:lnTo>
                    <a:lnTo>
                      <a:pt x="6" y="64"/>
                    </a:lnTo>
                    <a:lnTo>
                      <a:pt x="16" y="61"/>
                    </a:lnTo>
                    <a:lnTo>
                      <a:pt x="31" y="56"/>
                    </a:lnTo>
                    <a:lnTo>
                      <a:pt x="48" y="46"/>
                    </a:lnTo>
                    <a:lnTo>
                      <a:pt x="68" y="37"/>
                    </a:lnTo>
                    <a:lnTo>
                      <a:pt x="87" y="29"/>
                    </a:lnTo>
                    <a:lnTo>
                      <a:pt x="107" y="23"/>
                    </a:lnTo>
                    <a:lnTo>
                      <a:pt x="12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9" name="Freeform 11">
                <a:extLst>
                  <a:ext uri="{FF2B5EF4-FFF2-40B4-BE49-F238E27FC236}">
                    <a16:creationId xmlns:a16="http://schemas.microsoft.com/office/drawing/2014/main" id="{D08757DD-75E0-DE2D-791D-FC89F03EB465}"/>
                  </a:ext>
                </a:extLst>
              </p:cNvPr>
              <p:cNvSpPr>
                <a:spLocks/>
              </p:cNvSpPr>
              <p:nvPr/>
            </p:nvSpPr>
            <p:spPr bwMode="auto">
              <a:xfrm rot="3406287">
                <a:off x="5281" y="3196"/>
                <a:ext cx="60" cy="67"/>
              </a:xfrm>
              <a:custGeom>
                <a:avLst/>
                <a:gdLst>
                  <a:gd name="T0" fmla="*/ 11 w 112"/>
                  <a:gd name="T1" fmla="*/ 94 h 94"/>
                  <a:gd name="T2" fmla="*/ 24 w 112"/>
                  <a:gd name="T3" fmla="*/ 93 h 94"/>
                  <a:gd name="T4" fmla="*/ 37 w 112"/>
                  <a:gd name="T5" fmla="*/ 89 h 94"/>
                  <a:gd name="T6" fmla="*/ 52 w 112"/>
                  <a:gd name="T7" fmla="*/ 84 h 94"/>
                  <a:gd name="T8" fmla="*/ 66 w 112"/>
                  <a:gd name="T9" fmla="*/ 77 h 94"/>
                  <a:gd name="T10" fmla="*/ 79 w 112"/>
                  <a:gd name="T11" fmla="*/ 70 h 94"/>
                  <a:gd name="T12" fmla="*/ 92 w 112"/>
                  <a:gd name="T13" fmla="*/ 62 h 94"/>
                  <a:gd name="T14" fmla="*/ 104 w 112"/>
                  <a:gd name="T15" fmla="*/ 55 h 94"/>
                  <a:gd name="T16" fmla="*/ 112 w 112"/>
                  <a:gd name="T17" fmla="*/ 49 h 94"/>
                  <a:gd name="T18" fmla="*/ 112 w 112"/>
                  <a:gd name="T19" fmla="*/ 42 h 94"/>
                  <a:gd name="T20" fmla="*/ 111 w 112"/>
                  <a:gd name="T21" fmla="*/ 34 h 94"/>
                  <a:gd name="T22" fmla="*/ 106 w 112"/>
                  <a:gd name="T23" fmla="*/ 25 h 94"/>
                  <a:gd name="T24" fmla="*/ 101 w 112"/>
                  <a:gd name="T25" fmla="*/ 17 h 94"/>
                  <a:gd name="T26" fmla="*/ 94 w 112"/>
                  <a:gd name="T27" fmla="*/ 10 h 94"/>
                  <a:gd name="T28" fmla="*/ 87 w 112"/>
                  <a:gd name="T29" fmla="*/ 4 h 94"/>
                  <a:gd name="T30" fmla="*/ 82 w 112"/>
                  <a:gd name="T31" fmla="*/ 1 h 94"/>
                  <a:gd name="T32" fmla="*/ 76 w 112"/>
                  <a:gd name="T33" fmla="*/ 0 h 94"/>
                  <a:gd name="T34" fmla="*/ 64 w 112"/>
                  <a:gd name="T35" fmla="*/ 3 h 94"/>
                  <a:gd name="T36" fmla="*/ 55 w 112"/>
                  <a:gd name="T37" fmla="*/ 8 h 94"/>
                  <a:gd name="T38" fmla="*/ 49 w 112"/>
                  <a:gd name="T39" fmla="*/ 11 h 94"/>
                  <a:gd name="T40" fmla="*/ 47 w 112"/>
                  <a:gd name="T41" fmla="*/ 14 h 94"/>
                  <a:gd name="T42" fmla="*/ 49 w 112"/>
                  <a:gd name="T43" fmla="*/ 17 h 94"/>
                  <a:gd name="T44" fmla="*/ 53 w 112"/>
                  <a:gd name="T45" fmla="*/ 18 h 94"/>
                  <a:gd name="T46" fmla="*/ 55 w 112"/>
                  <a:gd name="T47" fmla="*/ 18 h 94"/>
                  <a:gd name="T48" fmla="*/ 56 w 112"/>
                  <a:gd name="T49" fmla="*/ 18 h 94"/>
                  <a:gd name="T50" fmla="*/ 60 w 112"/>
                  <a:gd name="T51" fmla="*/ 17 h 94"/>
                  <a:gd name="T52" fmla="*/ 66 w 112"/>
                  <a:gd name="T53" fmla="*/ 14 h 94"/>
                  <a:gd name="T54" fmla="*/ 70 w 112"/>
                  <a:gd name="T55" fmla="*/ 12 h 94"/>
                  <a:gd name="T56" fmla="*/ 72 w 112"/>
                  <a:gd name="T57" fmla="*/ 11 h 94"/>
                  <a:gd name="T58" fmla="*/ 76 w 112"/>
                  <a:gd name="T59" fmla="*/ 14 h 94"/>
                  <a:gd name="T60" fmla="*/ 83 w 112"/>
                  <a:gd name="T61" fmla="*/ 24 h 94"/>
                  <a:gd name="T62" fmla="*/ 89 w 112"/>
                  <a:gd name="T63" fmla="*/ 36 h 94"/>
                  <a:gd name="T64" fmla="*/ 89 w 112"/>
                  <a:gd name="T65" fmla="*/ 49 h 94"/>
                  <a:gd name="T66" fmla="*/ 81 w 112"/>
                  <a:gd name="T67" fmla="*/ 52 h 94"/>
                  <a:gd name="T68" fmla="*/ 70 w 112"/>
                  <a:gd name="T69" fmla="*/ 57 h 94"/>
                  <a:gd name="T70" fmla="*/ 59 w 112"/>
                  <a:gd name="T71" fmla="*/ 61 h 94"/>
                  <a:gd name="T72" fmla="*/ 46 w 112"/>
                  <a:gd name="T73" fmla="*/ 65 h 94"/>
                  <a:gd name="T74" fmla="*/ 33 w 112"/>
                  <a:gd name="T75" fmla="*/ 70 h 94"/>
                  <a:gd name="T76" fmla="*/ 24 w 112"/>
                  <a:gd name="T77" fmla="*/ 72 h 94"/>
                  <a:gd name="T78" fmla="*/ 17 w 112"/>
                  <a:gd name="T79" fmla="*/ 74 h 94"/>
                  <a:gd name="T80" fmla="*/ 14 w 112"/>
                  <a:gd name="T81" fmla="*/ 75 h 94"/>
                  <a:gd name="T82" fmla="*/ 13 w 112"/>
                  <a:gd name="T83" fmla="*/ 74 h 94"/>
                  <a:gd name="T84" fmla="*/ 11 w 112"/>
                  <a:gd name="T85" fmla="*/ 70 h 94"/>
                  <a:gd name="T86" fmla="*/ 9 w 112"/>
                  <a:gd name="T87" fmla="*/ 66 h 94"/>
                  <a:gd name="T88" fmla="*/ 7 w 112"/>
                  <a:gd name="T89" fmla="*/ 65 h 94"/>
                  <a:gd name="T90" fmla="*/ 0 w 112"/>
                  <a:gd name="T91" fmla="*/ 75 h 94"/>
                  <a:gd name="T92" fmla="*/ 2 w 112"/>
                  <a:gd name="T93" fmla="*/ 85 h 94"/>
                  <a:gd name="T94" fmla="*/ 8 w 112"/>
                  <a:gd name="T95" fmla="*/ 92 h 94"/>
                  <a:gd name="T96" fmla="*/ 11 w 112"/>
                  <a:gd name="T9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2" h="94">
                    <a:moveTo>
                      <a:pt x="11" y="94"/>
                    </a:moveTo>
                    <a:lnTo>
                      <a:pt x="24" y="93"/>
                    </a:lnTo>
                    <a:lnTo>
                      <a:pt x="37" y="89"/>
                    </a:lnTo>
                    <a:lnTo>
                      <a:pt x="52" y="84"/>
                    </a:lnTo>
                    <a:lnTo>
                      <a:pt x="66" y="77"/>
                    </a:lnTo>
                    <a:lnTo>
                      <a:pt x="79" y="70"/>
                    </a:lnTo>
                    <a:lnTo>
                      <a:pt x="92" y="62"/>
                    </a:lnTo>
                    <a:lnTo>
                      <a:pt x="104" y="55"/>
                    </a:lnTo>
                    <a:lnTo>
                      <a:pt x="112" y="49"/>
                    </a:lnTo>
                    <a:lnTo>
                      <a:pt x="112" y="42"/>
                    </a:lnTo>
                    <a:lnTo>
                      <a:pt x="111" y="34"/>
                    </a:lnTo>
                    <a:lnTo>
                      <a:pt x="106" y="25"/>
                    </a:lnTo>
                    <a:lnTo>
                      <a:pt x="101" y="17"/>
                    </a:lnTo>
                    <a:lnTo>
                      <a:pt x="94" y="10"/>
                    </a:lnTo>
                    <a:lnTo>
                      <a:pt x="87" y="4"/>
                    </a:lnTo>
                    <a:lnTo>
                      <a:pt x="82" y="1"/>
                    </a:lnTo>
                    <a:lnTo>
                      <a:pt x="76" y="0"/>
                    </a:lnTo>
                    <a:lnTo>
                      <a:pt x="64" y="3"/>
                    </a:lnTo>
                    <a:lnTo>
                      <a:pt x="55" y="8"/>
                    </a:lnTo>
                    <a:lnTo>
                      <a:pt x="49" y="11"/>
                    </a:lnTo>
                    <a:lnTo>
                      <a:pt x="47" y="14"/>
                    </a:lnTo>
                    <a:lnTo>
                      <a:pt x="49" y="17"/>
                    </a:lnTo>
                    <a:lnTo>
                      <a:pt x="53" y="18"/>
                    </a:lnTo>
                    <a:lnTo>
                      <a:pt x="55" y="18"/>
                    </a:lnTo>
                    <a:lnTo>
                      <a:pt x="56" y="18"/>
                    </a:lnTo>
                    <a:lnTo>
                      <a:pt x="60" y="17"/>
                    </a:lnTo>
                    <a:lnTo>
                      <a:pt x="66" y="14"/>
                    </a:lnTo>
                    <a:lnTo>
                      <a:pt x="70" y="12"/>
                    </a:lnTo>
                    <a:lnTo>
                      <a:pt x="72" y="11"/>
                    </a:lnTo>
                    <a:lnTo>
                      <a:pt x="76" y="14"/>
                    </a:lnTo>
                    <a:lnTo>
                      <a:pt x="83" y="24"/>
                    </a:lnTo>
                    <a:lnTo>
                      <a:pt x="89" y="36"/>
                    </a:lnTo>
                    <a:lnTo>
                      <a:pt x="89" y="49"/>
                    </a:lnTo>
                    <a:lnTo>
                      <a:pt x="81" y="52"/>
                    </a:lnTo>
                    <a:lnTo>
                      <a:pt x="70" y="57"/>
                    </a:lnTo>
                    <a:lnTo>
                      <a:pt x="59" y="61"/>
                    </a:lnTo>
                    <a:lnTo>
                      <a:pt x="46" y="65"/>
                    </a:lnTo>
                    <a:lnTo>
                      <a:pt x="33" y="70"/>
                    </a:lnTo>
                    <a:lnTo>
                      <a:pt x="24" y="72"/>
                    </a:lnTo>
                    <a:lnTo>
                      <a:pt x="17" y="74"/>
                    </a:lnTo>
                    <a:lnTo>
                      <a:pt x="14" y="75"/>
                    </a:lnTo>
                    <a:lnTo>
                      <a:pt x="13" y="74"/>
                    </a:lnTo>
                    <a:lnTo>
                      <a:pt x="11" y="70"/>
                    </a:lnTo>
                    <a:lnTo>
                      <a:pt x="9" y="66"/>
                    </a:lnTo>
                    <a:lnTo>
                      <a:pt x="7" y="65"/>
                    </a:lnTo>
                    <a:lnTo>
                      <a:pt x="0" y="75"/>
                    </a:lnTo>
                    <a:lnTo>
                      <a:pt x="2" y="85"/>
                    </a:lnTo>
                    <a:lnTo>
                      <a:pt x="8" y="92"/>
                    </a:lnTo>
                    <a:lnTo>
                      <a:pt x="11" y="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0" name="Freeform 12">
                <a:extLst>
                  <a:ext uri="{FF2B5EF4-FFF2-40B4-BE49-F238E27FC236}">
                    <a16:creationId xmlns:a16="http://schemas.microsoft.com/office/drawing/2014/main" id="{7C088068-D029-BE06-ED1C-56A19A520454}"/>
                  </a:ext>
                </a:extLst>
              </p:cNvPr>
              <p:cNvSpPr>
                <a:spLocks/>
              </p:cNvSpPr>
              <p:nvPr/>
            </p:nvSpPr>
            <p:spPr bwMode="auto">
              <a:xfrm rot="3406287">
                <a:off x="5272" y="3305"/>
                <a:ext cx="43" cy="137"/>
              </a:xfrm>
              <a:custGeom>
                <a:avLst/>
                <a:gdLst>
                  <a:gd name="T0" fmla="*/ 14 w 81"/>
                  <a:gd name="T1" fmla="*/ 1 h 195"/>
                  <a:gd name="T2" fmla="*/ 19 w 81"/>
                  <a:gd name="T3" fmla="*/ 22 h 195"/>
                  <a:gd name="T4" fmla="*/ 24 w 81"/>
                  <a:gd name="T5" fmla="*/ 46 h 195"/>
                  <a:gd name="T6" fmla="*/ 30 w 81"/>
                  <a:gd name="T7" fmla="*/ 72 h 195"/>
                  <a:gd name="T8" fmla="*/ 37 w 81"/>
                  <a:gd name="T9" fmla="*/ 96 h 195"/>
                  <a:gd name="T10" fmla="*/ 43 w 81"/>
                  <a:gd name="T11" fmla="*/ 119 h 195"/>
                  <a:gd name="T12" fmla="*/ 48 w 81"/>
                  <a:gd name="T13" fmla="*/ 137 h 195"/>
                  <a:gd name="T14" fmla="*/ 51 w 81"/>
                  <a:gd name="T15" fmla="*/ 149 h 195"/>
                  <a:gd name="T16" fmla="*/ 52 w 81"/>
                  <a:gd name="T17" fmla="*/ 153 h 195"/>
                  <a:gd name="T18" fmla="*/ 51 w 81"/>
                  <a:gd name="T19" fmla="*/ 153 h 195"/>
                  <a:gd name="T20" fmla="*/ 46 w 81"/>
                  <a:gd name="T21" fmla="*/ 154 h 195"/>
                  <a:gd name="T22" fmla="*/ 42 w 81"/>
                  <a:gd name="T23" fmla="*/ 156 h 195"/>
                  <a:gd name="T24" fmla="*/ 35 w 81"/>
                  <a:gd name="T25" fmla="*/ 157 h 195"/>
                  <a:gd name="T26" fmla="*/ 28 w 81"/>
                  <a:gd name="T27" fmla="*/ 159 h 195"/>
                  <a:gd name="T28" fmla="*/ 21 w 81"/>
                  <a:gd name="T29" fmla="*/ 161 h 195"/>
                  <a:gd name="T30" fmla="*/ 14 w 81"/>
                  <a:gd name="T31" fmla="*/ 165 h 195"/>
                  <a:gd name="T32" fmla="*/ 9 w 81"/>
                  <a:gd name="T33" fmla="*/ 168 h 195"/>
                  <a:gd name="T34" fmla="*/ 5 w 81"/>
                  <a:gd name="T35" fmla="*/ 171 h 195"/>
                  <a:gd name="T36" fmla="*/ 1 w 81"/>
                  <a:gd name="T37" fmla="*/ 175 h 195"/>
                  <a:gd name="T38" fmla="*/ 0 w 81"/>
                  <a:gd name="T39" fmla="*/ 180 h 195"/>
                  <a:gd name="T40" fmla="*/ 0 w 81"/>
                  <a:gd name="T41" fmla="*/ 185 h 195"/>
                  <a:gd name="T42" fmla="*/ 3 w 81"/>
                  <a:gd name="T43" fmla="*/ 190 h 195"/>
                  <a:gd name="T44" fmla="*/ 7 w 81"/>
                  <a:gd name="T45" fmla="*/ 194 h 195"/>
                  <a:gd name="T46" fmla="*/ 12 w 81"/>
                  <a:gd name="T47" fmla="*/ 195 h 195"/>
                  <a:gd name="T48" fmla="*/ 18 w 81"/>
                  <a:gd name="T49" fmla="*/ 195 h 195"/>
                  <a:gd name="T50" fmla="*/ 21 w 81"/>
                  <a:gd name="T51" fmla="*/ 195 h 195"/>
                  <a:gd name="T52" fmla="*/ 28 w 81"/>
                  <a:gd name="T53" fmla="*/ 194 h 195"/>
                  <a:gd name="T54" fmla="*/ 37 w 81"/>
                  <a:gd name="T55" fmla="*/ 191 h 195"/>
                  <a:gd name="T56" fmla="*/ 48 w 81"/>
                  <a:gd name="T57" fmla="*/ 189 h 195"/>
                  <a:gd name="T58" fmla="*/ 58 w 81"/>
                  <a:gd name="T59" fmla="*/ 185 h 195"/>
                  <a:gd name="T60" fmla="*/ 67 w 81"/>
                  <a:gd name="T61" fmla="*/ 181 h 195"/>
                  <a:gd name="T62" fmla="*/ 75 w 81"/>
                  <a:gd name="T63" fmla="*/ 175 h 195"/>
                  <a:gd name="T64" fmla="*/ 80 w 81"/>
                  <a:gd name="T65" fmla="*/ 168 h 195"/>
                  <a:gd name="T66" fmla="*/ 81 w 81"/>
                  <a:gd name="T67" fmla="*/ 149 h 195"/>
                  <a:gd name="T68" fmla="*/ 74 w 81"/>
                  <a:gd name="T69" fmla="*/ 126 h 195"/>
                  <a:gd name="T70" fmla="*/ 64 w 81"/>
                  <a:gd name="T71" fmla="*/ 106 h 195"/>
                  <a:gd name="T72" fmla="*/ 58 w 81"/>
                  <a:gd name="T73" fmla="*/ 91 h 195"/>
                  <a:gd name="T74" fmla="*/ 54 w 81"/>
                  <a:gd name="T75" fmla="*/ 78 h 195"/>
                  <a:gd name="T76" fmla="*/ 50 w 81"/>
                  <a:gd name="T77" fmla="*/ 67 h 195"/>
                  <a:gd name="T78" fmla="*/ 45 w 81"/>
                  <a:gd name="T79" fmla="*/ 55 h 195"/>
                  <a:gd name="T80" fmla="*/ 41 w 81"/>
                  <a:gd name="T81" fmla="*/ 44 h 195"/>
                  <a:gd name="T82" fmla="*/ 36 w 81"/>
                  <a:gd name="T83" fmla="*/ 34 h 195"/>
                  <a:gd name="T84" fmla="*/ 30 w 81"/>
                  <a:gd name="T85" fmla="*/ 22 h 195"/>
                  <a:gd name="T86" fmla="*/ 26 w 81"/>
                  <a:gd name="T87" fmla="*/ 12 h 195"/>
                  <a:gd name="T88" fmla="*/ 20 w 81"/>
                  <a:gd name="T89" fmla="*/ 0 h 195"/>
                  <a:gd name="T90" fmla="*/ 19 w 81"/>
                  <a:gd name="T91" fmla="*/ 0 h 195"/>
                  <a:gd name="T92" fmla="*/ 18 w 81"/>
                  <a:gd name="T93" fmla="*/ 0 h 195"/>
                  <a:gd name="T94" fmla="*/ 15 w 81"/>
                  <a:gd name="T95" fmla="*/ 0 h 195"/>
                  <a:gd name="T96" fmla="*/ 14 w 81"/>
                  <a:gd name="T97" fmla="*/ 1 h 195"/>
                  <a:gd name="T98" fmla="*/ 14 w 81"/>
                  <a:gd name="T99" fmla="*/ 1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1" h="195">
                    <a:moveTo>
                      <a:pt x="14" y="1"/>
                    </a:moveTo>
                    <a:lnTo>
                      <a:pt x="19" y="22"/>
                    </a:lnTo>
                    <a:lnTo>
                      <a:pt x="24" y="46"/>
                    </a:lnTo>
                    <a:lnTo>
                      <a:pt x="30" y="72"/>
                    </a:lnTo>
                    <a:lnTo>
                      <a:pt x="37" y="96"/>
                    </a:lnTo>
                    <a:lnTo>
                      <a:pt x="43" y="119"/>
                    </a:lnTo>
                    <a:lnTo>
                      <a:pt x="48" y="137"/>
                    </a:lnTo>
                    <a:lnTo>
                      <a:pt x="51" y="149"/>
                    </a:lnTo>
                    <a:lnTo>
                      <a:pt x="52" y="153"/>
                    </a:lnTo>
                    <a:lnTo>
                      <a:pt x="51" y="153"/>
                    </a:lnTo>
                    <a:lnTo>
                      <a:pt x="46" y="154"/>
                    </a:lnTo>
                    <a:lnTo>
                      <a:pt x="42" y="156"/>
                    </a:lnTo>
                    <a:lnTo>
                      <a:pt x="35" y="157"/>
                    </a:lnTo>
                    <a:lnTo>
                      <a:pt x="28" y="159"/>
                    </a:lnTo>
                    <a:lnTo>
                      <a:pt x="21" y="161"/>
                    </a:lnTo>
                    <a:lnTo>
                      <a:pt x="14" y="165"/>
                    </a:lnTo>
                    <a:lnTo>
                      <a:pt x="9" y="168"/>
                    </a:lnTo>
                    <a:lnTo>
                      <a:pt x="5" y="171"/>
                    </a:lnTo>
                    <a:lnTo>
                      <a:pt x="1" y="175"/>
                    </a:lnTo>
                    <a:lnTo>
                      <a:pt x="0" y="180"/>
                    </a:lnTo>
                    <a:lnTo>
                      <a:pt x="0" y="185"/>
                    </a:lnTo>
                    <a:lnTo>
                      <a:pt x="3" y="190"/>
                    </a:lnTo>
                    <a:lnTo>
                      <a:pt x="7" y="194"/>
                    </a:lnTo>
                    <a:lnTo>
                      <a:pt x="12" y="195"/>
                    </a:lnTo>
                    <a:lnTo>
                      <a:pt x="18" y="195"/>
                    </a:lnTo>
                    <a:lnTo>
                      <a:pt x="21" y="195"/>
                    </a:lnTo>
                    <a:lnTo>
                      <a:pt x="28" y="194"/>
                    </a:lnTo>
                    <a:lnTo>
                      <a:pt x="37" y="191"/>
                    </a:lnTo>
                    <a:lnTo>
                      <a:pt x="48" y="189"/>
                    </a:lnTo>
                    <a:lnTo>
                      <a:pt x="58" y="185"/>
                    </a:lnTo>
                    <a:lnTo>
                      <a:pt x="67" y="181"/>
                    </a:lnTo>
                    <a:lnTo>
                      <a:pt x="75" y="175"/>
                    </a:lnTo>
                    <a:lnTo>
                      <a:pt x="80" y="168"/>
                    </a:lnTo>
                    <a:lnTo>
                      <a:pt x="81" y="149"/>
                    </a:lnTo>
                    <a:lnTo>
                      <a:pt x="74" y="126"/>
                    </a:lnTo>
                    <a:lnTo>
                      <a:pt x="64" y="106"/>
                    </a:lnTo>
                    <a:lnTo>
                      <a:pt x="58" y="91"/>
                    </a:lnTo>
                    <a:lnTo>
                      <a:pt x="54" y="78"/>
                    </a:lnTo>
                    <a:lnTo>
                      <a:pt x="50" y="67"/>
                    </a:lnTo>
                    <a:lnTo>
                      <a:pt x="45" y="55"/>
                    </a:lnTo>
                    <a:lnTo>
                      <a:pt x="41" y="44"/>
                    </a:lnTo>
                    <a:lnTo>
                      <a:pt x="36" y="34"/>
                    </a:lnTo>
                    <a:lnTo>
                      <a:pt x="30" y="22"/>
                    </a:lnTo>
                    <a:lnTo>
                      <a:pt x="26" y="12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4" y="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1" name="Freeform 13">
                <a:extLst>
                  <a:ext uri="{FF2B5EF4-FFF2-40B4-BE49-F238E27FC236}">
                    <a16:creationId xmlns:a16="http://schemas.microsoft.com/office/drawing/2014/main" id="{07867146-B61A-00C8-7CDC-92A2C40B6789}"/>
                  </a:ext>
                </a:extLst>
              </p:cNvPr>
              <p:cNvSpPr>
                <a:spLocks/>
              </p:cNvSpPr>
              <p:nvPr/>
            </p:nvSpPr>
            <p:spPr bwMode="auto">
              <a:xfrm rot="3406287">
                <a:off x="5297" y="3385"/>
                <a:ext cx="15" cy="52"/>
              </a:xfrm>
              <a:custGeom>
                <a:avLst/>
                <a:gdLst>
                  <a:gd name="T0" fmla="*/ 13 w 29"/>
                  <a:gd name="T1" fmla="*/ 69 h 74"/>
                  <a:gd name="T2" fmla="*/ 14 w 29"/>
                  <a:gd name="T3" fmla="*/ 72 h 74"/>
                  <a:gd name="T4" fmla="*/ 16 w 29"/>
                  <a:gd name="T5" fmla="*/ 73 h 74"/>
                  <a:gd name="T6" fmla="*/ 20 w 29"/>
                  <a:gd name="T7" fmla="*/ 74 h 74"/>
                  <a:gd name="T8" fmla="*/ 22 w 29"/>
                  <a:gd name="T9" fmla="*/ 74 h 74"/>
                  <a:gd name="T10" fmla="*/ 25 w 29"/>
                  <a:gd name="T11" fmla="*/ 73 h 74"/>
                  <a:gd name="T12" fmla="*/ 28 w 29"/>
                  <a:gd name="T13" fmla="*/ 71 h 74"/>
                  <a:gd name="T14" fmla="*/ 29 w 29"/>
                  <a:gd name="T15" fmla="*/ 67 h 74"/>
                  <a:gd name="T16" fmla="*/ 29 w 29"/>
                  <a:gd name="T17" fmla="*/ 65 h 74"/>
                  <a:gd name="T18" fmla="*/ 23 w 29"/>
                  <a:gd name="T19" fmla="*/ 45 h 74"/>
                  <a:gd name="T20" fmla="*/ 16 w 29"/>
                  <a:gd name="T21" fmla="*/ 23 h 74"/>
                  <a:gd name="T22" fmla="*/ 8 w 29"/>
                  <a:gd name="T23" fmla="*/ 6 h 74"/>
                  <a:gd name="T24" fmla="*/ 1 w 29"/>
                  <a:gd name="T25" fmla="*/ 0 h 74"/>
                  <a:gd name="T26" fmla="*/ 0 w 29"/>
                  <a:gd name="T27" fmla="*/ 13 h 74"/>
                  <a:gd name="T28" fmla="*/ 2 w 29"/>
                  <a:gd name="T29" fmla="*/ 31 h 74"/>
                  <a:gd name="T30" fmla="*/ 7 w 29"/>
                  <a:gd name="T31" fmla="*/ 51 h 74"/>
                  <a:gd name="T32" fmla="*/ 13 w 29"/>
                  <a:gd name="T33" fmla="*/ 6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74">
                    <a:moveTo>
                      <a:pt x="13" y="69"/>
                    </a:moveTo>
                    <a:lnTo>
                      <a:pt x="14" y="72"/>
                    </a:lnTo>
                    <a:lnTo>
                      <a:pt x="16" y="73"/>
                    </a:lnTo>
                    <a:lnTo>
                      <a:pt x="20" y="74"/>
                    </a:lnTo>
                    <a:lnTo>
                      <a:pt x="22" y="74"/>
                    </a:lnTo>
                    <a:lnTo>
                      <a:pt x="25" y="73"/>
                    </a:lnTo>
                    <a:lnTo>
                      <a:pt x="28" y="71"/>
                    </a:lnTo>
                    <a:lnTo>
                      <a:pt x="29" y="67"/>
                    </a:lnTo>
                    <a:lnTo>
                      <a:pt x="29" y="65"/>
                    </a:lnTo>
                    <a:lnTo>
                      <a:pt x="23" y="45"/>
                    </a:lnTo>
                    <a:lnTo>
                      <a:pt x="16" y="23"/>
                    </a:lnTo>
                    <a:lnTo>
                      <a:pt x="8" y="6"/>
                    </a:lnTo>
                    <a:lnTo>
                      <a:pt x="1" y="0"/>
                    </a:lnTo>
                    <a:lnTo>
                      <a:pt x="0" y="13"/>
                    </a:lnTo>
                    <a:lnTo>
                      <a:pt x="2" y="31"/>
                    </a:lnTo>
                    <a:lnTo>
                      <a:pt x="7" y="51"/>
                    </a:lnTo>
                    <a:lnTo>
                      <a:pt x="13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8382" name="Group 14">
                <a:extLst>
                  <a:ext uri="{FF2B5EF4-FFF2-40B4-BE49-F238E27FC236}">
                    <a16:creationId xmlns:a16="http://schemas.microsoft.com/office/drawing/2014/main" id="{F2D17B7E-365E-01AC-3065-71E62B6BE5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327198">
                <a:off x="4552" y="2107"/>
                <a:ext cx="968" cy="1033"/>
                <a:chOff x="1425" y="723"/>
                <a:chExt cx="922" cy="983"/>
              </a:xfrm>
            </p:grpSpPr>
            <p:sp>
              <p:nvSpPr>
                <p:cNvPr id="58383" name="Freeform 15">
                  <a:extLst>
                    <a:ext uri="{FF2B5EF4-FFF2-40B4-BE49-F238E27FC236}">
                      <a16:creationId xmlns:a16="http://schemas.microsoft.com/office/drawing/2014/main" id="{AE695BA4-AE47-9AC2-25FB-005E84D4A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1" y="731"/>
                  <a:ext cx="901" cy="965"/>
                </a:xfrm>
                <a:custGeom>
                  <a:avLst/>
                  <a:gdLst>
                    <a:gd name="T0" fmla="*/ 186 w 901"/>
                    <a:gd name="T1" fmla="*/ 585 h 965"/>
                    <a:gd name="T2" fmla="*/ 109 w 901"/>
                    <a:gd name="T3" fmla="*/ 634 h 965"/>
                    <a:gd name="T4" fmla="*/ 14 w 901"/>
                    <a:gd name="T5" fmla="*/ 696 h 965"/>
                    <a:gd name="T6" fmla="*/ 4 w 901"/>
                    <a:gd name="T7" fmla="*/ 758 h 965"/>
                    <a:gd name="T8" fmla="*/ 0 w 901"/>
                    <a:gd name="T9" fmla="*/ 875 h 965"/>
                    <a:gd name="T10" fmla="*/ 142 w 901"/>
                    <a:gd name="T11" fmla="*/ 891 h 965"/>
                    <a:gd name="T12" fmla="*/ 302 w 901"/>
                    <a:gd name="T13" fmla="*/ 899 h 965"/>
                    <a:gd name="T14" fmla="*/ 539 w 901"/>
                    <a:gd name="T15" fmla="*/ 933 h 965"/>
                    <a:gd name="T16" fmla="*/ 714 w 901"/>
                    <a:gd name="T17" fmla="*/ 965 h 965"/>
                    <a:gd name="T18" fmla="*/ 794 w 901"/>
                    <a:gd name="T19" fmla="*/ 862 h 965"/>
                    <a:gd name="T20" fmla="*/ 901 w 901"/>
                    <a:gd name="T21" fmla="*/ 652 h 965"/>
                    <a:gd name="T22" fmla="*/ 898 w 901"/>
                    <a:gd name="T23" fmla="*/ 584 h 965"/>
                    <a:gd name="T24" fmla="*/ 875 w 901"/>
                    <a:gd name="T25" fmla="*/ 553 h 965"/>
                    <a:gd name="T26" fmla="*/ 795 w 901"/>
                    <a:gd name="T27" fmla="*/ 545 h 965"/>
                    <a:gd name="T28" fmla="*/ 860 w 901"/>
                    <a:gd name="T29" fmla="*/ 382 h 965"/>
                    <a:gd name="T30" fmla="*/ 873 w 901"/>
                    <a:gd name="T31" fmla="*/ 331 h 965"/>
                    <a:gd name="T32" fmla="*/ 875 w 901"/>
                    <a:gd name="T33" fmla="*/ 198 h 965"/>
                    <a:gd name="T34" fmla="*/ 871 w 901"/>
                    <a:gd name="T35" fmla="*/ 99 h 965"/>
                    <a:gd name="T36" fmla="*/ 846 w 901"/>
                    <a:gd name="T37" fmla="*/ 50 h 965"/>
                    <a:gd name="T38" fmla="*/ 820 w 901"/>
                    <a:gd name="T39" fmla="*/ 47 h 965"/>
                    <a:gd name="T40" fmla="*/ 756 w 901"/>
                    <a:gd name="T41" fmla="*/ 47 h 965"/>
                    <a:gd name="T42" fmla="*/ 651 w 901"/>
                    <a:gd name="T43" fmla="*/ 36 h 965"/>
                    <a:gd name="T44" fmla="*/ 585 w 901"/>
                    <a:gd name="T45" fmla="*/ 16 h 965"/>
                    <a:gd name="T46" fmla="*/ 513 w 901"/>
                    <a:gd name="T47" fmla="*/ 0 h 965"/>
                    <a:gd name="T48" fmla="*/ 484 w 901"/>
                    <a:gd name="T49" fmla="*/ 3 h 965"/>
                    <a:gd name="T50" fmla="*/ 416 w 901"/>
                    <a:gd name="T51" fmla="*/ 21 h 965"/>
                    <a:gd name="T52" fmla="*/ 322 w 901"/>
                    <a:gd name="T53" fmla="*/ 31 h 965"/>
                    <a:gd name="T54" fmla="*/ 198 w 901"/>
                    <a:gd name="T55" fmla="*/ 53 h 965"/>
                    <a:gd name="T56" fmla="*/ 150 w 901"/>
                    <a:gd name="T57" fmla="*/ 73 h 965"/>
                    <a:gd name="T58" fmla="*/ 102 w 901"/>
                    <a:gd name="T59" fmla="*/ 110 h 965"/>
                    <a:gd name="T60" fmla="*/ 84 w 901"/>
                    <a:gd name="T61" fmla="*/ 173 h 965"/>
                    <a:gd name="T62" fmla="*/ 68 w 901"/>
                    <a:gd name="T63" fmla="*/ 279 h 965"/>
                    <a:gd name="T64" fmla="*/ 52 w 901"/>
                    <a:gd name="T65" fmla="*/ 406 h 965"/>
                    <a:gd name="T66" fmla="*/ 49 w 901"/>
                    <a:gd name="T67" fmla="*/ 482 h 965"/>
                    <a:gd name="T68" fmla="*/ 60 w 901"/>
                    <a:gd name="T69" fmla="*/ 528 h 965"/>
                    <a:gd name="T70" fmla="*/ 83 w 901"/>
                    <a:gd name="T71" fmla="*/ 555 h 965"/>
                    <a:gd name="T72" fmla="*/ 114 w 901"/>
                    <a:gd name="T73" fmla="*/ 569 h 965"/>
                    <a:gd name="T74" fmla="*/ 186 w 901"/>
                    <a:gd name="T75" fmla="*/ 585 h 9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1" h="965">
                      <a:moveTo>
                        <a:pt x="186" y="585"/>
                      </a:moveTo>
                      <a:lnTo>
                        <a:pt x="109" y="634"/>
                      </a:lnTo>
                      <a:lnTo>
                        <a:pt x="14" y="696"/>
                      </a:lnTo>
                      <a:lnTo>
                        <a:pt x="4" y="758"/>
                      </a:lnTo>
                      <a:lnTo>
                        <a:pt x="0" y="875"/>
                      </a:lnTo>
                      <a:lnTo>
                        <a:pt x="142" y="891"/>
                      </a:lnTo>
                      <a:lnTo>
                        <a:pt x="302" y="899"/>
                      </a:lnTo>
                      <a:lnTo>
                        <a:pt x="539" y="933"/>
                      </a:lnTo>
                      <a:lnTo>
                        <a:pt x="714" y="965"/>
                      </a:lnTo>
                      <a:lnTo>
                        <a:pt x="794" y="862"/>
                      </a:lnTo>
                      <a:lnTo>
                        <a:pt x="901" y="652"/>
                      </a:lnTo>
                      <a:lnTo>
                        <a:pt x="898" y="584"/>
                      </a:lnTo>
                      <a:lnTo>
                        <a:pt x="875" y="553"/>
                      </a:lnTo>
                      <a:lnTo>
                        <a:pt x="795" y="545"/>
                      </a:lnTo>
                      <a:lnTo>
                        <a:pt x="860" y="382"/>
                      </a:lnTo>
                      <a:lnTo>
                        <a:pt x="873" y="331"/>
                      </a:lnTo>
                      <a:lnTo>
                        <a:pt x="875" y="198"/>
                      </a:lnTo>
                      <a:lnTo>
                        <a:pt x="871" y="99"/>
                      </a:lnTo>
                      <a:lnTo>
                        <a:pt x="846" y="50"/>
                      </a:lnTo>
                      <a:lnTo>
                        <a:pt x="820" y="47"/>
                      </a:lnTo>
                      <a:lnTo>
                        <a:pt x="756" y="47"/>
                      </a:lnTo>
                      <a:lnTo>
                        <a:pt x="651" y="36"/>
                      </a:lnTo>
                      <a:lnTo>
                        <a:pt x="585" y="16"/>
                      </a:lnTo>
                      <a:lnTo>
                        <a:pt x="513" y="0"/>
                      </a:lnTo>
                      <a:lnTo>
                        <a:pt x="484" y="3"/>
                      </a:lnTo>
                      <a:lnTo>
                        <a:pt x="416" y="21"/>
                      </a:lnTo>
                      <a:lnTo>
                        <a:pt x="322" y="31"/>
                      </a:lnTo>
                      <a:lnTo>
                        <a:pt x="198" y="53"/>
                      </a:lnTo>
                      <a:lnTo>
                        <a:pt x="150" y="73"/>
                      </a:lnTo>
                      <a:lnTo>
                        <a:pt x="102" y="110"/>
                      </a:lnTo>
                      <a:lnTo>
                        <a:pt x="84" y="173"/>
                      </a:lnTo>
                      <a:lnTo>
                        <a:pt x="68" y="279"/>
                      </a:lnTo>
                      <a:lnTo>
                        <a:pt x="52" y="406"/>
                      </a:lnTo>
                      <a:lnTo>
                        <a:pt x="49" y="482"/>
                      </a:lnTo>
                      <a:lnTo>
                        <a:pt x="60" y="528"/>
                      </a:lnTo>
                      <a:lnTo>
                        <a:pt x="83" y="555"/>
                      </a:lnTo>
                      <a:lnTo>
                        <a:pt x="114" y="569"/>
                      </a:lnTo>
                      <a:lnTo>
                        <a:pt x="186" y="585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384" name="Freeform 16">
                  <a:extLst>
                    <a:ext uri="{FF2B5EF4-FFF2-40B4-BE49-F238E27FC236}">
                      <a16:creationId xmlns:a16="http://schemas.microsoft.com/office/drawing/2014/main" id="{1389A3F4-BD1F-CE44-8682-9E5C2F85C0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0" y="864"/>
                  <a:ext cx="500" cy="448"/>
                </a:xfrm>
                <a:custGeom>
                  <a:avLst/>
                  <a:gdLst>
                    <a:gd name="T0" fmla="*/ 24 w 500"/>
                    <a:gd name="T1" fmla="*/ 92 h 448"/>
                    <a:gd name="T2" fmla="*/ 41 w 500"/>
                    <a:gd name="T3" fmla="*/ 21 h 448"/>
                    <a:gd name="T4" fmla="*/ 56 w 500"/>
                    <a:gd name="T5" fmla="*/ 3 h 448"/>
                    <a:gd name="T6" fmla="*/ 87 w 500"/>
                    <a:gd name="T7" fmla="*/ 0 h 448"/>
                    <a:gd name="T8" fmla="*/ 215 w 500"/>
                    <a:gd name="T9" fmla="*/ 16 h 448"/>
                    <a:gd name="T10" fmla="*/ 371 w 500"/>
                    <a:gd name="T11" fmla="*/ 39 h 448"/>
                    <a:gd name="T12" fmla="*/ 462 w 500"/>
                    <a:gd name="T13" fmla="*/ 55 h 448"/>
                    <a:gd name="T14" fmla="*/ 482 w 500"/>
                    <a:gd name="T15" fmla="*/ 72 h 448"/>
                    <a:gd name="T16" fmla="*/ 493 w 500"/>
                    <a:gd name="T17" fmla="*/ 102 h 448"/>
                    <a:gd name="T18" fmla="*/ 498 w 500"/>
                    <a:gd name="T19" fmla="*/ 219 h 448"/>
                    <a:gd name="T20" fmla="*/ 500 w 500"/>
                    <a:gd name="T21" fmla="*/ 348 h 448"/>
                    <a:gd name="T22" fmla="*/ 493 w 500"/>
                    <a:gd name="T23" fmla="*/ 430 h 448"/>
                    <a:gd name="T24" fmla="*/ 482 w 500"/>
                    <a:gd name="T25" fmla="*/ 444 h 448"/>
                    <a:gd name="T26" fmla="*/ 453 w 500"/>
                    <a:gd name="T27" fmla="*/ 448 h 448"/>
                    <a:gd name="T28" fmla="*/ 319 w 500"/>
                    <a:gd name="T29" fmla="*/ 424 h 448"/>
                    <a:gd name="T30" fmla="*/ 117 w 500"/>
                    <a:gd name="T31" fmla="*/ 382 h 448"/>
                    <a:gd name="T32" fmla="*/ 16 w 500"/>
                    <a:gd name="T33" fmla="*/ 355 h 448"/>
                    <a:gd name="T34" fmla="*/ 3 w 500"/>
                    <a:gd name="T35" fmla="*/ 333 h 448"/>
                    <a:gd name="T36" fmla="*/ 0 w 500"/>
                    <a:gd name="T37" fmla="*/ 289 h 448"/>
                    <a:gd name="T38" fmla="*/ 6 w 500"/>
                    <a:gd name="T39" fmla="*/ 189 h 448"/>
                    <a:gd name="T40" fmla="*/ 24 w 500"/>
                    <a:gd name="T41" fmla="*/ 92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00" h="448">
                      <a:moveTo>
                        <a:pt x="24" y="92"/>
                      </a:moveTo>
                      <a:lnTo>
                        <a:pt x="41" y="21"/>
                      </a:lnTo>
                      <a:lnTo>
                        <a:pt x="56" y="3"/>
                      </a:lnTo>
                      <a:lnTo>
                        <a:pt x="87" y="0"/>
                      </a:lnTo>
                      <a:lnTo>
                        <a:pt x="215" y="16"/>
                      </a:lnTo>
                      <a:lnTo>
                        <a:pt x="371" y="39"/>
                      </a:lnTo>
                      <a:lnTo>
                        <a:pt x="462" y="55"/>
                      </a:lnTo>
                      <a:lnTo>
                        <a:pt x="482" y="72"/>
                      </a:lnTo>
                      <a:lnTo>
                        <a:pt x="493" y="102"/>
                      </a:lnTo>
                      <a:lnTo>
                        <a:pt x="498" y="219"/>
                      </a:lnTo>
                      <a:lnTo>
                        <a:pt x="500" y="348"/>
                      </a:lnTo>
                      <a:lnTo>
                        <a:pt x="493" y="430"/>
                      </a:lnTo>
                      <a:lnTo>
                        <a:pt x="482" y="444"/>
                      </a:lnTo>
                      <a:lnTo>
                        <a:pt x="453" y="448"/>
                      </a:lnTo>
                      <a:lnTo>
                        <a:pt x="319" y="424"/>
                      </a:lnTo>
                      <a:lnTo>
                        <a:pt x="117" y="382"/>
                      </a:lnTo>
                      <a:lnTo>
                        <a:pt x="16" y="355"/>
                      </a:lnTo>
                      <a:lnTo>
                        <a:pt x="3" y="333"/>
                      </a:lnTo>
                      <a:lnTo>
                        <a:pt x="0" y="289"/>
                      </a:lnTo>
                      <a:lnTo>
                        <a:pt x="6" y="189"/>
                      </a:lnTo>
                      <a:lnTo>
                        <a:pt x="24" y="9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8385" name="Group 17">
                  <a:extLst>
                    <a:ext uri="{FF2B5EF4-FFF2-40B4-BE49-F238E27FC236}">
                      <a16:creationId xmlns:a16="http://schemas.microsoft.com/office/drawing/2014/main" id="{E3A7C60E-CB5B-7EF4-795C-315A23C5BE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25" y="723"/>
                  <a:ext cx="922" cy="983"/>
                  <a:chOff x="1425" y="723"/>
                  <a:chExt cx="922" cy="983"/>
                </a:xfrm>
              </p:grpSpPr>
              <p:sp>
                <p:nvSpPr>
                  <p:cNvPr id="58386" name="Freeform 18">
                    <a:extLst>
                      <a:ext uri="{FF2B5EF4-FFF2-40B4-BE49-F238E27FC236}">
                        <a16:creationId xmlns:a16="http://schemas.microsoft.com/office/drawing/2014/main" id="{BCDC507E-56F1-E203-DEC0-A3AD34E642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25" y="1270"/>
                    <a:ext cx="922" cy="436"/>
                  </a:xfrm>
                  <a:custGeom>
                    <a:avLst/>
                    <a:gdLst>
                      <a:gd name="T0" fmla="*/ 15 w 922"/>
                      <a:gd name="T1" fmla="*/ 153 h 436"/>
                      <a:gd name="T2" fmla="*/ 139 w 922"/>
                      <a:gd name="T3" fmla="*/ 76 h 436"/>
                      <a:gd name="T4" fmla="*/ 139 w 922"/>
                      <a:gd name="T5" fmla="*/ 98 h 436"/>
                      <a:gd name="T6" fmla="*/ 54 w 922"/>
                      <a:gd name="T7" fmla="*/ 154 h 436"/>
                      <a:gd name="T8" fmla="*/ 186 w 922"/>
                      <a:gd name="T9" fmla="*/ 168 h 436"/>
                      <a:gd name="T10" fmla="*/ 460 w 922"/>
                      <a:gd name="T11" fmla="*/ 215 h 436"/>
                      <a:gd name="T12" fmla="*/ 607 w 922"/>
                      <a:gd name="T13" fmla="*/ 227 h 436"/>
                      <a:gd name="T14" fmla="*/ 701 w 922"/>
                      <a:gd name="T15" fmla="*/ 224 h 436"/>
                      <a:gd name="T16" fmla="*/ 727 w 922"/>
                      <a:gd name="T17" fmla="*/ 221 h 436"/>
                      <a:gd name="T18" fmla="*/ 869 w 922"/>
                      <a:gd name="T19" fmla="*/ 22 h 436"/>
                      <a:gd name="T20" fmla="*/ 821 w 922"/>
                      <a:gd name="T21" fmla="*/ 0 h 436"/>
                      <a:gd name="T22" fmla="*/ 896 w 922"/>
                      <a:gd name="T23" fmla="*/ 0 h 436"/>
                      <a:gd name="T24" fmla="*/ 922 w 922"/>
                      <a:gd name="T25" fmla="*/ 28 h 436"/>
                      <a:gd name="T26" fmla="*/ 921 w 922"/>
                      <a:gd name="T27" fmla="*/ 110 h 436"/>
                      <a:gd name="T28" fmla="*/ 889 w 922"/>
                      <a:gd name="T29" fmla="*/ 172 h 436"/>
                      <a:gd name="T30" fmla="*/ 786 w 922"/>
                      <a:gd name="T31" fmla="*/ 373 h 436"/>
                      <a:gd name="T32" fmla="*/ 742 w 922"/>
                      <a:gd name="T33" fmla="*/ 433 h 436"/>
                      <a:gd name="T34" fmla="*/ 712 w 922"/>
                      <a:gd name="T35" fmla="*/ 436 h 436"/>
                      <a:gd name="T36" fmla="*/ 490 w 922"/>
                      <a:gd name="T37" fmla="*/ 396 h 436"/>
                      <a:gd name="T38" fmla="*/ 256 w 922"/>
                      <a:gd name="T39" fmla="*/ 365 h 436"/>
                      <a:gd name="T40" fmla="*/ 34 w 922"/>
                      <a:gd name="T41" fmla="*/ 346 h 436"/>
                      <a:gd name="T42" fmla="*/ 0 w 922"/>
                      <a:gd name="T43" fmla="*/ 343 h 436"/>
                      <a:gd name="T44" fmla="*/ 7 w 922"/>
                      <a:gd name="T45" fmla="*/ 280 h 436"/>
                      <a:gd name="T46" fmla="*/ 12 w 922"/>
                      <a:gd name="T47" fmla="*/ 218 h 436"/>
                      <a:gd name="T48" fmla="*/ 16 w 922"/>
                      <a:gd name="T49" fmla="*/ 184 h 436"/>
                      <a:gd name="T50" fmla="*/ 31 w 922"/>
                      <a:gd name="T51" fmla="*/ 208 h 436"/>
                      <a:gd name="T52" fmla="*/ 27 w 922"/>
                      <a:gd name="T53" fmla="*/ 260 h 436"/>
                      <a:gd name="T54" fmla="*/ 26 w 922"/>
                      <a:gd name="T55" fmla="*/ 313 h 436"/>
                      <a:gd name="T56" fmla="*/ 87 w 922"/>
                      <a:gd name="T57" fmla="*/ 333 h 436"/>
                      <a:gd name="T58" fmla="*/ 234 w 922"/>
                      <a:gd name="T59" fmla="*/ 342 h 436"/>
                      <a:gd name="T60" fmla="*/ 359 w 922"/>
                      <a:gd name="T61" fmla="*/ 351 h 436"/>
                      <a:gd name="T62" fmla="*/ 462 w 922"/>
                      <a:gd name="T63" fmla="*/ 368 h 436"/>
                      <a:gd name="T64" fmla="*/ 615 w 922"/>
                      <a:gd name="T65" fmla="*/ 393 h 436"/>
                      <a:gd name="T66" fmla="*/ 713 w 922"/>
                      <a:gd name="T67" fmla="*/ 407 h 436"/>
                      <a:gd name="T68" fmla="*/ 721 w 922"/>
                      <a:gd name="T69" fmla="*/ 380 h 436"/>
                      <a:gd name="T70" fmla="*/ 721 w 922"/>
                      <a:gd name="T71" fmla="*/ 318 h 436"/>
                      <a:gd name="T72" fmla="*/ 723 w 922"/>
                      <a:gd name="T73" fmla="*/ 250 h 436"/>
                      <a:gd name="T74" fmla="*/ 734 w 922"/>
                      <a:gd name="T75" fmla="*/ 268 h 436"/>
                      <a:gd name="T76" fmla="*/ 736 w 922"/>
                      <a:gd name="T77" fmla="*/ 344 h 436"/>
                      <a:gd name="T78" fmla="*/ 744 w 922"/>
                      <a:gd name="T79" fmla="*/ 384 h 436"/>
                      <a:gd name="T80" fmla="*/ 764 w 922"/>
                      <a:gd name="T81" fmla="*/ 367 h 436"/>
                      <a:gd name="T82" fmla="*/ 801 w 922"/>
                      <a:gd name="T83" fmla="*/ 298 h 436"/>
                      <a:gd name="T84" fmla="*/ 856 w 922"/>
                      <a:gd name="T85" fmla="*/ 200 h 436"/>
                      <a:gd name="T86" fmla="*/ 897 w 922"/>
                      <a:gd name="T87" fmla="*/ 120 h 436"/>
                      <a:gd name="T88" fmla="*/ 906 w 922"/>
                      <a:gd name="T89" fmla="*/ 97 h 436"/>
                      <a:gd name="T90" fmla="*/ 901 w 922"/>
                      <a:gd name="T91" fmla="*/ 36 h 436"/>
                      <a:gd name="T92" fmla="*/ 888 w 922"/>
                      <a:gd name="T93" fmla="*/ 28 h 436"/>
                      <a:gd name="T94" fmla="*/ 848 w 922"/>
                      <a:gd name="T95" fmla="*/ 94 h 436"/>
                      <a:gd name="T96" fmla="*/ 782 w 922"/>
                      <a:gd name="T97" fmla="*/ 177 h 436"/>
                      <a:gd name="T98" fmla="*/ 732 w 922"/>
                      <a:gd name="T99" fmla="*/ 242 h 436"/>
                      <a:gd name="T100" fmla="*/ 693 w 922"/>
                      <a:gd name="T101" fmla="*/ 247 h 436"/>
                      <a:gd name="T102" fmla="*/ 559 w 922"/>
                      <a:gd name="T103" fmla="*/ 243 h 436"/>
                      <a:gd name="T104" fmla="*/ 397 w 922"/>
                      <a:gd name="T105" fmla="*/ 227 h 436"/>
                      <a:gd name="T106" fmla="*/ 243 w 922"/>
                      <a:gd name="T107" fmla="*/ 203 h 436"/>
                      <a:gd name="T108" fmla="*/ 66 w 922"/>
                      <a:gd name="T109" fmla="*/ 175 h 436"/>
                      <a:gd name="T110" fmla="*/ 15 w 922"/>
                      <a:gd name="T111" fmla="*/ 153 h 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922" h="436">
                        <a:moveTo>
                          <a:pt x="15" y="153"/>
                        </a:moveTo>
                        <a:lnTo>
                          <a:pt x="139" y="76"/>
                        </a:lnTo>
                        <a:lnTo>
                          <a:pt x="139" y="98"/>
                        </a:lnTo>
                        <a:lnTo>
                          <a:pt x="54" y="154"/>
                        </a:lnTo>
                        <a:lnTo>
                          <a:pt x="186" y="168"/>
                        </a:lnTo>
                        <a:lnTo>
                          <a:pt x="460" y="215"/>
                        </a:lnTo>
                        <a:lnTo>
                          <a:pt x="607" y="227"/>
                        </a:lnTo>
                        <a:lnTo>
                          <a:pt x="701" y="224"/>
                        </a:lnTo>
                        <a:lnTo>
                          <a:pt x="727" y="221"/>
                        </a:lnTo>
                        <a:lnTo>
                          <a:pt x="869" y="22"/>
                        </a:lnTo>
                        <a:lnTo>
                          <a:pt x="821" y="0"/>
                        </a:lnTo>
                        <a:lnTo>
                          <a:pt x="896" y="0"/>
                        </a:lnTo>
                        <a:lnTo>
                          <a:pt x="922" y="28"/>
                        </a:lnTo>
                        <a:lnTo>
                          <a:pt x="921" y="110"/>
                        </a:lnTo>
                        <a:lnTo>
                          <a:pt x="889" y="172"/>
                        </a:lnTo>
                        <a:lnTo>
                          <a:pt x="786" y="373"/>
                        </a:lnTo>
                        <a:lnTo>
                          <a:pt x="742" y="433"/>
                        </a:lnTo>
                        <a:lnTo>
                          <a:pt x="712" y="436"/>
                        </a:lnTo>
                        <a:lnTo>
                          <a:pt x="490" y="396"/>
                        </a:lnTo>
                        <a:lnTo>
                          <a:pt x="256" y="365"/>
                        </a:lnTo>
                        <a:lnTo>
                          <a:pt x="34" y="346"/>
                        </a:lnTo>
                        <a:lnTo>
                          <a:pt x="0" y="343"/>
                        </a:lnTo>
                        <a:lnTo>
                          <a:pt x="7" y="280"/>
                        </a:lnTo>
                        <a:lnTo>
                          <a:pt x="12" y="218"/>
                        </a:lnTo>
                        <a:lnTo>
                          <a:pt x="16" y="184"/>
                        </a:lnTo>
                        <a:lnTo>
                          <a:pt x="31" y="208"/>
                        </a:lnTo>
                        <a:lnTo>
                          <a:pt x="27" y="260"/>
                        </a:lnTo>
                        <a:lnTo>
                          <a:pt x="26" y="313"/>
                        </a:lnTo>
                        <a:lnTo>
                          <a:pt x="87" y="333"/>
                        </a:lnTo>
                        <a:lnTo>
                          <a:pt x="234" y="342"/>
                        </a:lnTo>
                        <a:lnTo>
                          <a:pt x="359" y="351"/>
                        </a:lnTo>
                        <a:lnTo>
                          <a:pt x="462" y="368"/>
                        </a:lnTo>
                        <a:lnTo>
                          <a:pt x="615" y="393"/>
                        </a:lnTo>
                        <a:lnTo>
                          <a:pt x="713" y="407"/>
                        </a:lnTo>
                        <a:lnTo>
                          <a:pt x="721" y="380"/>
                        </a:lnTo>
                        <a:lnTo>
                          <a:pt x="721" y="318"/>
                        </a:lnTo>
                        <a:lnTo>
                          <a:pt x="723" y="250"/>
                        </a:lnTo>
                        <a:lnTo>
                          <a:pt x="734" y="268"/>
                        </a:lnTo>
                        <a:lnTo>
                          <a:pt x="736" y="344"/>
                        </a:lnTo>
                        <a:lnTo>
                          <a:pt x="744" y="384"/>
                        </a:lnTo>
                        <a:lnTo>
                          <a:pt x="764" y="367"/>
                        </a:lnTo>
                        <a:lnTo>
                          <a:pt x="801" y="298"/>
                        </a:lnTo>
                        <a:lnTo>
                          <a:pt x="856" y="200"/>
                        </a:lnTo>
                        <a:lnTo>
                          <a:pt x="897" y="120"/>
                        </a:lnTo>
                        <a:lnTo>
                          <a:pt x="906" y="97"/>
                        </a:lnTo>
                        <a:lnTo>
                          <a:pt x="901" y="36"/>
                        </a:lnTo>
                        <a:lnTo>
                          <a:pt x="888" y="28"/>
                        </a:lnTo>
                        <a:lnTo>
                          <a:pt x="848" y="94"/>
                        </a:lnTo>
                        <a:lnTo>
                          <a:pt x="782" y="177"/>
                        </a:lnTo>
                        <a:lnTo>
                          <a:pt x="732" y="242"/>
                        </a:lnTo>
                        <a:lnTo>
                          <a:pt x="693" y="247"/>
                        </a:lnTo>
                        <a:lnTo>
                          <a:pt x="559" y="243"/>
                        </a:lnTo>
                        <a:lnTo>
                          <a:pt x="397" y="227"/>
                        </a:lnTo>
                        <a:lnTo>
                          <a:pt x="243" y="203"/>
                        </a:lnTo>
                        <a:lnTo>
                          <a:pt x="66" y="175"/>
                        </a:lnTo>
                        <a:lnTo>
                          <a:pt x="15" y="1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387" name="Freeform 19">
                    <a:extLst>
                      <a:ext uri="{FF2B5EF4-FFF2-40B4-BE49-F238E27FC236}">
                        <a16:creationId xmlns:a16="http://schemas.microsoft.com/office/drawing/2014/main" id="{853ACB90-02DB-C5AE-DA62-6168E9FAA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15" y="1332"/>
                    <a:ext cx="460" cy="136"/>
                  </a:xfrm>
                  <a:custGeom>
                    <a:avLst/>
                    <a:gdLst>
                      <a:gd name="T0" fmla="*/ 15 w 460"/>
                      <a:gd name="T1" fmla="*/ 13 h 136"/>
                      <a:gd name="T2" fmla="*/ 50 w 460"/>
                      <a:gd name="T3" fmla="*/ 0 h 136"/>
                      <a:gd name="T4" fmla="*/ 65 w 460"/>
                      <a:gd name="T5" fmla="*/ 7 h 136"/>
                      <a:gd name="T6" fmla="*/ 51 w 460"/>
                      <a:gd name="T7" fmla="*/ 29 h 136"/>
                      <a:gd name="T8" fmla="*/ 25 w 460"/>
                      <a:gd name="T9" fmla="*/ 39 h 136"/>
                      <a:gd name="T10" fmla="*/ 67 w 460"/>
                      <a:gd name="T11" fmla="*/ 68 h 136"/>
                      <a:gd name="T12" fmla="*/ 134 w 460"/>
                      <a:gd name="T13" fmla="*/ 83 h 136"/>
                      <a:gd name="T14" fmla="*/ 195 w 460"/>
                      <a:gd name="T15" fmla="*/ 87 h 136"/>
                      <a:gd name="T16" fmla="*/ 238 w 460"/>
                      <a:gd name="T17" fmla="*/ 90 h 136"/>
                      <a:gd name="T18" fmla="*/ 320 w 460"/>
                      <a:gd name="T19" fmla="*/ 95 h 136"/>
                      <a:gd name="T20" fmla="*/ 372 w 460"/>
                      <a:gd name="T21" fmla="*/ 98 h 136"/>
                      <a:gd name="T22" fmla="*/ 408 w 460"/>
                      <a:gd name="T23" fmla="*/ 94 h 136"/>
                      <a:gd name="T24" fmla="*/ 442 w 460"/>
                      <a:gd name="T25" fmla="*/ 80 h 136"/>
                      <a:gd name="T26" fmla="*/ 441 w 460"/>
                      <a:gd name="T27" fmla="*/ 65 h 136"/>
                      <a:gd name="T28" fmla="*/ 460 w 460"/>
                      <a:gd name="T29" fmla="*/ 73 h 136"/>
                      <a:gd name="T30" fmla="*/ 447 w 460"/>
                      <a:gd name="T31" fmla="*/ 121 h 136"/>
                      <a:gd name="T32" fmla="*/ 396 w 460"/>
                      <a:gd name="T33" fmla="*/ 136 h 136"/>
                      <a:gd name="T34" fmla="*/ 287 w 460"/>
                      <a:gd name="T35" fmla="*/ 124 h 136"/>
                      <a:gd name="T36" fmla="*/ 177 w 460"/>
                      <a:gd name="T37" fmla="*/ 117 h 136"/>
                      <a:gd name="T38" fmla="*/ 114 w 460"/>
                      <a:gd name="T39" fmla="*/ 115 h 136"/>
                      <a:gd name="T40" fmla="*/ 42 w 460"/>
                      <a:gd name="T41" fmla="*/ 84 h 136"/>
                      <a:gd name="T42" fmla="*/ 7 w 460"/>
                      <a:gd name="T43" fmla="*/ 67 h 136"/>
                      <a:gd name="T44" fmla="*/ 0 w 460"/>
                      <a:gd name="T45" fmla="*/ 36 h 136"/>
                      <a:gd name="T46" fmla="*/ 15 w 460"/>
                      <a:gd name="T47" fmla="*/ 13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460" h="136">
                        <a:moveTo>
                          <a:pt x="15" y="13"/>
                        </a:moveTo>
                        <a:lnTo>
                          <a:pt x="50" y="0"/>
                        </a:lnTo>
                        <a:lnTo>
                          <a:pt x="65" y="7"/>
                        </a:lnTo>
                        <a:lnTo>
                          <a:pt x="51" y="29"/>
                        </a:lnTo>
                        <a:lnTo>
                          <a:pt x="25" y="39"/>
                        </a:lnTo>
                        <a:lnTo>
                          <a:pt x="67" y="68"/>
                        </a:lnTo>
                        <a:lnTo>
                          <a:pt x="134" y="83"/>
                        </a:lnTo>
                        <a:lnTo>
                          <a:pt x="195" y="87"/>
                        </a:lnTo>
                        <a:lnTo>
                          <a:pt x="238" y="90"/>
                        </a:lnTo>
                        <a:lnTo>
                          <a:pt x="320" y="95"/>
                        </a:lnTo>
                        <a:lnTo>
                          <a:pt x="372" y="98"/>
                        </a:lnTo>
                        <a:lnTo>
                          <a:pt x="408" y="94"/>
                        </a:lnTo>
                        <a:lnTo>
                          <a:pt x="442" y="80"/>
                        </a:lnTo>
                        <a:lnTo>
                          <a:pt x="441" y="65"/>
                        </a:lnTo>
                        <a:lnTo>
                          <a:pt x="460" y="73"/>
                        </a:lnTo>
                        <a:lnTo>
                          <a:pt x="447" y="121"/>
                        </a:lnTo>
                        <a:lnTo>
                          <a:pt x="396" y="136"/>
                        </a:lnTo>
                        <a:lnTo>
                          <a:pt x="287" y="124"/>
                        </a:lnTo>
                        <a:lnTo>
                          <a:pt x="177" y="117"/>
                        </a:lnTo>
                        <a:lnTo>
                          <a:pt x="114" y="115"/>
                        </a:lnTo>
                        <a:lnTo>
                          <a:pt x="42" y="84"/>
                        </a:lnTo>
                        <a:lnTo>
                          <a:pt x="7" y="67"/>
                        </a:lnTo>
                        <a:lnTo>
                          <a:pt x="0" y="36"/>
                        </a:lnTo>
                        <a:lnTo>
                          <a:pt x="15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388" name="Freeform 20">
                    <a:extLst>
                      <a:ext uri="{FF2B5EF4-FFF2-40B4-BE49-F238E27FC236}">
                        <a16:creationId xmlns:a16="http://schemas.microsoft.com/office/drawing/2014/main" id="{88186B29-6487-09CA-FE0A-3FA2C46339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18" y="1491"/>
                    <a:ext cx="52" cy="46"/>
                  </a:xfrm>
                  <a:custGeom>
                    <a:avLst/>
                    <a:gdLst>
                      <a:gd name="T0" fmla="*/ 9 w 52"/>
                      <a:gd name="T1" fmla="*/ 0 h 46"/>
                      <a:gd name="T2" fmla="*/ 52 w 52"/>
                      <a:gd name="T3" fmla="*/ 5 h 46"/>
                      <a:gd name="T4" fmla="*/ 47 w 52"/>
                      <a:gd name="T5" fmla="*/ 46 h 46"/>
                      <a:gd name="T6" fmla="*/ 0 w 52"/>
                      <a:gd name="T7" fmla="*/ 39 h 46"/>
                      <a:gd name="T8" fmla="*/ 9 w 52"/>
                      <a:gd name="T9" fmla="*/ 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2" h="46">
                        <a:moveTo>
                          <a:pt x="9" y="0"/>
                        </a:moveTo>
                        <a:lnTo>
                          <a:pt x="52" y="5"/>
                        </a:lnTo>
                        <a:lnTo>
                          <a:pt x="47" y="46"/>
                        </a:lnTo>
                        <a:lnTo>
                          <a:pt x="0" y="39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389" name="Freeform 21">
                    <a:extLst>
                      <a:ext uri="{FF2B5EF4-FFF2-40B4-BE49-F238E27FC236}">
                        <a16:creationId xmlns:a16="http://schemas.microsoft.com/office/drawing/2014/main" id="{24BB17AE-7BFC-B096-F7FD-E143A5B550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08" y="1500"/>
                    <a:ext cx="51" cy="46"/>
                  </a:xfrm>
                  <a:custGeom>
                    <a:avLst/>
                    <a:gdLst>
                      <a:gd name="T0" fmla="*/ 8 w 51"/>
                      <a:gd name="T1" fmla="*/ 0 h 46"/>
                      <a:gd name="T2" fmla="*/ 51 w 51"/>
                      <a:gd name="T3" fmla="*/ 5 h 46"/>
                      <a:gd name="T4" fmla="*/ 47 w 51"/>
                      <a:gd name="T5" fmla="*/ 46 h 46"/>
                      <a:gd name="T6" fmla="*/ 0 w 51"/>
                      <a:gd name="T7" fmla="*/ 39 h 46"/>
                      <a:gd name="T8" fmla="*/ 8 w 51"/>
                      <a:gd name="T9" fmla="*/ 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1" h="46">
                        <a:moveTo>
                          <a:pt x="8" y="0"/>
                        </a:moveTo>
                        <a:lnTo>
                          <a:pt x="51" y="5"/>
                        </a:lnTo>
                        <a:lnTo>
                          <a:pt x="47" y="46"/>
                        </a:lnTo>
                        <a:lnTo>
                          <a:pt x="0" y="3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390" name="Freeform 22">
                    <a:extLst>
                      <a:ext uri="{FF2B5EF4-FFF2-40B4-BE49-F238E27FC236}">
                        <a16:creationId xmlns:a16="http://schemas.microsoft.com/office/drawing/2014/main" id="{1AD7E24E-6F3C-4B3F-809B-F75E246432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6" y="1544"/>
                    <a:ext cx="194" cy="51"/>
                  </a:xfrm>
                  <a:custGeom>
                    <a:avLst/>
                    <a:gdLst>
                      <a:gd name="T0" fmla="*/ 4 w 194"/>
                      <a:gd name="T1" fmla="*/ 0 h 51"/>
                      <a:gd name="T2" fmla="*/ 193 w 194"/>
                      <a:gd name="T3" fmla="*/ 18 h 51"/>
                      <a:gd name="T4" fmla="*/ 194 w 194"/>
                      <a:gd name="T5" fmla="*/ 51 h 51"/>
                      <a:gd name="T6" fmla="*/ 0 w 194"/>
                      <a:gd name="T7" fmla="*/ 33 h 51"/>
                      <a:gd name="T8" fmla="*/ 4 w 194"/>
                      <a:gd name="T9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4" h="51">
                        <a:moveTo>
                          <a:pt x="4" y="0"/>
                        </a:moveTo>
                        <a:lnTo>
                          <a:pt x="193" y="18"/>
                        </a:lnTo>
                        <a:lnTo>
                          <a:pt x="194" y="51"/>
                        </a:lnTo>
                        <a:lnTo>
                          <a:pt x="0" y="33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391" name="Freeform 23">
                    <a:extLst>
                      <a:ext uri="{FF2B5EF4-FFF2-40B4-BE49-F238E27FC236}">
                        <a16:creationId xmlns:a16="http://schemas.microsoft.com/office/drawing/2014/main" id="{95070437-5840-9374-0D61-9F7102EF28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79" y="723"/>
                    <a:ext cx="848" cy="658"/>
                  </a:xfrm>
                  <a:custGeom>
                    <a:avLst/>
                    <a:gdLst>
                      <a:gd name="T0" fmla="*/ 47 w 848"/>
                      <a:gd name="T1" fmla="*/ 551 h 658"/>
                      <a:gd name="T2" fmla="*/ 28 w 848"/>
                      <a:gd name="T3" fmla="*/ 523 h 658"/>
                      <a:gd name="T4" fmla="*/ 20 w 848"/>
                      <a:gd name="T5" fmla="*/ 481 h 658"/>
                      <a:gd name="T6" fmla="*/ 31 w 848"/>
                      <a:gd name="T7" fmla="*/ 389 h 658"/>
                      <a:gd name="T8" fmla="*/ 54 w 848"/>
                      <a:gd name="T9" fmla="*/ 240 h 658"/>
                      <a:gd name="T10" fmla="*/ 76 w 848"/>
                      <a:gd name="T11" fmla="*/ 129 h 658"/>
                      <a:gd name="T12" fmla="*/ 94 w 848"/>
                      <a:gd name="T13" fmla="*/ 104 h 658"/>
                      <a:gd name="T14" fmla="*/ 123 w 848"/>
                      <a:gd name="T15" fmla="*/ 76 h 658"/>
                      <a:gd name="T16" fmla="*/ 189 w 848"/>
                      <a:gd name="T17" fmla="*/ 61 h 658"/>
                      <a:gd name="T18" fmla="*/ 300 w 848"/>
                      <a:gd name="T19" fmla="*/ 48 h 658"/>
                      <a:gd name="T20" fmla="*/ 392 w 848"/>
                      <a:gd name="T21" fmla="*/ 38 h 658"/>
                      <a:gd name="T22" fmla="*/ 434 w 848"/>
                      <a:gd name="T23" fmla="*/ 21 h 658"/>
                      <a:gd name="T24" fmla="*/ 506 w 848"/>
                      <a:gd name="T25" fmla="*/ 25 h 658"/>
                      <a:gd name="T26" fmla="*/ 628 w 848"/>
                      <a:gd name="T27" fmla="*/ 57 h 658"/>
                      <a:gd name="T28" fmla="*/ 731 w 848"/>
                      <a:gd name="T29" fmla="*/ 67 h 658"/>
                      <a:gd name="T30" fmla="*/ 776 w 848"/>
                      <a:gd name="T31" fmla="*/ 65 h 658"/>
                      <a:gd name="T32" fmla="*/ 811 w 848"/>
                      <a:gd name="T33" fmla="*/ 80 h 658"/>
                      <a:gd name="T34" fmla="*/ 825 w 848"/>
                      <a:gd name="T35" fmla="*/ 144 h 658"/>
                      <a:gd name="T36" fmla="*/ 823 w 848"/>
                      <a:gd name="T37" fmla="*/ 262 h 658"/>
                      <a:gd name="T38" fmla="*/ 823 w 848"/>
                      <a:gd name="T39" fmla="*/ 354 h 658"/>
                      <a:gd name="T40" fmla="*/ 810 w 848"/>
                      <a:gd name="T41" fmla="*/ 394 h 658"/>
                      <a:gd name="T42" fmla="*/ 766 w 848"/>
                      <a:gd name="T43" fmla="*/ 491 h 658"/>
                      <a:gd name="T44" fmla="*/ 714 w 848"/>
                      <a:gd name="T45" fmla="*/ 589 h 658"/>
                      <a:gd name="T46" fmla="*/ 683 w 848"/>
                      <a:gd name="T47" fmla="*/ 625 h 658"/>
                      <a:gd name="T48" fmla="*/ 665 w 848"/>
                      <a:gd name="T49" fmla="*/ 640 h 658"/>
                      <a:gd name="T50" fmla="*/ 686 w 848"/>
                      <a:gd name="T51" fmla="*/ 658 h 658"/>
                      <a:gd name="T52" fmla="*/ 719 w 848"/>
                      <a:gd name="T53" fmla="*/ 619 h 658"/>
                      <a:gd name="T54" fmla="*/ 769 w 848"/>
                      <a:gd name="T55" fmla="*/ 531 h 658"/>
                      <a:gd name="T56" fmla="*/ 815 w 848"/>
                      <a:gd name="T57" fmla="*/ 438 h 658"/>
                      <a:gd name="T58" fmla="*/ 831 w 848"/>
                      <a:gd name="T59" fmla="*/ 392 h 658"/>
                      <a:gd name="T60" fmla="*/ 841 w 848"/>
                      <a:gd name="T61" fmla="*/ 347 h 658"/>
                      <a:gd name="T62" fmla="*/ 844 w 848"/>
                      <a:gd name="T63" fmla="*/ 270 h 658"/>
                      <a:gd name="T64" fmla="*/ 848 w 848"/>
                      <a:gd name="T65" fmla="*/ 153 h 658"/>
                      <a:gd name="T66" fmla="*/ 836 w 848"/>
                      <a:gd name="T67" fmla="*/ 89 h 658"/>
                      <a:gd name="T68" fmla="*/ 819 w 848"/>
                      <a:gd name="T69" fmla="*/ 57 h 658"/>
                      <a:gd name="T70" fmla="*/ 787 w 848"/>
                      <a:gd name="T71" fmla="*/ 44 h 658"/>
                      <a:gd name="T72" fmla="*/ 744 w 848"/>
                      <a:gd name="T73" fmla="*/ 50 h 658"/>
                      <a:gd name="T74" fmla="*/ 679 w 848"/>
                      <a:gd name="T75" fmla="*/ 45 h 658"/>
                      <a:gd name="T76" fmla="*/ 599 w 848"/>
                      <a:gd name="T77" fmla="*/ 31 h 658"/>
                      <a:gd name="T78" fmla="*/ 516 w 848"/>
                      <a:gd name="T79" fmla="*/ 6 h 658"/>
                      <a:gd name="T80" fmla="*/ 460 w 848"/>
                      <a:gd name="T81" fmla="*/ 0 h 658"/>
                      <a:gd name="T82" fmla="*/ 430 w 848"/>
                      <a:gd name="T83" fmla="*/ 6 h 658"/>
                      <a:gd name="T84" fmla="*/ 360 w 848"/>
                      <a:gd name="T85" fmla="*/ 28 h 658"/>
                      <a:gd name="T86" fmla="*/ 235 w 848"/>
                      <a:gd name="T87" fmla="*/ 40 h 658"/>
                      <a:gd name="T88" fmla="*/ 112 w 848"/>
                      <a:gd name="T89" fmla="*/ 60 h 658"/>
                      <a:gd name="T90" fmla="*/ 72 w 848"/>
                      <a:gd name="T91" fmla="*/ 96 h 658"/>
                      <a:gd name="T92" fmla="*/ 44 w 848"/>
                      <a:gd name="T93" fmla="*/ 147 h 658"/>
                      <a:gd name="T94" fmla="*/ 24 w 848"/>
                      <a:gd name="T95" fmla="*/ 255 h 658"/>
                      <a:gd name="T96" fmla="*/ 13 w 848"/>
                      <a:gd name="T97" fmla="*/ 358 h 658"/>
                      <a:gd name="T98" fmla="*/ 0 w 848"/>
                      <a:gd name="T99" fmla="*/ 467 h 658"/>
                      <a:gd name="T100" fmla="*/ 10 w 848"/>
                      <a:gd name="T101" fmla="*/ 529 h 658"/>
                      <a:gd name="T102" fmla="*/ 24 w 848"/>
                      <a:gd name="T103" fmla="*/ 566 h 658"/>
                      <a:gd name="T104" fmla="*/ 55 w 848"/>
                      <a:gd name="T105" fmla="*/ 582 h 658"/>
                      <a:gd name="T106" fmla="*/ 73 w 848"/>
                      <a:gd name="T107" fmla="*/ 579 h 658"/>
                      <a:gd name="T108" fmla="*/ 47 w 848"/>
                      <a:gd name="T109" fmla="*/ 551 h 6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48" h="658">
                        <a:moveTo>
                          <a:pt x="47" y="551"/>
                        </a:moveTo>
                        <a:lnTo>
                          <a:pt x="28" y="523"/>
                        </a:lnTo>
                        <a:lnTo>
                          <a:pt x="20" y="481"/>
                        </a:lnTo>
                        <a:lnTo>
                          <a:pt x="31" y="389"/>
                        </a:lnTo>
                        <a:lnTo>
                          <a:pt x="54" y="240"/>
                        </a:lnTo>
                        <a:lnTo>
                          <a:pt x="76" y="129"/>
                        </a:lnTo>
                        <a:lnTo>
                          <a:pt x="94" y="104"/>
                        </a:lnTo>
                        <a:lnTo>
                          <a:pt x="123" y="76"/>
                        </a:lnTo>
                        <a:lnTo>
                          <a:pt x="189" y="61"/>
                        </a:lnTo>
                        <a:lnTo>
                          <a:pt x="300" y="48"/>
                        </a:lnTo>
                        <a:lnTo>
                          <a:pt x="392" y="38"/>
                        </a:lnTo>
                        <a:lnTo>
                          <a:pt x="434" y="21"/>
                        </a:lnTo>
                        <a:lnTo>
                          <a:pt x="506" y="25"/>
                        </a:lnTo>
                        <a:lnTo>
                          <a:pt x="628" y="57"/>
                        </a:lnTo>
                        <a:lnTo>
                          <a:pt x="731" y="67"/>
                        </a:lnTo>
                        <a:lnTo>
                          <a:pt x="776" y="65"/>
                        </a:lnTo>
                        <a:lnTo>
                          <a:pt x="811" y="80"/>
                        </a:lnTo>
                        <a:lnTo>
                          <a:pt x="825" y="144"/>
                        </a:lnTo>
                        <a:lnTo>
                          <a:pt x="823" y="262"/>
                        </a:lnTo>
                        <a:lnTo>
                          <a:pt x="823" y="354"/>
                        </a:lnTo>
                        <a:lnTo>
                          <a:pt x="810" y="394"/>
                        </a:lnTo>
                        <a:lnTo>
                          <a:pt x="766" y="491"/>
                        </a:lnTo>
                        <a:lnTo>
                          <a:pt x="714" y="589"/>
                        </a:lnTo>
                        <a:lnTo>
                          <a:pt x="683" y="625"/>
                        </a:lnTo>
                        <a:lnTo>
                          <a:pt x="665" y="640"/>
                        </a:lnTo>
                        <a:lnTo>
                          <a:pt x="686" y="658"/>
                        </a:lnTo>
                        <a:lnTo>
                          <a:pt x="719" y="619"/>
                        </a:lnTo>
                        <a:lnTo>
                          <a:pt x="769" y="531"/>
                        </a:lnTo>
                        <a:lnTo>
                          <a:pt x="815" y="438"/>
                        </a:lnTo>
                        <a:lnTo>
                          <a:pt x="831" y="392"/>
                        </a:lnTo>
                        <a:lnTo>
                          <a:pt x="841" y="347"/>
                        </a:lnTo>
                        <a:lnTo>
                          <a:pt x="844" y="270"/>
                        </a:lnTo>
                        <a:lnTo>
                          <a:pt x="848" y="153"/>
                        </a:lnTo>
                        <a:lnTo>
                          <a:pt x="836" y="89"/>
                        </a:lnTo>
                        <a:lnTo>
                          <a:pt x="819" y="57"/>
                        </a:lnTo>
                        <a:lnTo>
                          <a:pt x="787" y="44"/>
                        </a:lnTo>
                        <a:lnTo>
                          <a:pt x="744" y="50"/>
                        </a:lnTo>
                        <a:lnTo>
                          <a:pt x="679" y="45"/>
                        </a:lnTo>
                        <a:lnTo>
                          <a:pt x="599" y="31"/>
                        </a:lnTo>
                        <a:lnTo>
                          <a:pt x="516" y="6"/>
                        </a:lnTo>
                        <a:lnTo>
                          <a:pt x="460" y="0"/>
                        </a:lnTo>
                        <a:lnTo>
                          <a:pt x="430" y="6"/>
                        </a:lnTo>
                        <a:lnTo>
                          <a:pt x="360" y="28"/>
                        </a:lnTo>
                        <a:lnTo>
                          <a:pt x="235" y="40"/>
                        </a:lnTo>
                        <a:lnTo>
                          <a:pt x="112" y="60"/>
                        </a:lnTo>
                        <a:lnTo>
                          <a:pt x="72" y="96"/>
                        </a:lnTo>
                        <a:lnTo>
                          <a:pt x="44" y="147"/>
                        </a:lnTo>
                        <a:lnTo>
                          <a:pt x="24" y="255"/>
                        </a:lnTo>
                        <a:lnTo>
                          <a:pt x="13" y="358"/>
                        </a:lnTo>
                        <a:lnTo>
                          <a:pt x="0" y="467"/>
                        </a:lnTo>
                        <a:lnTo>
                          <a:pt x="10" y="529"/>
                        </a:lnTo>
                        <a:lnTo>
                          <a:pt x="24" y="566"/>
                        </a:lnTo>
                        <a:lnTo>
                          <a:pt x="55" y="582"/>
                        </a:lnTo>
                        <a:lnTo>
                          <a:pt x="73" y="579"/>
                        </a:lnTo>
                        <a:lnTo>
                          <a:pt x="47" y="55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392" name="Freeform 24">
                    <a:extLst>
                      <a:ext uri="{FF2B5EF4-FFF2-40B4-BE49-F238E27FC236}">
                        <a16:creationId xmlns:a16="http://schemas.microsoft.com/office/drawing/2014/main" id="{92985618-AF2C-0859-634F-CE29CBB26D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23" y="781"/>
                    <a:ext cx="778" cy="607"/>
                  </a:xfrm>
                  <a:custGeom>
                    <a:avLst/>
                    <a:gdLst>
                      <a:gd name="T0" fmla="*/ 0 w 778"/>
                      <a:gd name="T1" fmla="*/ 499 h 607"/>
                      <a:gd name="T2" fmla="*/ 115 w 778"/>
                      <a:gd name="T3" fmla="*/ 525 h 607"/>
                      <a:gd name="T4" fmla="*/ 276 w 778"/>
                      <a:gd name="T5" fmla="*/ 554 h 607"/>
                      <a:gd name="T6" fmla="*/ 407 w 778"/>
                      <a:gd name="T7" fmla="*/ 576 h 607"/>
                      <a:gd name="T8" fmla="*/ 526 w 778"/>
                      <a:gd name="T9" fmla="*/ 580 h 607"/>
                      <a:gd name="T10" fmla="*/ 604 w 778"/>
                      <a:gd name="T11" fmla="*/ 580 h 607"/>
                      <a:gd name="T12" fmla="*/ 627 w 778"/>
                      <a:gd name="T13" fmla="*/ 573 h 607"/>
                      <a:gd name="T14" fmla="*/ 637 w 778"/>
                      <a:gd name="T15" fmla="*/ 516 h 607"/>
                      <a:gd name="T16" fmla="*/ 633 w 778"/>
                      <a:gd name="T17" fmla="*/ 362 h 607"/>
                      <a:gd name="T18" fmla="*/ 628 w 778"/>
                      <a:gd name="T19" fmla="*/ 174 h 607"/>
                      <a:gd name="T20" fmla="*/ 622 w 778"/>
                      <a:gd name="T21" fmla="*/ 106 h 607"/>
                      <a:gd name="T22" fmla="*/ 610 w 778"/>
                      <a:gd name="T23" fmla="*/ 79 h 607"/>
                      <a:gd name="T24" fmla="*/ 405 w 778"/>
                      <a:gd name="T25" fmla="*/ 69 h 607"/>
                      <a:gd name="T26" fmla="*/ 209 w 778"/>
                      <a:gd name="T27" fmla="*/ 42 h 607"/>
                      <a:gd name="T28" fmla="*/ 101 w 778"/>
                      <a:gd name="T29" fmla="*/ 26 h 607"/>
                      <a:gd name="T30" fmla="*/ 63 w 778"/>
                      <a:gd name="T31" fmla="*/ 26 h 607"/>
                      <a:gd name="T32" fmla="*/ 87 w 778"/>
                      <a:gd name="T33" fmla="*/ 3 h 607"/>
                      <a:gd name="T34" fmla="*/ 133 w 778"/>
                      <a:gd name="T35" fmla="*/ 15 h 607"/>
                      <a:gd name="T36" fmla="*/ 268 w 778"/>
                      <a:gd name="T37" fmla="*/ 32 h 607"/>
                      <a:gd name="T38" fmla="*/ 396 w 778"/>
                      <a:gd name="T39" fmla="*/ 45 h 607"/>
                      <a:gd name="T40" fmla="*/ 511 w 778"/>
                      <a:gd name="T41" fmla="*/ 53 h 607"/>
                      <a:gd name="T42" fmla="*/ 619 w 778"/>
                      <a:gd name="T43" fmla="*/ 60 h 607"/>
                      <a:gd name="T44" fmla="*/ 709 w 778"/>
                      <a:gd name="T45" fmla="*/ 35 h 607"/>
                      <a:gd name="T46" fmla="*/ 763 w 778"/>
                      <a:gd name="T47" fmla="*/ 0 h 607"/>
                      <a:gd name="T48" fmla="*/ 778 w 778"/>
                      <a:gd name="T49" fmla="*/ 24 h 607"/>
                      <a:gd name="T50" fmla="*/ 730 w 778"/>
                      <a:gd name="T51" fmla="*/ 45 h 607"/>
                      <a:gd name="T52" fmla="*/ 660 w 778"/>
                      <a:gd name="T53" fmla="*/ 75 h 607"/>
                      <a:gd name="T54" fmla="*/ 638 w 778"/>
                      <a:gd name="T55" fmla="*/ 86 h 607"/>
                      <a:gd name="T56" fmla="*/ 645 w 778"/>
                      <a:gd name="T57" fmla="*/ 186 h 607"/>
                      <a:gd name="T58" fmla="*/ 649 w 778"/>
                      <a:gd name="T59" fmla="*/ 283 h 607"/>
                      <a:gd name="T60" fmla="*/ 651 w 778"/>
                      <a:gd name="T61" fmla="*/ 371 h 607"/>
                      <a:gd name="T62" fmla="*/ 652 w 778"/>
                      <a:gd name="T63" fmla="*/ 456 h 607"/>
                      <a:gd name="T64" fmla="*/ 655 w 778"/>
                      <a:gd name="T65" fmla="*/ 520 h 607"/>
                      <a:gd name="T66" fmla="*/ 654 w 778"/>
                      <a:gd name="T67" fmla="*/ 574 h 607"/>
                      <a:gd name="T68" fmla="*/ 640 w 778"/>
                      <a:gd name="T69" fmla="*/ 599 h 607"/>
                      <a:gd name="T70" fmla="*/ 547 w 778"/>
                      <a:gd name="T71" fmla="*/ 607 h 607"/>
                      <a:gd name="T72" fmla="*/ 389 w 778"/>
                      <a:gd name="T73" fmla="*/ 593 h 607"/>
                      <a:gd name="T74" fmla="*/ 227 w 778"/>
                      <a:gd name="T75" fmla="*/ 561 h 607"/>
                      <a:gd name="T76" fmla="*/ 108 w 778"/>
                      <a:gd name="T77" fmla="*/ 542 h 607"/>
                      <a:gd name="T78" fmla="*/ 9 w 778"/>
                      <a:gd name="T79" fmla="*/ 524 h 607"/>
                      <a:gd name="T80" fmla="*/ 0 w 778"/>
                      <a:gd name="T81" fmla="*/ 499 h 6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78" h="607">
                        <a:moveTo>
                          <a:pt x="0" y="499"/>
                        </a:moveTo>
                        <a:lnTo>
                          <a:pt x="115" y="525"/>
                        </a:lnTo>
                        <a:lnTo>
                          <a:pt x="276" y="554"/>
                        </a:lnTo>
                        <a:lnTo>
                          <a:pt x="407" y="576"/>
                        </a:lnTo>
                        <a:lnTo>
                          <a:pt x="526" y="580"/>
                        </a:lnTo>
                        <a:lnTo>
                          <a:pt x="604" y="580"/>
                        </a:lnTo>
                        <a:lnTo>
                          <a:pt x="627" y="573"/>
                        </a:lnTo>
                        <a:lnTo>
                          <a:pt x="637" y="516"/>
                        </a:lnTo>
                        <a:lnTo>
                          <a:pt x="633" y="362"/>
                        </a:lnTo>
                        <a:lnTo>
                          <a:pt x="628" y="174"/>
                        </a:lnTo>
                        <a:lnTo>
                          <a:pt x="622" y="106"/>
                        </a:lnTo>
                        <a:lnTo>
                          <a:pt x="610" y="79"/>
                        </a:lnTo>
                        <a:lnTo>
                          <a:pt x="405" y="69"/>
                        </a:lnTo>
                        <a:lnTo>
                          <a:pt x="209" y="42"/>
                        </a:lnTo>
                        <a:lnTo>
                          <a:pt x="101" y="26"/>
                        </a:lnTo>
                        <a:lnTo>
                          <a:pt x="63" y="26"/>
                        </a:lnTo>
                        <a:lnTo>
                          <a:pt x="87" y="3"/>
                        </a:lnTo>
                        <a:lnTo>
                          <a:pt x="133" y="15"/>
                        </a:lnTo>
                        <a:lnTo>
                          <a:pt x="268" y="32"/>
                        </a:lnTo>
                        <a:lnTo>
                          <a:pt x="396" y="45"/>
                        </a:lnTo>
                        <a:lnTo>
                          <a:pt x="511" y="53"/>
                        </a:lnTo>
                        <a:lnTo>
                          <a:pt x="619" y="60"/>
                        </a:lnTo>
                        <a:lnTo>
                          <a:pt x="709" y="35"/>
                        </a:lnTo>
                        <a:lnTo>
                          <a:pt x="763" y="0"/>
                        </a:lnTo>
                        <a:lnTo>
                          <a:pt x="778" y="24"/>
                        </a:lnTo>
                        <a:lnTo>
                          <a:pt x="730" y="45"/>
                        </a:lnTo>
                        <a:lnTo>
                          <a:pt x="660" y="75"/>
                        </a:lnTo>
                        <a:lnTo>
                          <a:pt x="638" y="86"/>
                        </a:lnTo>
                        <a:lnTo>
                          <a:pt x="645" y="186"/>
                        </a:lnTo>
                        <a:lnTo>
                          <a:pt x="649" y="283"/>
                        </a:lnTo>
                        <a:lnTo>
                          <a:pt x="651" y="371"/>
                        </a:lnTo>
                        <a:lnTo>
                          <a:pt x="652" y="456"/>
                        </a:lnTo>
                        <a:lnTo>
                          <a:pt x="655" y="520"/>
                        </a:lnTo>
                        <a:lnTo>
                          <a:pt x="654" y="574"/>
                        </a:lnTo>
                        <a:lnTo>
                          <a:pt x="640" y="599"/>
                        </a:lnTo>
                        <a:lnTo>
                          <a:pt x="547" y="607"/>
                        </a:lnTo>
                        <a:lnTo>
                          <a:pt x="389" y="593"/>
                        </a:lnTo>
                        <a:lnTo>
                          <a:pt x="227" y="561"/>
                        </a:lnTo>
                        <a:lnTo>
                          <a:pt x="108" y="542"/>
                        </a:lnTo>
                        <a:lnTo>
                          <a:pt x="9" y="524"/>
                        </a:lnTo>
                        <a:lnTo>
                          <a:pt x="0" y="49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393" name="Freeform 25">
                    <a:extLst>
                      <a:ext uri="{FF2B5EF4-FFF2-40B4-BE49-F238E27FC236}">
                        <a16:creationId xmlns:a16="http://schemas.microsoft.com/office/drawing/2014/main" id="{8F948227-8C7E-B6C8-C4C0-10C2D9461A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8" y="858"/>
                    <a:ext cx="430" cy="466"/>
                  </a:xfrm>
                  <a:custGeom>
                    <a:avLst/>
                    <a:gdLst>
                      <a:gd name="T0" fmla="*/ 0 w 430"/>
                      <a:gd name="T1" fmla="*/ 0 h 466"/>
                      <a:gd name="T2" fmla="*/ 159 w 430"/>
                      <a:gd name="T3" fmla="*/ 19 h 466"/>
                      <a:gd name="T4" fmla="*/ 271 w 430"/>
                      <a:gd name="T5" fmla="*/ 32 h 466"/>
                      <a:gd name="T6" fmla="*/ 394 w 430"/>
                      <a:gd name="T7" fmla="*/ 54 h 466"/>
                      <a:gd name="T8" fmla="*/ 412 w 430"/>
                      <a:gd name="T9" fmla="*/ 70 h 466"/>
                      <a:gd name="T10" fmla="*/ 422 w 430"/>
                      <a:gd name="T11" fmla="*/ 95 h 466"/>
                      <a:gd name="T12" fmla="*/ 430 w 430"/>
                      <a:gd name="T13" fmla="*/ 213 h 466"/>
                      <a:gd name="T14" fmla="*/ 430 w 430"/>
                      <a:gd name="T15" fmla="*/ 346 h 466"/>
                      <a:gd name="T16" fmla="*/ 426 w 430"/>
                      <a:gd name="T17" fmla="*/ 438 h 466"/>
                      <a:gd name="T18" fmla="*/ 412 w 430"/>
                      <a:gd name="T19" fmla="*/ 464 h 466"/>
                      <a:gd name="T20" fmla="*/ 385 w 430"/>
                      <a:gd name="T21" fmla="*/ 466 h 466"/>
                      <a:gd name="T22" fmla="*/ 246 w 430"/>
                      <a:gd name="T23" fmla="*/ 428 h 466"/>
                      <a:gd name="T24" fmla="*/ 395 w 430"/>
                      <a:gd name="T25" fmla="*/ 440 h 466"/>
                      <a:gd name="T26" fmla="*/ 405 w 430"/>
                      <a:gd name="T27" fmla="*/ 435 h 466"/>
                      <a:gd name="T28" fmla="*/ 412 w 430"/>
                      <a:gd name="T29" fmla="*/ 373 h 466"/>
                      <a:gd name="T30" fmla="*/ 414 w 430"/>
                      <a:gd name="T31" fmla="*/ 285 h 466"/>
                      <a:gd name="T32" fmla="*/ 409 w 430"/>
                      <a:gd name="T33" fmla="*/ 165 h 466"/>
                      <a:gd name="T34" fmla="*/ 401 w 430"/>
                      <a:gd name="T35" fmla="*/ 88 h 466"/>
                      <a:gd name="T36" fmla="*/ 385 w 430"/>
                      <a:gd name="T37" fmla="*/ 73 h 466"/>
                      <a:gd name="T38" fmla="*/ 297 w 430"/>
                      <a:gd name="T39" fmla="*/ 56 h 466"/>
                      <a:gd name="T40" fmla="*/ 176 w 430"/>
                      <a:gd name="T41" fmla="*/ 41 h 466"/>
                      <a:gd name="T42" fmla="*/ 78 w 430"/>
                      <a:gd name="T43" fmla="*/ 22 h 466"/>
                      <a:gd name="T44" fmla="*/ 0 w 430"/>
                      <a:gd name="T45" fmla="*/ 0 h 4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430" h="466">
                        <a:moveTo>
                          <a:pt x="0" y="0"/>
                        </a:moveTo>
                        <a:lnTo>
                          <a:pt x="159" y="19"/>
                        </a:lnTo>
                        <a:lnTo>
                          <a:pt x="271" y="32"/>
                        </a:lnTo>
                        <a:lnTo>
                          <a:pt x="394" y="54"/>
                        </a:lnTo>
                        <a:lnTo>
                          <a:pt x="412" y="70"/>
                        </a:lnTo>
                        <a:lnTo>
                          <a:pt x="422" y="95"/>
                        </a:lnTo>
                        <a:lnTo>
                          <a:pt x="430" y="213"/>
                        </a:lnTo>
                        <a:lnTo>
                          <a:pt x="430" y="346"/>
                        </a:lnTo>
                        <a:lnTo>
                          <a:pt x="426" y="438"/>
                        </a:lnTo>
                        <a:lnTo>
                          <a:pt x="412" y="464"/>
                        </a:lnTo>
                        <a:lnTo>
                          <a:pt x="385" y="466"/>
                        </a:lnTo>
                        <a:lnTo>
                          <a:pt x="246" y="428"/>
                        </a:lnTo>
                        <a:lnTo>
                          <a:pt x="395" y="440"/>
                        </a:lnTo>
                        <a:lnTo>
                          <a:pt x="405" y="435"/>
                        </a:lnTo>
                        <a:lnTo>
                          <a:pt x="412" y="373"/>
                        </a:lnTo>
                        <a:lnTo>
                          <a:pt x="414" y="285"/>
                        </a:lnTo>
                        <a:lnTo>
                          <a:pt x="409" y="165"/>
                        </a:lnTo>
                        <a:lnTo>
                          <a:pt x="401" y="88"/>
                        </a:lnTo>
                        <a:lnTo>
                          <a:pt x="385" y="73"/>
                        </a:lnTo>
                        <a:lnTo>
                          <a:pt x="297" y="56"/>
                        </a:lnTo>
                        <a:lnTo>
                          <a:pt x="176" y="41"/>
                        </a:lnTo>
                        <a:lnTo>
                          <a:pt x="78" y="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394" name="Freeform 26">
                    <a:extLst>
                      <a:ext uri="{FF2B5EF4-FFF2-40B4-BE49-F238E27FC236}">
                        <a16:creationId xmlns:a16="http://schemas.microsoft.com/office/drawing/2014/main" id="{8BE5B1F4-55B3-3BE7-C7AC-7935B8223A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4" y="853"/>
                    <a:ext cx="453" cy="464"/>
                  </a:xfrm>
                  <a:custGeom>
                    <a:avLst/>
                    <a:gdLst>
                      <a:gd name="T0" fmla="*/ 257 w 453"/>
                      <a:gd name="T1" fmla="*/ 27 h 464"/>
                      <a:gd name="T2" fmla="*/ 102 w 453"/>
                      <a:gd name="T3" fmla="*/ 2 h 464"/>
                      <a:gd name="T4" fmla="*/ 57 w 453"/>
                      <a:gd name="T5" fmla="*/ 0 h 464"/>
                      <a:gd name="T6" fmla="*/ 45 w 453"/>
                      <a:gd name="T7" fmla="*/ 17 h 464"/>
                      <a:gd name="T8" fmla="*/ 32 w 453"/>
                      <a:gd name="T9" fmla="*/ 50 h 464"/>
                      <a:gd name="T10" fmla="*/ 12 w 453"/>
                      <a:gd name="T11" fmla="*/ 141 h 464"/>
                      <a:gd name="T12" fmla="*/ 2 w 453"/>
                      <a:gd name="T13" fmla="*/ 232 h 464"/>
                      <a:gd name="T14" fmla="*/ 0 w 453"/>
                      <a:gd name="T15" fmla="*/ 325 h 464"/>
                      <a:gd name="T16" fmla="*/ 14 w 453"/>
                      <a:gd name="T17" fmla="*/ 362 h 464"/>
                      <a:gd name="T18" fmla="*/ 21 w 453"/>
                      <a:gd name="T19" fmla="*/ 374 h 464"/>
                      <a:gd name="T20" fmla="*/ 119 w 453"/>
                      <a:gd name="T21" fmla="*/ 400 h 464"/>
                      <a:gd name="T22" fmla="*/ 245 w 453"/>
                      <a:gd name="T23" fmla="*/ 425 h 464"/>
                      <a:gd name="T24" fmla="*/ 340 w 453"/>
                      <a:gd name="T25" fmla="*/ 441 h 464"/>
                      <a:gd name="T26" fmla="*/ 453 w 453"/>
                      <a:gd name="T27" fmla="*/ 464 h 464"/>
                      <a:gd name="T28" fmla="*/ 450 w 453"/>
                      <a:gd name="T29" fmla="*/ 449 h 464"/>
                      <a:gd name="T30" fmla="*/ 363 w 453"/>
                      <a:gd name="T31" fmla="*/ 429 h 464"/>
                      <a:gd name="T32" fmla="*/ 248 w 453"/>
                      <a:gd name="T33" fmla="*/ 403 h 464"/>
                      <a:gd name="T34" fmla="*/ 92 w 453"/>
                      <a:gd name="T35" fmla="*/ 375 h 464"/>
                      <a:gd name="T36" fmla="*/ 36 w 453"/>
                      <a:gd name="T37" fmla="*/ 349 h 464"/>
                      <a:gd name="T38" fmla="*/ 20 w 453"/>
                      <a:gd name="T39" fmla="*/ 333 h 464"/>
                      <a:gd name="T40" fmla="*/ 18 w 453"/>
                      <a:gd name="T41" fmla="*/ 305 h 464"/>
                      <a:gd name="T42" fmla="*/ 21 w 453"/>
                      <a:gd name="T43" fmla="*/ 228 h 464"/>
                      <a:gd name="T44" fmla="*/ 35 w 453"/>
                      <a:gd name="T45" fmla="*/ 135 h 464"/>
                      <a:gd name="T46" fmla="*/ 56 w 453"/>
                      <a:gd name="T47" fmla="*/ 43 h 464"/>
                      <a:gd name="T48" fmla="*/ 69 w 453"/>
                      <a:gd name="T49" fmla="*/ 22 h 464"/>
                      <a:gd name="T50" fmla="*/ 176 w 453"/>
                      <a:gd name="T51" fmla="*/ 24 h 464"/>
                      <a:gd name="T52" fmla="*/ 257 w 453"/>
                      <a:gd name="T53" fmla="*/ 27 h 4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53" h="464">
                        <a:moveTo>
                          <a:pt x="257" y="27"/>
                        </a:moveTo>
                        <a:lnTo>
                          <a:pt x="102" y="2"/>
                        </a:lnTo>
                        <a:lnTo>
                          <a:pt x="57" y="0"/>
                        </a:lnTo>
                        <a:lnTo>
                          <a:pt x="45" y="17"/>
                        </a:lnTo>
                        <a:lnTo>
                          <a:pt x="32" y="50"/>
                        </a:lnTo>
                        <a:lnTo>
                          <a:pt x="12" y="141"/>
                        </a:lnTo>
                        <a:lnTo>
                          <a:pt x="2" y="232"/>
                        </a:lnTo>
                        <a:lnTo>
                          <a:pt x="0" y="325"/>
                        </a:lnTo>
                        <a:lnTo>
                          <a:pt x="14" y="362"/>
                        </a:lnTo>
                        <a:lnTo>
                          <a:pt x="21" y="374"/>
                        </a:lnTo>
                        <a:lnTo>
                          <a:pt x="119" y="400"/>
                        </a:lnTo>
                        <a:lnTo>
                          <a:pt x="245" y="425"/>
                        </a:lnTo>
                        <a:lnTo>
                          <a:pt x="340" y="441"/>
                        </a:lnTo>
                        <a:lnTo>
                          <a:pt x="453" y="464"/>
                        </a:lnTo>
                        <a:lnTo>
                          <a:pt x="450" y="449"/>
                        </a:lnTo>
                        <a:lnTo>
                          <a:pt x="363" y="429"/>
                        </a:lnTo>
                        <a:lnTo>
                          <a:pt x="248" y="403"/>
                        </a:lnTo>
                        <a:lnTo>
                          <a:pt x="92" y="375"/>
                        </a:lnTo>
                        <a:lnTo>
                          <a:pt x="36" y="349"/>
                        </a:lnTo>
                        <a:lnTo>
                          <a:pt x="20" y="333"/>
                        </a:lnTo>
                        <a:lnTo>
                          <a:pt x="18" y="305"/>
                        </a:lnTo>
                        <a:lnTo>
                          <a:pt x="21" y="228"/>
                        </a:lnTo>
                        <a:lnTo>
                          <a:pt x="35" y="135"/>
                        </a:lnTo>
                        <a:lnTo>
                          <a:pt x="56" y="43"/>
                        </a:lnTo>
                        <a:lnTo>
                          <a:pt x="69" y="22"/>
                        </a:lnTo>
                        <a:lnTo>
                          <a:pt x="176" y="24"/>
                        </a:lnTo>
                        <a:lnTo>
                          <a:pt x="257" y="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8395" name="Group 27">
              <a:extLst>
                <a:ext uri="{FF2B5EF4-FFF2-40B4-BE49-F238E27FC236}">
                  <a16:creationId xmlns:a16="http://schemas.microsoft.com/office/drawing/2014/main" id="{20463F26-B5FC-8700-78D0-D46EE1A8E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688"/>
              <a:ext cx="796" cy="654"/>
              <a:chOff x="2543" y="3163"/>
              <a:chExt cx="973" cy="799"/>
            </a:xfrm>
          </p:grpSpPr>
          <p:sp>
            <p:nvSpPr>
              <p:cNvPr id="58396" name="Freeform 28">
                <a:extLst>
                  <a:ext uri="{FF2B5EF4-FFF2-40B4-BE49-F238E27FC236}">
                    <a16:creationId xmlns:a16="http://schemas.microsoft.com/office/drawing/2014/main" id="{FDF25347-5183-4288-454D-A570D25F3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8" y="3163"/>
                <a:ext cx="353" cy="287"/>
              </a:xfrm>
              <a:custGeom>
                <a:avLst/>
                <a:gdLst>
                  <a:gd name="T0" fmla="*/ 221 w 353"/>
                  <a:gd name="T1" fmla="*/ 76 h 287"/>
                  <a:gd name="T2" fmla="*/ 194 w 353"/>
                  <a:gd name="T3" fmla="*/ 41 h 287"/>
                  <a:gd name="T4" fmla="*/ 164 w 353"/>
                  <a:gd name="T5" fmla="*/ 18 h 287"/>
                  <a:gd name="T6" fmla="*/ 130 w 353"/>
                  <a:gd name="T7" fmla="*/ 5 h 287"/>
                  <a:gd name="T8" fmla="*/ 103 w 353"/>
                  <a:gd name="T9" fmla="*/ 0 h 287"/>
                  <a:gd name="T10" fmla="*/ 67 w 353"/>
                  <a:gd name="T11" fmla="*/ 8 h 287"/>
                  <a:gd name="T12" fmla="*/ 39 w 353"/>
                  <a:gd name="T13" fmla="*/ 23 h 287"/>
                  <a:gd name="T14" fmla="*/ 17 w 353"/>
                  <a:gd name="T15" fmla="*/ 44 h 287"/>
                  <a:gd name="T16" fmla="*/ 5 w 353"/>
                  <a:gd name="T17" fmla="*/ 78 h 287"/>
                  <a:gd name="T18" fmla="*/ 0 w 353"/>
                  <a:gd name="T19" fmla="*/ 113 h 287"/>
                  <a:gd name="T20" fmla="*/ 8 w 353"/>
                  <a:gd name="T21" fmla="*/ 150 h 287"/>
                  <a:gd name="T22" fmla="*/ 18 w 353"/>
                  <a:gd name="T23" fmla="*/ 195 h 287"/>
                  <a:gd name="T24" fmla="*/ 44 w 353"/>
                  <a:gd name="T25" fmla="*/ 235 h 287"/>
                  <a:gd name="T26" fmla="*/ 68 w 353"/>
                  <a:gd name="T27" fmla="*/ 260 h 287"/>
                  <a:gd name="T28" fmla="*/ 103 w 353"/>
                  <a:gd name="T29" fmla="*/ 278 h 287"/>
                  <a:gd name="T30" fmla="*/ 135 w 353"/>
                  <a:gd name="T31" fmla="*/ 287 h 287"/>
                  <a:gd name="T32" fmla="*/ 171 w 353"/>
                  <a:gd name="T33" fmla="*/ 287 h 287"/>
                  <a:gd name="T34" fmla="*/ 200 w 353"/>
                  <a:gd name="T35" fmla="*/ 273 h 287"/>
                  <a:gd name="T36" fmla="*/ 221 w 353"/>
                  <a:gd name="T37" fmla="*/ 255 h 287"/>
                  <a:gd name="T38" fmla="*/ 236 w 353"/>
                  <a:gd name="T39" fmla="*/ 226 h 287"/>
                  <a:gd name="T40" fmla="*/ 241 w 353"/>
                  <a:gd name="T41" fmla="*/ 205 h 287"/>
                  <a:gd name="T42" fmla="*/ 244 w 353"/>
                  <a:gd name="T43" fmla="*/ 173 h 287"/>
                  <a:gd name="T44" fmla="*/ 236 w 353"/>
                  <a:gd name="T45" fmla="*/ 140 h 287"/>
                  <a:gd name="T46" fmla="*/ 232 w 353"/>
                  <a:gd name="T47" fmla="*/ 108 h 287"/>
                  <a:gd name="T48" fmla="*/ 280 w 353"/>
                  <a:gd name="T49" fmla="*/ 81 h 287"/>
                  <a:gd name="T50" fmla="*/ 330 w 353"/>
                  <a:gd name="T51" fmla="*/ 63 h 287"/>
                  <a:gd name="T52" fmla="*/ 348 w 353"/>
                  <a:gd name="T53" fmla="*/ 49 h 287"/>
                  <a:gd name="T54" fmla="*/ 353 w 353"/>
                  <a:gd name="T55" fmla="*/ 27 h 287"/>
                  <a:gd name="T56" fmla="*/ 341 w 353"/>
                  <a:gd name="T57" fmla="*/ 17 h 287"/>
                  <a:gd name="T58" fmla="*/ 321 w 353"/>
                  <a:gd name="T59" fmla="*/ 9 h 287"/>
                  <a:gd name="T60" fmla="*/ 295 w 353"/>
                  <a:gd name="T61" fmla="*/ 21 h 287"/>
                  <a:gd name="T62" fmla="*/ 268 w 353"/>
                  <a:gd name="T63" fmla="*/ 53 h 287"/>
                  <a:gd name="T64" fmla="*/ 221 w 353"/>
                  <a:gd name="T65" fmla="*/ 76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3" h="287">
                    <a:moveTo>
                      <a:pt x="221" y="76"/>
                    </a:moveTo>
                    <a:lnTo>
                      <a:pt x="194" y="41"/>
                    </a:lnTo>
                    <a:lnTo>
                      <a:pt x="164" y="18"/>
                    </a:lnTo>
                    <a:lnTo>
                      <a:pt x="130" y="5"/>
                    </a:lnTo>
                    <a:lnTo>
                      <a:pt x="103" y="0"/>
                    </a:lnTo>
                    <a:lnTo>
                      <a:pt x="67" y="8"/>
                    </a:lnTo>
                    <a:lnTo>
                      <a:pt x="39" y="23"/>
                    </a:lnTo>
                    <a:lnTo>
                      <a:pt x="17" y="44"/>
                    </a:lnTo>
                    <a:lnTo>
                      <a:pt x="5" y="78"/>
                    </a:lnTo>
                    <a:lnTo>
                      <a:pt x="0" y="113"/>
                    </a:lnTo>
                    <a:lnTo>
                      <a:pt x="8" y="150"/>
                    </a:lnTo>
                    <a:lnTo>
                      <a:pt x="18" y="195"/>
                    </a:lnTo>
                    <a:lnTo>
                      <a:pt x="44" y="235"/>
                    </a:lnTo>
                    <a:lnTo>
                      <a:pt x="68" y="260"/>
                    </a:lnTo>
                    <a:lnTo>
                      <a:pt x="103" y="278"/>
                    </a:lnTo>
                    <a:lnTo>
                      <a:pt x="135" y="287"/>
                    </a:lnTo>
                    <a:lnTo>
                      <a:pt x="171" y="287"/>
                    </a:lnTo>
                    <a:lnTo>
                      <a:pt x="200" y="273"/>
                    </a:lnTo>
                    <a:lnTo>
                      <a:pt x="221" y="255"/>
                    </a:lnTo>
                    <a:lnTo>
                      <a:pt x="236" y="226"/>
                    </a:lnTo>
                    <a:lnTo>
                      <a:pt x="241" y="205"/>
                    </a:lnTo>
                    <a:lnTo>
                      <a:pt x="244" y="173"/>
                    </a:lnTo>
                    <a:lnTo>
                      <a:pt x="236" y="140"/>
                    </a:lnTo>
                    <a:lnTo>
                      <a:pt x="232" y="108"/>
                    </a:lnTo>
                    <a:lnTo>
                      <a:pt x="280" y="81"/>
                    </a:lnTo>
                    <a:lnTo>
                      <a:pt x="330" y="63"/>
                    </a:lnTo>
                    <a:lnTo>
                      <a:pt x="348" y="49"/>
                    </a:lnTo>
                    <a:lnTo>
                      <a:pt x="353" y="27"/>
                    </a:lnTo>
                    <a:lnTo>
                      <a:pt x="341" y="17"/>
                    </a:lnTo>
                    <a:lnTo>
                      <a:pt x="321" y="9"/>
                    </a:lnTo>
                    <a:lnTo>
                      <a:pt x="295" y="21"/>
                    </a:lnTo>
                    <a:lnTo>
                      <a:pt x="268" y="53"/>
                    </a:lnTo>
                    <a:lnTo>
                      <a:pt x="221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7" name="Freeform 29">
                <a:extLst>
                  <a:ext uri="{FF2B5EF4-FFF2-40B4-BE49-F238E27FC236}">
                    <a16:creationId xmlns:a16="http://schemas.microsoft.com/office/drawing/2014/main" id="{36143692-8F0D-625E-8E86-FE137FAF5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3451"/>
                <a:ext cx="297" cy="493"/>
              </a:xfrm>
              <a:custGeom>
                <a:avLst/>
                <a:gdLst>
                  <a:gd name="T0" fmla="*/ 40 w 297"/>
                  <a:gd name="T1" fmla="*/ 170 h 493"/>
                  <a:gd name="T2" fmla="*/ 14 w 297"/>
                  <a:gd name="T3" fmla="*/ 143 h 493"/>
                  <a:gd name="T4" fmla="*/ 3 w 297"/>
                  <a:gd name="T5" fmla="*/ 112 h 493"/>
                  <a:gd name="T6" fmla="*/ 0 w 297"/>
                  <a:gd name="T7" fmla="*/ 86 h 493"/>
                  <a:gd name="T8" fmla="*/ 9 w 297"/>
                  <a:gd name="T9" fmla="*/ 62 h 493"/>
                  <a:gd name="T10" fmla="*/ 21 w 297"/>
                  <a:gd name="T11" fmla="*/ 39 h 493"/>
                  <a:gd name="T12" fmla="*/ 49 w 297"/>
                  <a:gd name="T13" fmla="*/ 21 h 493"/>
                  <a:gd name="T14" fmla="*/ 78 w 297"/>
                  <a:gd name="T15" fmla="*/ 3 h 493"/>
                  <a:gd name="T16" fmla="*/ 122 w 297"/>
                  <a:gd name="T17" fmla="*/ 0 h 493"/>
                  <a:gd name="T18" fmla="*/ 149 w 297"/>
                  <a:gd name="T19" fmla="*/ 8 h 493"/>
                  <a:gd name="T20" fmla="*/ 169 w 297"/>
                  <a:gd name="T21" fmla="*/ 21 h 493"/>
                  <a:gd name="T22" fmla="*/ 201 w 297"/>
                  <a:gd name="T23" fmla="*/ 48 h 493"/>
                  <a:gd name="T24" fmla="*/ 224 w 297"/>
                  <a:gd name="T25" fmla="*/ 90 h 493"/>
                  <a:gd name="T26" fmla="*/ 245 w 297"/>
                  <a:gd name="T27" fmla="*/ 130 h 493"/>
                  <a:gd name="T28" fmla="*/ 263 w 297"/>
                  <a:gd name="T29" fmla="*/ 198 h 493"/>
                  <a:gd name="T30" fmla="*/ 274 w 297"/>
                  <a:gd name="T31" fmla="*/ 249 h 493"/>
                  <a:gd name="T32" fmla="*/ 282 w 297"/>
                  <a:gd name="T33" fmla="*/ 311 h 493"/>
                  <a:gd name="T34" fmla="*/ 288 w 297"/>
                  <a:gd name="T35" fmla="*/ 360 h 493"/>
                  <a:gd name="T36" fmla="*/ 297 w 297"/>
                  <a:gd name="T37" fmla="*/ 398 h 493"/>
                  <a:gd name="T38" fmla="*/ 297 w 297"/>
                  <a:gd name="T39" fmla="*/ 433 h 493"/>
                  <a:gd name="T40" fmla="*/ 288 w 297"/>
                  <a:gd name="T41" fmla="*/ 461 h 493"/>
                  <a:gd name="T42" fmla="*/ 274 w 297"/>
                  <a:gd name="T43" fmla="*/ 479 h 493"/>
                  <a:gd name="T44" fmla="*/ 251 w 297"/>
                  <a:gd name="T45" fmla="*/ 488 h 493"/>
                  <a:gd name="T46" fmla="*/ 222 w 297"/>
                  <a:gd name="T47" fmla="*/ 493 h 493"/>
                  <a:gd name="T48" fmla="*/ 90 w 297"/>
                  <a:gd name="T49" fmla="*/ 487 h 493"/>
                  <a:gd name="T50" fmla="*/ 62 w 297"/>
                  <a:gd name="T51" fmla="*/ 470 h 493"/>
                  <a:gd name="T52" fmla="*/ 44 w 297"/>
                  <a:gd name="T53" fmla="*/ 430 h 493"/>
                  <a:gd name="T54" fmla="*/ 37 w 297"/>
                  <a:gd name="T55" fmla="*/ 392 h 493"/>
                  <a:gd name="T56" fmla="*/ 40 w 297"/>
                  <a:gd name="T57" fmla="*/ 339 h 493"/>
                  <a:gd name="T58" fmla="*/ 53 w 297"/>
                  <a:gd name="T59" fmla="*/ 303 h 493"/>
                  <a:gd name="T60" fmla="*/ 73 w 297"/>
                  <a:gd name="T61" fmla="*/ 280 h 493"/>
                  <a:gd name="T62" fmla="*/ 78 w 297"/>
                  <a:gd name="T63" fmla="*/ 262 h 493"/>
                  <a:gd name="T64" fmla="*/ 73 w 297"/>
                  <a:gd name="T65" fmla="*/ 244 h 493"/>
                  <a:gd name="T66" fmla="*/ 64 w 297"/>
                  <a:gd name="T67" fmla="*/ 217 h 493"/>
                  <a:gd name="T68" fmla="*/ 49 w 297"/>
                  <a:gd name="T69" fmla="*/ 193 h 493"/>
                  <a:gd name="T70" fmla="*/ 40 w 297"/>
                  <a:gd name="T71" fmla="*/ 17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7" h="493">
                    <a:moveTo>
                      <a:pt x="40" y="170"/>
                    </a:moveTo>
                    <a:lnTo>
                      <a:pt x="14" y="143"/>
                    </a:lnTo>
                    <a:lnTo>
                      <a:pt x="3" y="112"/>
                    </a:lnTo>
                    <a:lnTo>
                      <a:pt x="0" y="86"/>
                    </a:lnTo>
                    <a:lnTo>
                      <a:pt x="9" y="62"/>
                    </a:lnTo>
                    <a:lnTo>
                      <a:pt x="21" y="39"/>
                    </a:lnTo>
                    <a:lnTo>
                      <a:pt x="49" y="21"/>
                    </a:lnTo>
                    <a:lnTo>
                      <a:pt x="78" y="3"/>
                    </a:lnTo>
                    <a:lnTo>
                      <a:pt x="122" y="0"/>
                    </a:lnTo>
                    <a:lnTo>
                      <a:pt x="149" y="8"/>
                    </a:lnTo>
                    <a:lnTo>
                      <a:pt x="169" y="21"/>
                    </a:lnTo>
                    <a:lnTo>
                      <a:pt x="201" y="48"/>
                    </a:lnTo>
                    <a:lnTo>
                      <a:pt x="224" y="90"/>
                    </a:lnTo>
                    <a:lnTo>
                      <a:pt x="245" y="130"/>
                    </a:lnTo>
                    <a:lnTo>
                      <a:pt x="263" y="198"/>
                    </a:lnTo>
                    <a:lnTo>
                      <a:pt x="274" y="249"/>
                    </a:lnTo>
                    <a:lnTo>
                      <a:pt x="282" y="311"/>
                    </a:lnTo>
                    <a:lnTo>
                      <a:pt x="288" y="360"/>
                    </a:lnTo>
                    <a:lnTo>
                      <a:pt x="297" y="398"/>
                    </a:lnTo>
                    <a:lnTo>
                      <a:pt x="297" y="433"/>
                    </a:lnTo>
                    <a:lnTo>
                      <a:pt x="288" y="461"/>
                    </a:lnTo>
                    <a:lnTo>
                      <a:pt x="274" y="479"/>
                    </a:lnTo>
                    <a:lnTo>
                      <a:pt x="251" y="488"/>
                    </a:lnTo>
                    <a:lnTo>
                      <a:pt x="222" y="493"/>
                    </a:lnTo>
                    <a:lnTo>
                      <a:pt x="90" y="487"/>
                    </a:lnTo>
                    <a:lnTo>
                      <a:pt x="62" y="470"/>
                    </a:lnTo>
                    <a:lnTo>
                      <a:pt x="44" y="430"/>
                    </a:lnTo>
                    <a:lnTo>
                      <a:pt x="37" y="392"/>
                    </a:lnTo>
                    <a:lnTo>
                      <a:pt x="40" y="339"/>
                    </a:lnTo>
                    <a:lnTo>
                      <a:pt x="53" y="303"/>
                    </a:lnTo>
                    <a:lnTo>
                      <a:pt x="73" y="280"/>
                    </a:lnTo>
                    <a:lnTo>
                      <a:pt x="78" y="262"/>
                    </a:lnTo>
                    <a:lnTo>
                      <a:pt x="73" y="244"/>
                    </a:lnTo>
                    <a:lnTo>
                      <a:pt x="64" y="217"/>
                    </a:lnTo>
                    <a:lnTo>
                      <a:pt x="49" y="193"/>
                    </a:lnTo>
                    <a:lnTo>
                      <a:pt x="40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8" name="Freeform 30">
                <a:extLst>
                  <a:ext uri="{FF2B5EF4-FFF2-40B4-BE49-F238E27FC236}">
                    <a16:creationId xmlns:a16="http://schemas.microsoft.com/office/drawing/2014/main" id="{2A1FAC6B-0B91-2F42-7099-B0058DC17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" y="3494"/>
                <a:ext cx="250" cy="455"/>
              </a:xfrm>
              <a:custGeom>
                <a:avLst/>
                <a:gdLst>
                  <a:gd name="T0" fmla="*/ 153 w 250"/>
                  <a:gd name="T1" fmla="*/ 74 h 455"/>
                  <a:gd name="T2" fmla="*/ 186 w 250"/>
                  <a:gd name="T3" fmla="*/ 24 h 455"/>
                  <a:gd name="T4" fmla="*/ 209 w 250"/>
                  <a:gd name="T5" fmla="*/ 5 h 455"/>
                  <a:gd name="T6" fmla="*/ 235 w 250"/>
                  <a:gd name="T7" fmla="*/ 0 h 455"/>
                  <a:gd name="T8" fmla="*/ 250 w 250"/>
                  <a:gd name="T9" fmla="*/ 45 h 455"/>
                  <a:gd name="T10" fmla="*/ 227 w 250"/>
                  <a:gd name="T11" fmla="*/ 83 h 455"/>
                  <a:gd name="T12" fmla="*/ 209 w 250"/>
                  <a:gd name="T13" fmla="*/ 97 h 455"/>
                  <a:gd name="T14" fmla="*/ 175 w 250"/>
                  <a:gd name="T15" fmla="*/ 132 h 455"/>
                  <a:gd name="T16" fmla="*/ 144 w 250"/>
                  <a:gd name="T17" fmla="*/ 187 h 455"/>
                  <a:gd name="T18" fmla="*/ 129 w 250"/>
                  <a:gd name="T19" fmla="*/ 254 h 455"/>
                  <a:gd name="T20" fmla="*/ 124 w 250"/>
                  <a:gd name="T21" fmla="*/ 314 h 455"/>
                  <a:gd name="T22" fmla="*/ 121 w 250"/>
                  <a:gd name="T23" fmla="*/ 369 h 455"/>
                  <a:gd name="T24" fmla="*/ 124 w 250"/>
                  <a:gd name="T25" fmla="*/ 408 h 455"/>
                  <a:gd name="T26" fmla="*/ 135 w 250"/>
                  <a:gd name="T27" fmla="*/ 408 h 455"/>
                  <a:gd name="T28" fmla="*/ 161 w 250"/>
                  <a:gd name="T29" fmla="*/ 387 h 455"/>
                  <a:gd name="T30" fmla="*/ 193 w 250"/>
                  <a:gd name="T31" fmla="*/ 399 h 455"/>
                  <a:gd name="T32" fmla="*/ 172 w 250"/>
                  <a:gd name="T33" fmla="*/ 419 h 455"/>
                  <a:gd name="T34" fmla="*/ 130 w 250"/>
                  <a:gd name="T35" fmla="*/ 437 h 455"/>
                  <a:gd name="T36" fmla="*/ 117 w 250"/>
                  <a:gd name="T37" fmla="*/ 453 h 455"/>
                  <a:gd name="T38" fmla="*/ 80 w 250"/>
                  <a:gd name="T39" fmla="*/ 455 h 455"/>
                  <a:gd name="T40" fmla="*/ 46 w 250"/>
                  <a:gd name="T41" fmla="*/ 440 h 455"/>
                  <a:gd name="T42" fmla="*/ 0 w 250"/>
                  <a:gd name="T43" fmla="*/ 419 h 455"/>
                  <a:gd name="T44" fmla="*/ 5 w 250"/>
                  <a:gd name="T45" fmla="*/ 392 h 455"/>
                  <a:gd name="T46" fmla="*/ 20 w 250"/>
                  <a:gd name="T47" fmla="*/ 387 h 455"/>
                  <a:gd name="T48" fmla="*/ 57 w 250"/>
                  <a:gd name="T49" fmla="*/ 413 h 455"/>
                  <a:gd name="T50" fmla="*/ 37 w 250"/>
                  <a:gd name="T51" fmla="*/ 372 h 455"/>
                  <a:gd name="T52" fmla="*/ 48 w 250"/>
                  <a:gd name="T53" fmla="*/ 364 h 455"/>
                  <a:gd name="T54" fmla="*/ 66 w 250"/>
                  <a:gd name="T55" fmla="*/ 369 h 455"/>
                  <a:gd name="T56" fmla="*/ 87 w 250"/>
                  <a:gd name="T57" fmla="*/ 399 h 455"/>
                  <a:gd name="T58" fmla="*/ 87 w 250"/>
                  <a:gd name="T59" fmla="*/ 333 h 455"/>
                  <a:gd name="T60" fmla="*/ 87 w 250"/>
                  <a:gd name="T61" fmla="*/ 263 h 455"/>
                  <a:gd name="T62" fmla="*/ 97 w 250"/>
                  <a:gd name="T63" fmla="*/ 200 h 455"/>
                  <a:gd name="T64" fmla="*/ 115 w 250"/>
                  <a:gd name="T65" fmla="*/ 147 h 455"/>
                  <a:gd name="T66" fmla="*/ 133 w 250"/>
                  <a:gd name="T67" fmla="*/ 100 h 455"/>
                  <a:gd name="T68" fmla="*/ 153 w 250"/>
                  <a:gd name="T69" fmla="*/ 74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0" h="455">
                    <a:moveTo>
                      <a:pt x="153" y="74"/>
                    </a:moveTo>
                    <a:lnTo>
                      <a:pt x="186" y="24"/>
                    </a:lnTo>
                    <a:lnTo>
                      <a:pt x="209" y="5"/>
                    </a:lnTo>
                    <a:lnTo>
                      <a:pt x="235" y="0"/>
                    </a:lnTo>
                    <a:lnTo>
                      <a:pt x="250" y="45"/>
                    </a:lnTo>
                    <a:lnTo>
                      <a:pt x="227" y="83"/>
                    </a:lnTo>
                    <a:lnTo>
                      <a:pt x="209" y="97"/>
                    </a:lnTo>
                    <a:lnTo>
                      <a:pt x="175" y="132"/>
                    </a:lnTo>
                    <a:lnTo>
                      <a:pt x="144" y="187"/>
                    </a:lnTo>
                    <a:lnTo>
                      <a:pt x="129" y="254"/>
                    </a:lnTo>
                    <a:lnTo>
                      <a:pt x="124" y="314"/>
                    </a:lnTo>
                    <a:lnTo>
                      <a:pt x="121" y="369"/>
                    </a:lnTo>
                    <a:lnTo>
                      <a:pt x="124" y="408"/>
                    </a:lnTo>
                    <a:lnTo>
                      <a:pt x="135" y="408"/>
                    </a:lnTo>
                    <a:lnTo>
                      <a:pt x="161" y="387"/>
                    </a:lnTo>
                    <a:lnTo>
                      <a:pt x="193" y="399"/>
                    </a:lnTo>
                    <a:lnTo>
                      <a:pt x="172" y="419"/>
                    </a:lnTo>
                    <a:lnTo>
                      <a:pt x="130" y="437"/>
                    </a:lnTo>
                    <a:lnTo>
                      <a:pt x="117" y="453"/>
                    </a:lnTo>
                    <a:lnTo>
                      <a:pt x="80" y="455"/>
                    </a:lnTo>
                    <a:lnTo>
                      <a:pt x="46" y="440"/>
                    </a:lnTo>
                    <a:lnTo>
                      <a:pt x="0" y="419"/>
                    </a:lnTo>
                    <a:lnTo>
                      <a:pt x="5" y="392"/>
                    </a:lnTo>
                    <a:lnTo>
                      <a:pt x="20" y="387"/>
                    </a:lnTo>
                    <a:lnTo>
                      <a:pt x="57" y="413"/>
                    </a:lnTo>
                    <a:lnTo>
                      <a:pt x="37" y="372"/>
                    </a:lnTo>
                    <a:lnTo>
                      <a:pt x="48" y="364"/>
                    </a:lnTo>
                    <a:lnTo>
                      <a:pt x="66" y="369"/>
                    </a:lnTo>
                    <a:lnTo>
                      <a:pt x="87" y="399"/>
                    </a:lnTo>
                    <a:lnTo>
                      <a:pt x="87" y="333"/>
                    </a:lnTo>
                    <a:lnTo>
                      <a:pt x="87" y="263"/>
                    </a:lnTo>
                    <a:lnTo>
                      <a:pt x="97" y="200"/>
                    </a:lnTo>
                    <a:lnTo>
                      <a:pt x="115" y="147"/>
                    </a:lnTo>
                    <a:lnTo>
                      <a:pt x="133" y="100"/>
                    </a:lnTo>
                    <a:lnTo>
                      <a:pt x="15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9" name="Freeform 31">
                <a:extLst>
                  <a:ext uri="{FF2B5EF4-FFF2-40B4-BE49-F238E27FC236}">
                    <a16:creationId xmlns:a16="http://schemas.microsoft.com/office/drawing/2014/main" id="{9D75E751-CAA5-4C31-F903-7BFEA3836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5" y="3469"/>
                <a:ext cx="457" cy="493"/>
              </a:xfrm>
              <a:custGeom>
                <a:avLst/>
                <a:gdLst>
                  <a:gd name="T0" fmla="*/ 53 w 457"/>
                  <a:gd name="T1" fmla="*/ 3 h 493"/>
                  <a:gd name="T2" fmla="*/ 80 w 457"/>
                  <a:gd name="T3" fmla="*/ 5 h 493"/>
                  <a:gd name="T4" fmla="*/ 118 w 457"/>
                  <a:gd name="T5" fmla="*/ 23 h 493"/>
                  <a:gd name="T6" fmla="*/ 161 w 457"/>
                  <a:gd name="T7" fmla="*/ 62 h 493"/>
                  <a:gd name="T8" fmla="*/ 208 w 457"/>
                  <a:gd name="T9" fmla="*/ 116 h 493"/>
                  <a:gd name="T10" fmla="*/ 261 w 457"/>
                  <a:gd name="T11" fmla="*/ 190 h 493"/>
                  <a:gd name="T12" fmla="*/ 302 w 457"/>
                  <a:gd name="T13" fmla="*/ 271 h 493"/>
                  <a:gd name="T14" fmla="*/ 324 w 457"/>
                  <a:gd name="T15" fmla="*/ 365 h 493"/>
                  <a:gd name="T16" fmla="*/ 347 w 457"/>
                  <a:gd name="T17" fmla="*/ 421 h 493"/>
                  <a:gd name="T18" fmla="*/ 360 w 457"/>
                  <a:gd name="T19" fmla="*/ 452 h 493"/>
                  <a:gd name="T20" fmla="*/ 388 w 457"/>
                  <a:gd name="T21" fmla="*/ 460 h 493"/>
                  <a:gd name="T22" fmla="*/ 428 w 457"/>
                  <a:gd name="T23" fmla="*/ 460 h 493"/>
                  <a:gd name="T24" fmla="*/ 448 w 457"/>
                  <a:gd name="T25" fmla="*/ 461 h 493"/>
                  <a:gd name="T26" fmla="*/ 457 w 457"/>
                  <a:gd name="T27" fmla="*/ 484 h 493"/>
                  <a:gd name="T28" fmla="*/ 430 w 457"/>
                  <a:gd name="T29" fmla="*/ 491 h 493"/>
                  <a:gd name="T30" fmla="*/ 392 w 457"/>
                  <a:gd name="T31" fmla="*/ 488 h 493"/>
                  <a:gd name="T32" fmla="*/ 356 w 457"/>
                  <a:gd name="T33" fmla="*/ 484 h 493"/>
                  <a:gd name="T34" fmla="*/ 333 w 457"/>
                  <a:gd name="T35" fmla="*/ 464 h 493"/>
                  <a:gd name="T36" fmla="*/ 315 w 457"/>
                  <a:gd name="T37" fmla="*/ 470 h 493"/>
                  <a:gd name="T38" fmla="*/ 308 w 457"/>
                  <a:gd name="T39" fmla="*/ 488 h 493"/>
                  <a:gd name="T40" fmla="*/ 284 w 457"/>
                  <a:gd name="T41" fmla="*/ 493 h 493"/>
                  <a:gd name="T42" fmla="*/ 271 w 457"/>
                  <a:gd name="T43" fmla="*/ 482 h 493"/>
                  <a:gd name="T44" fmla="*/ 279 w 457"/>
                  <a:gd name="T45" fmla="*/ 460 h 493"/>
                  <a:gd name="T46" fmla="*/ 303 w 457"/>
                  <a:gd name="T47" fmla="*/ 433 h 493"/>
                  <a:gd name="T48" fmla="*/ 306 w 457"/>
                  <a:gd name="T49" fmla="*/ 398 h 493"/>
                  <a:gd name="T50" fmla="*/ 294 w 457"/>
                  <a:gd name="T51" fmla="*/ 362 h 493"/>
                  <a:gd name="T52" fmla="*/ 270 w 457"/>
                  <a:gd name="T53" fmla="*/ 294 h 493"/>
                  <a:gd name="T54" fmla="*/ 238 w 457"/>
                  <a:gd name="T55" fmla="*/ 244 h 493"/>
                  <a:gd name="T56" fmla="*/ 207 w 457"/>
                  <a:gd name="T57" fmla="*/ 193 h 493"/>
                  <a:gd name="T58" fmla="*/ 175 w 457"/>
                  <a:gd name="T59" fmla="*/ 154 h 493"/>
                  <a:gd name="T60" fmla="*/ 130 w 457"/>
                  <a:gd name="T61" fmla="*/ 112 h 493"/>
                  <a:gd name="T62" fmla="*/ 80 w 457"/>
                  <a:gd name="T63" fmla="*/ 84 h 493"/>
                  <a:gd name="T64" fmla="*/ 12 w 457"/>
                  <a:gd name="T65" fmla="*/ 57 h 493"/>
                  <a:gd name="T66" fmla="*/ 0 w 457"/>
                  <a:gd name="T67" fmla="*/ 23 h 493"/>
                  <a:gd name="T68" fmla="*/ 21 w 457"/>
                  <a:gd name="T69" fmla="*/ 0 h 493"/>
                  <a:gd name="T70" fmla="*/ 53 w 457"/>
                  <a:gd name="T71" fmla="*/ 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7" h="493">
                    <a:moveTo>
                      <a:pt x="53" y="3"/>
                    </a:moveTo>
                    <a:lnTo>
                      <a:pt x="80" y="5"/>
                    </a:lnTo>
                    <a:lnTo>
                      <a:pt x="118" y="23"/>
                    </a:lnTo>
                    <a:lnTo>
                      <a:pt x="161" y="62"/>
                    </a:lnTo>
                    <a:lnTo>
                      <a:pt x="208" y="116"/>
                    </a:lnTo>
                    <a:lnTo>
                      <a:pt x="261" y="190"/>
                    </a:lnTo>
                    <a:lnTo>
                      <a:pt x="302" y="271"/>
                    </a:lnTo>
                    <a:lnTo>
                      <a:pt x="324" y="365"/>
                    </a:lnTo>
                    <a:lnTo>
                      <a:pt x="347" y="421"/>
                    </a:lnTo>
                    <a:lnTo>
                      <a:pt x="360" y="452"/>
                    </a:lnTo>
                    <a:lnTo>
                      <a:pt x="388" y="460"/>
                    </a:lnTo>
                    <a:lnTo>
                      <a:pt x="428" y="460"/>
                    </a:lnTo>
                    <a:lnTo>
                      <a:pt x="448" y="461"/>
                    </a:lnTo>
                    <a:lnTo>
                      <a:pt x="457" y="484"/>
                    </a:lnTo>
                    <a:lnTo>
                      <a:pt x="430" y="491"/>
                    </a:lnTo>
                    <a:lnTo>
                      <a:pt x="392" y="488"/>
                    </a:lnTo>
                    <a:lnTo>
                      <a:pt x="356" y="484"/>
                    </a:lnTo>
                    <a:lnTo>
                      <a:pt x="333" y="464"/>
                    </a:lnTo>
                    <a:lnTo>
                      <a:pt x="315" y="470"/>
                    </a:lnTo>
                    <a:lnTo>
                      <a:pt x="308" y="488"/>
                    </a:lnTo>
                    <a:lnTo>
                      <a:pt x="284" y="493"/>
                    </a:lnTo>
                    <a:lnTo>
                      <a:pt x="271" y="482"/>
                    </a:lnTo>
                    <a:lnTo>
                      <a:pt x="279" y="460"/>
                    </a:lnTo>
                    <a:lnTo>
                      <a:pt x="303" y="433"/>
                    </a:lnTo>
                    <a:lnTo>
                      <a:pt x="306" y="398"/>
                    </a:lnTo>
                    <a:lnTo>
                      <a:pt x="294" y="362"/>
                    </a:lnTo>
                    <a:lnTo>
                      <a:pt x="270" y="294"/>
                    </a:lnTo>
                    <a:lnTo>
                      <a:pt x="238" y="244"/>
                    </a:lnTo>
                    <a:lnTo>
                      <a:pt x="207" y="193"/>
                    </a:lnTo>
                    <a:lnTo>
                      <a:pt x="175" y="154"/>
                    </a:lnTo>
                    <a:lnTo>
                      <a:pt x="130" y="112"/>
                    </a:lnTo>
                    <a:lnTo>
                      <a:pt x="80" y="84"/>
                    </a:lnTo>
                    <a:lnTo>
                      <a:pt x="12" y="57"/>
                    </a:lnTo>
                    <a:lnTo>
                      <a:pt x="0" y="23"/>
                    </a:lnTo>
                    <a:lnTo>
                      <a:pt x="21" y="0"/>
                    </a:lnTo>
                    <a:lnTo>
                      <a:pt x="5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0" name="Freeform 32">
                <a:extLst>
                  <a:ext uri="{FF2B5EF4-FFF2-40B4-BE49-F238E27FC236}">
                    <a16:creationId xmlns:a16="http://schemas.microsoft.com/office/drawing/2014/main" id="{A756E483-D7E3-83AD-B631-D3B3047D0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" y="3579"/>
                <a:ext cx="599" cy="359"/>
              </a:xfrm>
              <a:custGeom>
                <a:avLst/>
                <a:gdLst>
                  <a:gd name="T0" fmla="*/ 29 w 599"/>
                  <a:gd name="T1" fmla="*/ 247 h 359"/>
                  <a:gd name="T2" fmla="*/ 5 w 599"/>
                  <a:gd name="T3" fmla="*/ 264 h 359"/>
                  <a:gd name="T4" fmla="*/ 0 w 599"/>
                  <a:gd name="T5" fmla="*/ 292 h 359"/>
                  <a:gd name="T6" fmla="*/ 5 w 599"/>
                  <a:gd name="T7" fmla="*/ 341 h 359"/>
                  <a:gd name="T8" fmla="*/ 27 w 599"/>
                  <a:gd name="T9" fmla="*/ 359 h 359"/>
                  <a:gd name="T10" fmla="*/ 86 w 599"/>
                  <a:gd name="T11" fmla="*/ 345 h 359"/>
                  <a:gd name="T12" fmla="*/ 150 w 599"/>
                  <a:gd name="T13" fmla="*/ 306 h 359"/>
                  <a:gd name="T14" fmla="*/ 234 w 599"/>
                  <a:gd name="T15" fmla="*/ 259 h 359"/>
                  <a:gd name="T16" fmla="*/ 293 w 599"/>
                  <a:gd name="T17" fmla="*/ 232 h 359"/>
                  <a:gd name="T18" fmla="*/ 329 w 599"/>
                  <a:gd name="T19" fmla="*/ 227 h 359"/>
                  <a:gd name="T20" fmla="*/ 383 w 599"/>
                  <a:gd name="T21" fmla="*/ 224 h 359"/>
                  <a:gd name="T22" fmla="*/ 414 w 599"/>
                  <a:gd name="T23" fmla="*/ 220 h 359"/>
                  <a:gd name="T24" fmla="*/ 452 w 599"/>
                  <a:gd name="T25" fmla="*/ 197 h 359"/>
                  <a:gd name="T26" fmla="*/ 489 w 599"/>
                  <a:gd name="T27" fmla="*/ 186 h 359"/>
                  <a:gd name="T28" fmla="*/ 507 w 599"/>
                  <a:gd name="T29" fmla="*/ 186 h 359"/>
                  <a:gd name="T30" fmla="*/ 536 w 599"/>
                  <a:gd name="T31" fmla="*/ 186 h 359"/>
                  <a:gd name="T32" fmla="*/ 545 w 599"/>
                  <a:gd name="T33" fmla="*/ 173 h 359"/>
                  <a:gd name="T34" fmla="*/ 549 w 599"/>
                  <a:gd name="T35" fmla="*/ 136 h 359"/>
                  <a:gd name="T36" fmla="*/ 566 w 599"/>
                  <a:gd name="T37" fmla="*/ 97 h 359"/>
                  <a:gd name="T38" fmla="*/ 590 w 599"/>
                  <a:gd name="T39" fmla="*/ 59 h 359"/>
                  <a:gd name="T40" fmla="*/ 599 w 599"/>
                  <a:gd name="T41" fmla="*/ 41 h 359"/>
                  <a:gd name="T42" fmla="*/ 593 w 599"/>
                  <a:gd name="T43" fmla="*/ 18 h 359"/>
                  <a:gd name="T44" fmla="*/ 557 w 599"/>
                  <a:gd name="T45" fmla="*/ 0 h 359"/>
                  <a:gd name="T46" fmla="*/ 531 w 599"/>
                  <a:gd name="T47" fmla="*/ 5 h 359"/>
                  <a:gd name="T48" fmla="*/ 504 w 599"/>
                  <a:gd name="T49" fmla="*/ 86 h 359"/>
                  <a:gd name="T50" fmla="*/ 494 w 599"/>
                  <a:gd name="T51" fmla="*/ 150 h 359"/>
                  <a:gd name="T52" fmla="*/ 476 w 599"/>
                  <a:gd name="T53" fmla="*/ 159 h 359"/>
                  <a:gd name="T54" fmla="*/ 401 w 599"/>
                  <a:gd name="T55" fmla="*/ 165 h 359"/>
                  <a:gd name="T56" fmla="*/ 321 w 599"/>
                  <a:gd name="T57" fmla="*/ 173 h 359"/>
                  <a:gd name="T58" fmla="*/ 270 w 599"/>
                  <a:gd name="T59" fmla="*/ 170 h 359"/>
                  <a:gd name="T60" fmla="*/ 243 w 599"/>
                  <a:gd name="T61" fmla="*/ 182 h 359"/>
                  <a:gd name="T62" fmla="*/ 189 w 599"/>
                  <a:gd name="T63" fmla="*/ 200 h 359"/>
                  <a:gd name="T64" fmla="*/ 99 w 599"/>
                  <a:gd name="T65" fmla="*/ 227 h 359"/>
                  <a:gd name="T66" fmla="*/ 29 w 599"/>
                  <a:gd name="T67" fmla="*/ 247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9" h="359">
                    <a:moveTo>
                      <a:pt x="29" y="247"/>
                    </a:moveTo>
                    <a:lnTo>
                      <a:pt x="5" y="264"/>
                    </a:lnTo>
                    <a:lnTo>
                      <a:pt x="0" y="292"/>
                    </a:lnTo>
                    <a:lnTo>
                      <a:pt x="5" y="341"/>
                    </a:lnTo>
                    <a:lnTo>
                      <a:pt x="27" y="359"/>
                    </a:lnTo>
                    <a:lnTo>
                      <a:pt x="86" y="345"/>
                    </a:lnTo>
                    <a:lnTo>
                      <a:pt x="150" y="306"/>
                    </a:lnTo>
                    <a:lnTo>
                      <a:pt x="234" y="259"/>
                    </a:lnTo>
                    <a:lnTo>
                      <a:pt x="293" y="232"/>
                    </a:lnTo>
                    <a:lnTo>
                      <a:pt x="329" y="227"/>
                    </a:lnTo>
                    <a:lnTo>
                      <a:pt x="383" y="224"/>
                    </a:lnTo>
                    <a:lnTo>
                      <a:pt x="414" y="220"/>
                    </a:lnTo>
                    <a:lnTo>
                      <a:pt x="452" y="197"/>
                    </a:lnTo>
                    <a:lnTo>
                      <a:pt x="489" y="186"/>
                    </a:lnTo>
                    <a:lnTo>
                      <a:pt x="507" y="186"/>
                    </a:lnTo>
                    <a:lnTo>
                      <a:pt x="536" y="186"/>
                    </a:lnTo>
                    <a:lnTo>
                      <a:pt x="545" y="173"/>
                    </a:lnTo>
                    <a:lnTo>
                      <a:pt x="549" y="136"/>
                    </a:lnTo>
                    <a:lnTo>
                      <a:pt x="566" y="97"/>
                    </a:lnTo>
                    <a:lnTo>
                      <a:pt x="590" y="59"/>
                    </a:lnTo>
                    <a:lnTo>
                      <a:pt x="599" y="41"/>
                    </a:lnTo>
                    <a:lnTo>
                      <a:pt x="593" y="18"/>
                    </a:lnTo>
                    <a:lnTo>
                      <a:pt x="557" y="0"/>
                    </a:lnTo>
                    <a:lnTo>
                      <a:pt x="531" y="5"/>
                    </a:lnTo>
                    <a:lnTo>
                      <a:pt x="504" y="86"/>
                    </a:lnTo>
                    <a:lnTo>
                      <a:pt x="494" y="150"/>
                    </a:lnTo>
                    <a:lnTo>
                      <a:pt x="476" y="159"/>
                    </a:lnTo>
                    <a:lnTo>
                      <a:pt x="401" y="165"/>
                    </a:lnTo>
                    <a:lnTo>
                      <a:pt x="321" y="173"/>
                    </a:lnTo>
                    <a:lnTo>
                      <a:pt x="270" y="170"/>
                    </a:lnTo>
                    <a:lnTo>
                      <a:pt x="243" y="182"/>
                    </a:lnTo>
                    <a:lnTo>
                      <a:pt x="189" y="200"/>
                    </a:lnTo>
                    <a:lnTo>
                      <a:pt x="99" y="227"/>
                    </a:lnTo>
                    <a:lnTo>
                      <a:pt x="29" y="2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1" name="Freeform 33">
                <a:extLst>
                  <a:ext uri="{FF2B5EF4-FFF2-40B4-BE49-F238E27FC236}">
                    <a16:creationId xmlns:a16="http://schemas.microsoft.com/office/drawing/2014/main" id="{C04F7069-5371-BBB8-C3C5-8E2485D6F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3521"/>
                <a:ext cx="488" cy="411"/>
              </a:xfrm>
              <a:custGeom>
                <a:avLst/>
                <a:gdLst>
                  <a:gd name="T0" fmla="*/ 18 w 488"/>
                  <a:gd name="T1" fmla="*/ 310 h 411"/>
                  <a:gd name="T2" fmla="*/ 0 w 488"/>
                  <a:gd name="T3" fmla="*/ 329 h 411"/>
                  <a:gd name="T4" fmla="*/ 0 w 488"/>
                  <a:gd name="T5" fmla="*/ 356 h 411"/>
                  <a:gd name="T6" fmla="*/ 12 w 488"/>
                  <a:gd name="T7" fmla="*/ 397 h 411"/>
                  <a:gd name="T8" fmla="*/ 35 w 488"/>
                  <a:gd name="T9" fmla="*/ 411 h 411"/>
                  <a:gd name="T10" fmla="*/ 85 w 488"/>
                  <a:gd name="T11" fmla="*/ 388 h 411"/>
                  <a:gd name="T12" fmla="*/ 136 w 488"/>
                  <a:gd name="T13" fmla="*/ 341 h 411"/>
                  <a:gd name="T14" fmla="*/ 202 w 488"/>
                  <a:gd name="T15" fmla="*/ 285 h 411"/>
                  <a:gd name="T16" fmla="*/ 249 w 488"/>
                  <a:gd name="T17" fmla="*/ 251 h 411"/>
                  <a:gd name="T18" fmla="*/ 281 w 488"/>
                  <a:gd name="T19" fmla="*/ 240 h 411"/>
                  <a:gd name="T20" fmla="*/ 328 w 488"/>
                  <a:gd name="T21" fmla="*/ 228 h 411"/>
                  <a:gd name="T22" fmla="*/ 355 w 488"/>
                  <a:gd name="T23" fmla="*/ 220 h 411"/>
                  <a:gd name="T24" fmla="*/ 384 w 488"/>
                  <a:gd name="T25" fmla="*/ 194 h 411"/>
                  <a:gd name="T26" fmla="*/ 416 w 488"/>
                  <a:gd name="T27" fmla="*/ 178 h 411"/>
                  <a:gd name="T28" fmla="*/ 431 w 488"/>
                  <a:gd name="T29" fmla="*/ 173 h 411"/>
                  <a:gd name="T30" fmla="*/ 457 w 488"/>
                  <a:gd name="T31" fmla="*/ 169 h 411"/>
                  <a:gd name="T32" fmla="*/ 462 w 488"/>
                  <a:gd name="T33" fmla="*/ 156 h 411"/>
                  <a:gd name="T34" fmla="*/ 461 w 488"/>
                  <a:gd name="T35" fmla="*/ 123 h 411"/>
                  <a:gd name="T36" fmla="*/ 469 w 488"/>
                  <a:gd name="T37" fmla="*/ 85 h 411"/>
                  <a:gd name="T38" fmla="*/ 483 w 488"/>
                  <a:gd name="T39" fmla="*/ 46 h 411"/>
                  <a:gd name="T40" fmla="*/ 488 w 488"/>
                  <a:gd name="T41" fmla="*/ 30 h 411"/>
                  <a:gd name="T42" fmla="*/ 479 w 488"/>
                  <a:gd name="T43" fmla="*/ 11 h 411"/>
                  <a:gd name="T44" fmla="*/ 443 w 488"/>
                  <a:gd name="T45" fmla="*/ 0 h 411"/>
                  <a:gd name="T46" fmla="*/ 422 w 488"/>
                  <a:gd name="T47" fmla="*/ 8 h 411"/>
                  <a:gd name="T48" fmla="*/ 411 w 488"/>
                  <a:gd name="T49" fmla="*/ 86 h 411"/>
                  <a:gd name="T50" fmla="*/ 413 w 488"/>
                  <a:gd name="T51" fmla="*/ 143 h 411"/>
                  <a:gd name="T52" fmla="*/ 400 w 488"/>
                  <a:gd name="T53" fmla="*/ 154 h 411"/>
                  <a:gd name="T54" fmla="*/ 333 w 488"/>
                  <a:gd name="T55" fmla="*/ 173 h 411"/>
                  <a:gd name="T56" fmla="*/ 264 w 488"/>
                  <a:gd name="T57" fmla="*/ 194 h 411"/>
                  <a:gd name="T58" fmla="*/ 218 w 488"/>
                  <a:gd name="T59" fmla="*/ 201 h 411"/>
                  <a:gd name="T60" fmla="*/ 197 w 488"/>
                  <a:gd name="T61" fmla="*/ 216 h 411"/>
                  <a:gd name="T62" fmla="*/ 152 w 488"/>
                  <a:gd name="T63" fmla="*/ 242 h 411"/>
                  <a:gd name="T64" fmla="*/ 76 w 488"/>
                  <a:gd name="T65" fmla="*/ 280 h 411"/>
                  <a:gd name="T66" fmla="*/ 18 w 488"/>
                  <a:gd name="T67" fmla="*/ 31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411">
                    <a:moveTo>
                      <a:pt x="18" y="310"/>
                    </a:moveTo>
                    <a:lnTo>
                      <a:pt x="0" y="329"/>
                    </a:lnTo>
                    <a:lnTo>
                      <a:pt x="0" y="356"/>
                    </a:lnTo>
                    <a:lnTo>
                      <a:pt x="12" y="397"/>
                    </a:lnTo>
                    <a:lnTo>
                      <a:pt x="35" y="411"/>
                    </a:lnTo>
                    <a:lnTo>
                      <a:pt x="85" y="388"/>
                    </a:lnTo>
                    <a:lnTo>
                      <a:pt x="136" y="341"/>
                    </a:lnTo>
                    <a:lnTo>
                      <a:pt x="202" y="285"/>
                    </a:lnTo>
                    <a:lnTo>
                      <a:pt x="249" y="251"/>
                    </a:lnTo>
                    <a:lnTo>
                      <a:pt x="281" y="240"/>
                    </a:lnTo>
                    <a:lnTo>
                      <a:pt x="328" y="228"/>
                    </a:lnTo>
                    <a:lnTo>
                      <a:pt x="355" y="220"/>
                    </a:lnTo>
                    <a:lnTo>
                      <a:pt x="384" y="194"/>
                    </a:lnTo>
                    <a:lnTo>
                      <a:pt x="416" y="178"/>
                    </a:lnTo>
                    <a:lnTo>
                      <a:pt x="431" y="173"/>
                    </a:lnTo>
                    <a:lnTo>
                      <a:pt x="457" y="169"/>
                    </a:lnTo>
                    <a:lnTo>
                      <a:pt x="462" y="156"/>
                    </a:lnTo>
                    <a:lnTo>
                      <a:pt x="461" y="123"/>
                    </a:lnTo>
                    <a:lnTo>
                      <a:pt x="469" y="85"/>
                    </a:lnTo>
                    <a:lnTo>
                      <a:pt x="483" y="46"/>
                    </a:lnTo>
                    <a:lnTo>
                      <a:pt x="488" y="30"/>
                    </a:lnTo>
                    <a:lnTo>
                      <a:pt x="479" y="11"/>
                    </a:lnTo>
                    <a:lnTo>
                      <a:pt x="443" y="0"/>
                    </a:lnTo>
                    <a:lnTo>
                      <a:pt x="422" y="8"/>
                    </a:lnTo>
                    <a:lnTo>
                      <a:pt x="411" y="86"/>
                    </a:lnTo>
                    <a:lnTo>
                      <a:pt x="413" y="143"/>
                    </a:lnTo>
                    <a:lnTo>
                      <a:pt x="400" y="154"/>
                    </a:lnTo>
                    <a:lnTo>
                      <a:pt x="333" y="173"/>
                    </a:lnTo>
                    <a:lnTo>
                      <a:pt x="264" y="194"/>
                    </a:lnTo>
                    <a:lnTo>
                      <a:pt x="218" y="201"/>
                    </a:lnTo>
                    <a:lnTo>
                      <a:pt x="197" y="216"/>
                    </a:lnTo>
                    <a:lnTo>
                      <a:pt x="152" y="242"/>
                    </a:lnTo>
                    <a:lnTo>
                      <a:pt x="76" y="280"/>
                    </a:lnTo>
                    <a:lnTo>
                      <a:pt x="18" y="3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8402" name="Rectangle 34">
            <a:extLst>
              <a:ext uri="{FF2B5EF4-FFF2-40B4-BE49-F238E27FC236}">
                <a16:creationId xmlns:a16="http://schemas.microsoft.com/office/drawing/2014/main" id="{535277C0-DAFD-35D1-50BE-E2A53A12E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Paradigm Shifts</a:t>
            </a:r>
          </a:p>
        </p:txBody>
      </p:sp>
      <p:sp>
        <p:nvSpPr>
          <p:cNvPr id="58403" name="Rectangle 35">
            <a:extLst>
              <a:ext uri="{FF2B5EF4-FFF2-40B4-BE49-F238E27FC236}">
                <a16:creationId xmlns:a16="http://schemas.microsoft.com/office/drawing/2014/main" id="{2443BDFC-E55D-FA9E-B25D-64F7AA4C6F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r>
              <a:rPr lang="en-US" altLang="en-US"/>
              <a:t>Batch processing</a:t>
            </a:r>
          </a:p>
          <a:p>
            <a:r>
              <a:rPr lang="en-US" altLang="en-US"/>
              <a:t>Timesharing</a:t>
            </a:r>
          </a:p>
          <a:p>
            <a:r>
              <a:rPr lang="en-US" altLang="en-US"/>
              <a:t>Networking</a:t>
            </a:r>
          </a:p>
          <a:p>
            <a:r>
              <a:rPr lang="en-US" altLang="en-US">
                <a:solidFill>
                  <a:srgbClr val="FF0000"/>
                </a:solidFill>
              </a:rPr>
              <a:t>Graphical displays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58404" name="Picture 36">
            <a:extLst>
              <a:ext uri="{FF2B5EF4-FFF2-40B4-BE49-F238E27FC236}">
                <a16:creationId xmlns:a16="http://schemas.microsoft.com/office/drawing/2014/main" id="{51B07AC2-1B46-D4FC-5E54-D60AA1CEF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3741738"/>
            <a:ext cx="908050" cy="7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405" name="Group 37">
            <a:extLst>
              <a:ext uri="{FF2B5EF4-FFF2-40B4-BE49-F238E27FC236}">
                <a16:creationId xmlns:a16="http://schemas.microsoft.com/office/drawing/2014/main" id="{9054AA09-E0C3-C36C-2425-177E0204B70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389313"/>
            <a:ext cx="2163763" cy="2020887"/>
            <a:chOff x="2688" y="2064"/>
            <a:chExt cx="1363" cy="1230"/>
          </a:xfrm>
        </p:grpSpPr>
        <p:grpSp>
          <p:nvGrpSpPr>
            <p:cNvPr id="58406" name="Group 38">
              <a:extLst>
                <a:ext uri="{FF2B5EF4-FFF2-40B4-BE49-F238E27FC236}">
                  <a16:creationId xmlns:a16="http://schemas.microsoft.com/office/drawing/2014/main" id="{DF48925D-A781-32E7-5E16-E401B27A6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3" y="2064"/>
              <a:ext cx="968" cy="1033"/>
              <a:chOff x="3083" y="2082"/>
              <a:chExt cx="968" cy="1033"/>
            </a:xfrm>
          </p:grpSpPr>
          <p:sp>
            <p:nvSpPr>
              <p:cNvPr id="58407" name="Freeform 39">
                <a:extLst>
                  <a:ext uri="{FF2B5EF4-FFF2-40B4-BE49-F238E27FC236}">
                    <a16:creationId xmlns:a16="http://schemas.microsoft.com/office/drawing/2014/main" id="{DE1EB94E-DFEB-8449-96D9-BCDC4250C6E8}"/>
                  </a:ext>
                </a:extLst>
              </p:cNvPr>
              <p:cNvSpPr>
                <a:spLocks/>
              </p:cNvSpPr>
              <p:nvPr/>
            </p:nvSpPr>
            <p:spPr bwMode="auto">
              <a:xfrm rot="-327198">
                <a:off x="3099" y="2089"/>
                <a:ext cx="946" cy="1014"/>
              </a:xfrm>
              <a:custGeom>
                <a:avLst/>
                <a:gdLst>
                  <a:gd name="T0" fmla="*/ 186 w 901"/>
                  <a:gd name="T1" fmla="*/ 585 h 965"/>
                  <a:gd name="T2" fmla="*/ 109 w 901"/>
                  <a:gd name="T3" fmla="*/ 634 h 965"/>
                  <a:gd name="T4" fmla="*/ 14 w 901"/>
                  <a:gd name="T5" fmla="*/ 696 h 965"/>
                  <a:gd name="T6" fmla="*/ 4 w 901"/>
                  <a:gd name="T7" fmla="*/ 758 h 965"/>
                  <a:gd name="T8" fmla="*/ 0 w 901"/>
                  <a:gd name="T9" fmla="*/ 875 h 965"/>
                  <a:gd name="T10" fmla="*/ 142 w 901"/>
                  <a:gd name="T11" fmla="*/ 891 h 965"/>
                  <a:gd name="T12" fmla="*/ 302 w 901"/>
                  <a:gd name="T13" fmla="*/ 899 h 965"/>
                  <a:gd name="T14" fmla="*/ 539 w 901"/>
                  <a:gd name="T15" fmla="*/ 933 h 965"/>
                  <a:gd name="T16" fmla="*/ 714 w 901"/>
                  <a:gd name="T17" fmla="*/ 965 h 965"/>
                  <a:gd name="T18" fmla="*/ 794 w 901"/>
                  <a:gd name="T19" fmla="*/ 862 h 965"/>
                  <a:gd name="T20" fmla="*/ 901 w 901"/>
                  <a:gd name="T21" fmla="*/ 652 h 965"/>
                  <a:gd name="T22" fmla="*/ 898 w 901"/>
                  <a:gd name="T23" fmla="*/ 584 h 965"/>
                  <a:gd name="T24" fmla="*/ 875 w 901"/>
                  <a:gd name="T25" fmla="*/ 553 h 965"/>
                  <a:gd name="T26" fmla="*/ 795 w 901"/>
                  <a:gd name="T27" fmla="*/ 545 h 965"/>
                  <a:gd name="T28" fmla="*/ 860 w 901"/>
                  <a:gd name="T29" fmla="*/ 382 h 965"/>
                  <a:gd name="T30" fmla="*/ 873 w 901"/>
                  <a:gd name="T31" fmla="*/ 331 h 965"/>
                  <a:gd name="T32" fmla="*/ 875 w 901"/>
                  <a:gd name="T33" fmla="*/ 198 h 965"/>
                  <a:gd name="T34" fmla="*/ 871 w 901"/>
                  <a:gd name="T35" fmla="*/ 99 h 965"/>
                  <a:gd name="T36" fmla="*/ 846 w 901"/>
                  <a:gd name="T37" fmla="*/ 50 h 965"/>
                  <a:gd name="T38" fmla="*/ 820 w 901"/>
                  <a:gd name="T39" fmla="*/ 47 h 965"/>
                  <a:gd name="T40" fmla="*/ 756 w 901"/>
                  <a:gd name="T41" fmla="*/ 47 h 965"/>
                  <a:gd name="T42" fmla="*/ 651 w 901"/>
                  <a:gd name="T43" fmla="*/ 36 h 965"/>
                  <a:gd name="T44" fmla="*/ 585 w 901"/>
                  <a:gd name="T45" fmla="*/ 16 h 965"/>
                  <a:gd name="T46" fmla="*/ 513 w 901"/>
                  <a:gd name="T47" fmla="*/ 0 h 965"/>
                  <a:gd name="T48" fmla="*/ 484 w 901"/>
                  <a:gd name="T49" fmla="*/ 3 h 965"/>
                  <a:gd name="T50" fmla="*/ 416 w 901"/>
                  <a:gd name="T51" fmla="*/ 21 h 965"/>
                  <a:gd name="T52" fmla="*/ 322 w 901"/>
                  <a:gd name="T53" fmla="*/ 31 h 965"/>
                  <a:gd name="T54" fmla="*/ 198 w 901"/>
                  <a:gd name="T55" fmla="*/ 53 h 965"/>
                  <a:gd name="T56" fmla="*/ 150 w 901"/>
                  <a:gd name="T57" fmla="*/ 73 h 965"/>
                  <a:gd name="T58" fmla="*/ 102 w 901"/>
                  <a:gd name="T59" fmla="*/ 110 h 965"/>
                  <a:gd name="T60" fmla="*/ 84 w 901"/>
                  <a:gd name="T61" fmla="*/ 173 h 965"/>
                  <a:gd name="T62" fmla="*/ 68 w 901"/>
                  <a:gd name="T63" fmla="*/ 279 h 965"/>
                  <a:gd name="T64" fmla="*/ 52 w 901"/>
                  <a:gd name="T65" fmla="*/ 406 h 965"/>
                  <a:gd name="T66" fmla="*/ 49 w 901"/>
                  <a:gd name="T67" fmla="*/ 482 h 965"/>
                  <a:gd name="T68" fmla="*/ 60 w 901"/>
                  <a:gd name="T69" fmla="*/ 528 h 965"/>
                  <a:gd name="T70" fmla="*/ 83 w 901"/>
                  <a:gd name="T71" fmla="*/ 555 h 965"/>
                  <a:gd name="T72" fmla="*/ 114 w 901"/>
                  <a:gd name="T73" fmla="*/ 569 h 965"/>
                  <a:gd name="T74" fmla="*/ 186 w 901"/>
                  <a:gd name="T75" fmla="*/ 585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1" h="965">
                    <a:moveTo>
                      <a:pt x="186" y="585"/>
                    </a:moveTo>
                    <a:lnTo>
                      <a:pt x="109" y="634"/>
                    </a:lnTo>
                    <a:lnTo>
                      <a:pt x="14" y="696"/>
                    </a:lnTo>
                    <a:lnTo>
                      <a:pt x="4" y="758"/>
                    </a:lnTo>
                    <a:lnTo>
                      <a:pt x="0" y="875"/>
                    </a:lnTo>
                    <a:lnTo>
                      <a:pt x="142" y="891"/>
                    </a:lnTo>
                    <a:lnTo>
                      <a:pt x="302" y="899"/>
                    </a:lnTo>
                    <a:lnTo>
                      <a:pt x="539" y="933"/>
                    </a:lnTo>
                    <a:lnTo>
                      <a:pt x="714" y="965"/>
                    </a:lnTo>
                    <a:lnTo>
                      <a:pt x="794" y="862"/>
                    </a:lnTo>
                    <a:lnTo>
                      <a:pt x="901" y="652"/>
                    </a:lnTo>
                    <a:lnTo>
                      <a:pt x="898" y="584"/>
                    </a:lnTo>
                    <a:lnTo>
                      <a:pt x="875" y="553"/>
                    </a:lnTo>
                    <a:lnTo>
                      <a:pt x="795" y="545"/>
                    </a:lnTo>
                    <a:lnTo>
                      <a:pt x="860" y="382"/>
                    </a:lnTo>
                    <a:lnTo>
                      <a:pt x="873" y="331"/>
                    </a:lnTo>
                    <a:lnTo>
                      <a:pt x="875" y="198"/>
                    </a:lnTo>
                    <a:lnTo>
                      <a:pt x="871" y="99"/>
                    </a:lnTo>
                    <a:lnTo>
                      <a:pt x="846" y="50"/>
                    </a:lnTo>
                    <a:lnTo>
                      <a:pt x="820" y="47"/>
                    </a:lnTo>
                    <a:lnTo>
                      <a:pt x="756" y="47"/>
                    </a:lnTo>
                    <a:lnTo>
                      <a:pt x="651" y="36"/>
                    </a:lnTo>
                    <a:lnTo>
                      <a:pt x="585" y="16"/>
                    </a:lnTo>
                    <a:lnTo>
                      <a:pt x="513" y="0"/>
                    </a:lnTo>
                    <a:lnTo>
                      <a:pt x="484" y="3"/>
                    </a:lnTo>
                    <a:lnTo>
                      <a:pt x="416" y="21"/>
                    </a:lnTo>
                    <a:lnTo>
                      <a:pt x="322" y="31"/>
                    </a:lnTo>
                    <a:lnTo>
                      <a:pt x="198" y="53"/>
                    </a:lnTo>
                    <a:lnTo>
                      <a:pt x="150" y="73"/>
                    </a:lnTo>
                    <a:lnTo>
                      <a:pt x="102" y="110"/>
                    </a:lnTo>
                    <a:lnTo>
                      <a:pt x="84" y="173"/>
                    </a:lnTo>
                    <a:lnTo>
                      <a:pt x="68" y="279"/>
                    </a:lnTo>
                    <a:lnTo>
                      <a:pt x="52" y="406"/>
                    </a:lnTo>
                    <a:lnTo>
                      <a:pt x="49" y="482"/>
                    </a:lnTo>
                    <a:lnTo>
                      <a:pt x="60" y="528"/>
                    </a:lnTo>
                    <a:lnTo>
                      <a:pt x="83" y="555"/>
                    </a:lnTo>
                    <a:lnTo>
                      <a:pt x="114" y="569"/>
                    </a:lnTo>
                    <a:lnTo>
                      <a:pt x="186" y="585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8" name="Freeform 40">
                <a:extLst>
                  <a:ext uri="{FF2B5EF4-FFF2-40B4-BE49-F238E27FC236}">
                    <a16:creationId xmlns:a16="http://schemas.microsoft.com/office/drawing/2014/main" id="{28F97731-42D5-6199-ECD5-038CCE712E51}"/>
                  </a:ext>
                </a:extLst>
              </p:cNvPr>
              <p:cNvSpPr>
                <a:spLocks/>
              </p:cNvSpPr>
              <p:nvPr/>
            </p:nvSpPr>
            <p:spPr bwMode="auto">
              <a:xfrm rot="-327198">
                <a:off x="3233" y="2236"/>
                <a:ext cx="525" cy="471"/>
              </a:xfrm>
              <a:custGeom>
                <a:avLst/>
                <a:gdLst>
                  <a:gd name="T0" fmla="*/ 24 w 500"/>
                  <a:gd name="T1" fmla="*/ 92 h 448"/>
                  <a:gd name="T2" fmla="*/ 41 w 500"/>
                  <a:gd name="T3" fmla="*/ 21 h 448"/>
                  <a:gd name="T4" fmla="*/ 56 w 500"/>
                  <a:gd name="T5" fmla="*/ 3 h 448"/>
                  <a:gd name="T6" fmla="*/ 87 w 500"/>
                  <a:gd name="T7" fmla="*/ 0 h 448"/>
                  <a:gd name="T8" fmla="*/ 215 w 500"/>
                  <a:gd name="T9" fmla="*/ 16 h 448"/>
                  <a:gd name="T10" fmla="*/ 371 w 500"/>
                  <a:gd name="T11" fmla="*/ 39 h 448"/>
                  <a:gd name="T12" fmla="*/ 462 w 500"/>
                  <a:gd name="T13" fmla="*/ 55 h 448"/>
                  <a:gd name="T14" fmla="*/ 482 w 500"/>
                  <a:gd name="T15" fmla="*/ 72 h 448"/>
                  <a:gd name="T16" fmla="*/ 493 w 500"/>
                  <a:gd name="T17" fmla="*/ 102 h 448"/>
                  <a:gd name="T18" fmla="*/ 498 w 500"/>
                  <a:gd name="T19" fmla="*/ 219 h 448"/>
                  <a:gd name="T20" fmla="*/ 500 w 500"/>
                  <a:gd name="T21" fmla="*/ 348 h 448"/>
                  <a:gd name="T22" fmla="*/ 493 w 500"/>
                  <a:gd name="T23" fmla="*/ 430 h 448"/>
                  <a:gd name="T24" fmla="*/ 482 w 500"/>
                  <a:gd name="T25" fmla="*/ 444 h 448"/>
                  <a:gd name="T26" fmla="*/ 453 w 500"/>
                  <a:gd name="T27" fmla="*/ 448 h 448"/>
                  <a:gd name="T28" fmla="*/ 319 w 500"/>
                  <a:gd name="T29" fmla="*/ 424 h 448"/>
                  <a:gd name="T30" fmla="*/ 117 w 500"/>
                  <a:gd name="T31" fmla="*/ 382 h 448"/>
                  <a:gd name="T32" fmla="*/ 16 w 500"/>
                  <a:gd name="T33" fmla="*/ 355 h 448"/>
                  <a:gd name="T34" fmla="*/ 3 w 500"/>
                  <a:gd name="T35" fmla="*/ 333 h 448"/>
                  <a:gd name="T36" fmla="*/ 0 w 500"/>
                  <a:gd name="T37" fmla="*/ 289 h 448"/>
                  <a:gd name="T38" fmla="*/ 6 w 500"/>
                  <a:gd name="T39" fmla="*/ 189 h 448"/>
                  <a:gd name="T40" fmla="*/ 24 w 500"/>
                  <a:gd name="T41" fmla="*/ 92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0" h="448">
                    <a:moveTo>
                      <a:pt x="24" y="92"/>
                    </a:moveTo>
                    <a:lnTo>
                      <a:pt x="41" y="21"/>
                    </a:lnTo>
                    <a:lnTo>
                      <a:pt x="56" y="3"/>
                    </a:lnTo>
                    <a:lnTo>
                      <a:pt x="87" y="0"/>
                    </a:lnTo>
                    <a:lnTo>
                      <a:pt x="215" y="16"/>
                    </a:lnTo>
                    <a:lnTo>
                      <a:pt x="371" y="39"/>
                    </a:lnTo>
                    <a:lnTo>
                      <a:pt x="462" y="55"/>
                    </a:lnTo>
                    <a:lnTo>
                      <a:pt x="482" y="72"/>
                    </a:lnTo>
                    <a:lnTo>
                      <a:pt x="493" y="102"/>
                    </a:lnTo>
                    <a:lnTo>
                      <a:pt x="498" y="219"/>
                    </a:lnTo>
                    <a:lnTo>
                      <a:pt x="500" y="348"/>
                    </a:lnTo>
                    <a:lnTo>
                      <a:pt x="493" y="430"/>
                    </a:lnTo>
                    <a:lnTo>
                      <a:pt x="482" y="444"/>
                    </a:lnTo>
                    <a:lnTo>
                      <a:pt x="453" y="448"/>
                    </a:lnTo>
                    <a:lnTo>
                      <a:pt x="319" y="424"/>
                    </a:lnTo>
                    <a:lnTo>
                      <a:pt x="117" y="382"/>
                    </a:lnTo>
                    <a:lnTo>
                      <a:pt x="16" y="355"/>
                    </a:lnTo>
                    <a:lnTo>
                      <a:pt x="3" y="333"/>
                    </a:lnTo>
                    <a:lnTo>
                      <a:pt x="0" y="289"/>
                    </a:lnTo>
                    <a:lnTo>
                      <a:pt x="6" y="189"/>
                    </a:lnTo>
                    <a:lnTo>
                      <a:pt x="24" y="9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8409" name="Group 41">
                <a:extLst>
                  <a:ext uri="{FF2B5EF4-FFF2-40B4-BE49-F238E27FC236}">
                    <a16:creationId xmlns:a16="http://schemas.microsoft.com/office/drawing/2014/main" id="{67055032-6EC1-8632-5234-D4393A6F93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327198">
                <a:off x="3083" y="2082"/>
                <a:ext cx="968" cy="1033"/>
                <a:chOff x="1425" y="723"/>
                <a:chExt cx="922" cy="983"/>
              </a:xfrm>
            </p:grpSpPr>
            <p:sp>
              <p:nvSpPr>
                <p:cNvPr id="58410" name="Freeform 42">
                  <a:extLst>
                    <a:ext uri="{FF2B5EF4-FFF2-40B4-BE49-F238E27FC236}">
                      <a16:creationId xmlns:a16="http://schemas.microsoft.com/office/drawing/2014/main" id="{405E23A9-45A8-21E8-8C63-7F19BC4FBF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5" y="1270"/>
                  <a:ext cx="922" cy="436"/>
                </a:xfrm>
                <a:custGeom>
                  <a:avLst/>
                  <a:gdLst>
                    <a:gd name="T0" fmla="*/ 15 w 922"/>
                    <a:gd name="T1" fmla="*/ 153 h 436"/>
                    <a:gd name="T2" fmla="*/ 139 w 922"/>
                    <a:gd name="T3" fmla="*/ 76 h 436"/>
                    <a:gd name="T4" fmla="*/ 139 w 922"/>
                    <a:gd name="T5" fmla="*/ 98 h 436"/>
                    <a:gd name="T6" fmla="*/ 54 w 922"/>
                    <a:gd name="T7" fmla="*/ 154 h 436"/>
                    <a:gd name="T8" fmla="*/ 186 w 922"/>
                    <a:gd name="T9" fmla="*/ 168 h 436"/>
                    <a:gd name="T10" fmla="*/ 460 w 922"/>
                    <a:gd name="T11" fmla="*/ 215 h 436"/>
                    <a:gd name="T12" fmla="*/ 607 w 922"/>
                    <a:gd name="T13" fmla="*/ 227 h 436"/>
                    <a:gd name="T14" fmla="*/ 701 w 922"/>
                    <a:gd name="T15" fmla="*/ 224 h 436"/>
                    <a:gd name="T16" fmla="*/ 727 w 922"/>
                    <a:gd name="T17" fmla="*/ 221 h 436"/>
                    <a:gd name="T18" fmla="*/ 869 w 922"/>
                    <a:gd name="T19" fmla="*/ 22 h 436"/>
                    <a:gd name="T20" fmla="*/ 821 w 922"/>
                    <a:gd name="T21" fmla="*/ 0 h 436"/>
                    <a:gd name="T22" fmla="*/ 896 w 922"/>
                    <a:gd name="T23" fmla="*/ 0 h 436"/>
                    <a:gd name="T24" fmla="*/ 922 w 922"/>
                    <a:gd name="T25" fmla="*/ 28 h 436"/>
                    <a:gd name="T26" fmla="*/ 921 w 922"/>
                    <a:gd name="T27" fmla="*/ 110 h 436"/>
                    <a:gd name="T28" fmla="*/ 889 w 922"/>
                    <a:gd name="T29" fmla="*/ 172 h 436"/>
                    <a:gd name="T30" fmla="*/ 786 w 922"/>
                    <a:gd name="T31" fmla="*/ 373 h 436"/>
                    <a:gd name="T32" fmla="*/ 742 w 922"/>
                    <a:gd name="T33" fmla="*/ 433 h 436"/>
                    <a:gd name="T34" fmla="*/ 712 w 922"/>
                    <a:gd name="T35" fmla="*/ 436 h 436"/>
                    <a:gd name="T36" fmla="*/ 490 w 922"/>
                    <a:gd name="T37" fmla="*/ 396 h 436"/>
                    <a:gd name="T38" fmla="*/ 256 w 922"/>
                    <a:gd name="T39" fmla="*/ 365 h 436"/>
                    <a:gd name="T40" fmla="*/ 34 w 922"/>
                    <a:gd name="T41" fmla="*/ 346 h 436"/>
                    <a:gd name="T42" fmla="*/ 0 w 922"/>
                    <a:gd name="T43" fmla="*/ 343 h 436"/>
                    <a:gd name="T44" fmla="*/ 7 w 922"/>
                    <a:gd name="T45" fmla="*/ 280 h 436"/>
                    <a:gd name="T46" fmla="*/ 12 w 922"/>
                    <a:gd name="T47" fmla="*/ 218 h 436"/>
                    <a:gd name="T48" fmla="*/ 16 w 922"/>
                    <a:gd name="T49" fmla="*/ 184 h 436"/>
                    <a:gd name="T50" fmla="*/ 31 w 922"/>
                    <a:gd name="T51" fmla="*/ 208 h 436"/>
                    <a:gd name="T52" fmla="*/ 27 w 922"/>
                    <a:gd name="T53" fmla="*/ 260 h 436"/>
                    <a:gd name="T54" fmla="*/ 26 w 922"/>
                    <a:gd name="T55" fmla="*/ 313 h 436"/>
                    <a:gd name="T56" fmla="*/ 87 w 922"/>
                    <a:gd name="T57" fmla="*/ 333 h 436"/>
                    <a:gd name="T58" fmla="*/ 234 w 922"/>
                    <a:gd name="T59" fmla="*/ 342 h 436"/>
                    <a:gd name="T60" fmla="*/ 359 w 922"/>
                    <a:gd name="T61" fmla="*/ 351 h 436"/>
                    <a:gd name="T62" fmla="*/ 462 w 922"/>
                    <a:gd name="T63" fmla="*/ 368 h 436"/>
                    <a:gd name="T64" fmla="*/ 615 w 922"/>
                    <a:gd name="T65" fmla="*/ 393 h 436"/>
                    <a:gd name="T66" fmla="*/ 713 w 922"/>
                    <a:gd name="T67" fmla="*/ 407 h 436"/>
                    <a:gd name="T68" fmla="*/ 721 w 922"/>
                    <a:gd name="T69" fmla="*/ 380 h 436"/>
                    <a:gd name="T70" fmla="*/ 721 w 922"/>
                    <a:gd name="T71" fmla="*/ 318 h 436"/>
                    <a:gd name="T72" fmla="*/ 723 w 922"/>
                    <a:gd name="T73" fmla="*/ 250 h 436"/>
                    <a:gd name="T74" fmla="*/ 734 w 922"/>
                    <a:gd name="T75" fmla="*/ 268 h 436"/>
                    <a:gd name="T76" fmla="*/ 736 w 922"/>
                    <a:gd name="T77" fmla="*/ 344 h 436"/>
                    <a:gd name="T78" fmla="*/ 744 w 922"/>
                    <a:gd name="T79" fmla="*/ 384 h 436"/>
                    <a:gd name="T80" fmla="*/ 764 w 922"/>
                    <a:gd name="T81" fmla="*/ 367 h 436"/>
                    <a:gd name="T82" fmla="*/ 801 w 922"/>
                    <a:gd name="T83" fmla="*/ 298 h 436"/>
                    <a:gd name="T84" fmla="*/ 856 w 922"/>
                    <a:gd name="T85" fmla="*/ 200 h 436"/>
                    <a:gd name="T86" fmla="*/ 897 w 922"/>
                    <a:gd name="T87" fmla="*/ 120 h 436"/>
                    <a:gd name="T88" fmla="*/ 906 w 922"/>
                    <a:gd name="T89" fmla="*/ 97 h 436"/>
                    <a:gd name="T90" fmla="*/ 901 w 922"/>
                    <a:gd name="T91" fmla="*/ 36 h 436"/>
                    <a:gd name="T92" fmla="*/ 888 w 922"/>
                    <a:gd name="T93" fmla="*/ 28 h 436"/>
                    <a:gd name="T94" fmla="*/ 848 w 922"/>
                    <a:gd name="T95" fmla="*/ 94 h 436"/>
                    <a:gd name="T96" fmla="*/ 782 w 922"/>
                    <a:gd name="T97" fmla="*/ 177 h 436"/>
                    <a:gd name="T98" fmla="*/ 732 w 922"/>
                    <a:gd name="T99" fmla="*/ 242 h 436"/>
                    <a:gd name="T100" fmla="*/ 693 w 922"/>
                    <a:gd name="T101" fmla="*/ 247 h 436"/>
                    <a:gd name="T102" fmla="*/ 559 w 922"/>
                    <a:gd name="T103" fmla="*/ 243 h 436"/>
                    <a:gd name="T104" fmla="*/ 397 w 922"/>
                    <a:gd name="T105" fmla="*/ 227 h 436"/>
                    <a:gd name="T106" fmla="*/ 243 w 922"/>
                    <a:gd name="T107" fmla="*/ 203 h 436"/>
                    <a:gd name="T108" fmla="*/ 66 w 922"/>
                    <a:gd name="T109" fmla="*/ 175 h 436"/>
                    <a:gd name="T110" fmla="*/ 15 w 922"/>
                    <a:gd name="T111" fmla="*/ 153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22" h="436">
                      <a:moveTo>
                        <a:pt x="15" y="153"/>
                      </a:moveTo>
                      <a:lnTo>
                        <a:pt x="139" y="76"/>
                      </a:lnTo>
                      <a:lnTo>
                        <a:pt x="139" y="98"/>
                      </a:lnTo>
                      <a:lnTo>
                        <a:pt x="54" y="154"/>
                      </a:lnTo>
                      <a:lnTo>
                        <a:pt x="186" y="168"/>
                      </a:lnTo>
                      <a:lnTo>
                        <a:pt x="460" y="215"/>
                      </a:lnTo>
                      <a:lnTo>
                        <a:pt x="607" y="227"/>
                      </a:lnTo>
                      <a:lnTo>
                        <a:pt x="701" y="224"/>
                      </a:lnTo>
                      <a:lnTo>
                        <a:pt x="727" y="221"/>
                      </a:lnTo>
                      <a:lnTo>
                        <a:pt x="869" y="22"/>
                      </a:lnTo>
                      <a:lnTo>
                        <a:pt x="821" y="0"/>
                      </a:lnTo>
                      <a:lnTo>
                        <a:pt x="896" y="0"/>
                      </a:lnTo>
                      <a:lnTo>
                        <a:pt x="922" y="28"/>
                      </a:lnTo>
                      <a:lnTo>
                        <a:pt x="921" y="110"/>
                      </a:lnTo>
                      <a:lnTo>
                        <a:pt x="889" y="172"/>
                      </a:lnTo>
                      <a:lnTo>
                        <a:pt x="786" y="373"/>
                      </a:lnTo>
                      <a:lnTo>
                        <a:pt x="742" y="433"/>
                      </a:lnTo>
                      <a:lnTo>
                        <a:pt x="712" y="436"/>
                      </a:lnTo>
                      <a:lnTo>
                        <a:pt x="490" y="396"/>
                      </a:lnTo>
                      <a:lnTo>
                        <a:pt x="256" y="365"/>
                      </a:lnTo>
                      <a:lnTo>
                        <a:pt x="34" y="346"/>
                      </a:lnTo>
                      <a:lnTo>
                        <a:pt x="0" y="343"/>
                      </a:lnTo>
                      <a:lnTo>
                        <a:pt x="7" y="280"/>
                      </a:lnTo>
                      <a:lnTo>
                        <a:pt x="12" y="218"/>
                      </a:lnTo>
                      <a:lnTo>
                        <a:pt x="16" y="184"/>
                      </a:lnTo>
                      <a:lnTo>
                        <a:pt x="31" y="208"/>
                      </a:lnTo>
                      <a:lnTo>
                        <a:pt x="27" y="260"/>
                      </a:lnTo>
                      <a:lnTo>
                        <a:pt x="26" y="313"/>
                      </a:lnTo>
                      <a:lnTo>
                        <a:pt x="87" y="333"/>
                      </a:lnTo>
                      <a:lnTo>
                        <a:pt x="234" y="342"/>
                      </a:lnTo>
                      <a:lnTo>
                        <a:pt x="359" y="351"/>
                      </a:lnTo>
                      <a:lnTo>
                        <a:pt x="462" y="368"/>
                      </a:lnTo>
                      <a:lnTo>
                        <a:pt x="615" y="393"/>
                      </a:lnTo>
                      <a:lnTo>
                        <a:pt x="713" y="407"/>
                      </a:lnTo>
                      <a:lnTo>
                        <a:pt x="721" y="380"/>
                      </a:lnTo>
                      <a:lnTo>
                        <a:pt x="721" y="318"/>
                      </a:lnTo>
                      <a:lnTo>
                        <a:pt x="723" y="250"/>
                      </a:lnTo>
                      <a:lnTo>
                        <a:pt x="734" y="268"/>
                      </a:lnTo>
                      <a:lnTo>
                        <a:pt x="736" y="344"/>
                      </a:lnTo>
                      <a:lnTo>
                        <a:pt x="744" y="384"/>
                      </a:lnTo>
                      <a:lnTo>
                        <a:pt x="764" y="367"/>
                      </a:lnTo>
                      <a:lnTo>
                        <a:pt x="801" y="298"/>
                      </a:lnTo>
                      <a:lnTo>
                        <a:pt x="856" y="200"/>
                      </a:lnTo>
                      <a:lnTo>
                        <a:pt x="897" y="120"/>
                      </a:lnTo>
                      <a:lnTo>
                        <a:pt x="906" y="97"/>
                      </a:lnTo>
                      <a:lnTo>
                        <a:pt x="901" y="36"/>
                      </a:lnTo>
                      <a:lnTo>
                        <a:pt x="888" y="28"/>
                      </a:lnTo>
                      <a:lnTo>
                        <a:pt x="848" y="94"/>
                      </a:lnTo>
                      <a:lnTo>
                        <a:pt x="782" y="177"/>
                      </a:lnTo>
                      <a:lnTo>
                        <a:pt x="732" y="242"/>
                      </a:lnTo>
                      <a:lnTo>
                        <a:pt x="693" y="247"/>
                      </a:lnTo>
                      <a:lnTo>
                        <a:pt x="559" y="243"/>
                      </a:lnTo>
                      <a:lnTo>
                        <a:pt x="397" y="227"/>
                      </a:lnTo>
                      <a:lnTo>
                        <a:pt x="243" y="203"/>
                      </a:lnTo>
                      <a:lnTo>
                        <a:pt x="66" y="175"/>
                      </a:lnTo>
                      <a:lnTo>
                        <a:pt x="15" y="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11" name="Freeform 43">
                  <a:extLst>
                    <a:ext uri="{FF2B5EF4-FFF2-40B4-BE49-F238E27FC236}">
                      <a16:creationId xmlns:a16="http://schemas.microsoft.com/office/drawing/2014/main" id="{2B76976B-7AD6-EAFE-9DBE-C3FE91E04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5" y="1332"/>
                  <a:ext cx="460" cy="136"/>
                </a:xfrm>
                <a:custGeom>
                  <a:avLst/>
                  <a:gdLst>
                    <a:gd name="T0" fmla="*/ 15 w 460"/>
                    <a:gd name="T1" fmla="*/ 13 h 136"/>
                    <a:gd name="T2" fmla="*/ 50 w 460"/>
                    <a:gd name="T3" fmla="*/ 0 h 136"/>
                    <a:gd name="T4" fmla="*/ 65 w 460"/>
                    <a:gd name="T5" fmla="*/ 7 h 136"/>
                    <a:gd name="T6" fmla="*/ 51 w 460"/>
                    <a:gd name="T7" fmla="*/ 29 h 136"/>
                    <a:gd name="T8" fmla="*/ 25 w 460"/>
                    <a:gd name="T9" fmla="*/ 39 h 136"/>
                    <a:gd name="T10" fmla="*/ 67 w 460"/>
                    <a:gd name="T11" fmla="*/ 68 h 136"/>
                    <a:gd name="T12" fmla="*/ 134 w 460"/>
                    <a:gd name="T13" fmla="*/ 83 h 136"/>
                    <a:gd name="T14" fmla="*/ 195 w 460"/>
                    <a:gd name="T15" fmla="*/ 87 h 136"/>
                    <a:gd name="T16" fmla="*/ 238 w 460"/>
                    <a:gd name="T17" fmla="*/ 90 h 136"/>
                    <a:gd name="T18" fmla="*/ 320 w 460"/>
                    <a:gd name="T19" fmla="*/ 95 h 136"/>
                    <a:gd name="T20" fmla="*/ 372 w 460"/>
                    <a:gd name="T21" fmla="*/ 98 h 136"/>
                    <a:gd name="T22" fmla="*/ 408 w 460"/>
                    <a:gd name="T23" fmla="*/ 94 h 136"/>
                    <a:gd name="T24" fmla="*/ 442 w 460"/>
                    <a:gd name="T25" fmla="*/ 80 h 136"/>
                    <a:gd name="T26" fmla="*/ 441 w 460"/>
                    <a:gd name="T27" fmla="*/ 65 h 136"/>
                    <a:gd name="T28" fmla="*/ 460 w 460"/>
                    <a:gd name="T29" fmla="*/ 73 h 136"/>
                    <a:gd name="T30" fmla="*/ 447 w 460"/>
                    <a:gd name="T31" fmla="*/ 121 h 136"/>
                    <a:gd name="T32" fmla="*/ 396 w 460"/>
                    <a:gd name="T33" fmla="*/ 136 h 136"/>
                    <a:gd name="T34" fmla="*/ 287 w 460"/>
                    <a:gd name="T35" fmla="*/ 124 h 136"/>
                    <a:gd name="T36" fmla="*/ 177 w 460"/>
                    <a:gd name="T37" fmla="*/ 117 h 136"/>
                    <a:gd name="T38" fmla="*/ 114 w 460"/>
                    <a:gd name="T39" fmla="*/ 115 h 136"/>
                    <a:gd name="T40" fmla="*/ 42 w 460"/>
                    <a:gd name="T41" fmla="*/ 84 h 136"/>
                    <a:gd name="T42" fmla="*/ 7 w 460"/>
                    <a:gd name="T43" fmla="*/ 67 h 136"/>
                    <a:gd name="T44" fmla="*/ 0 w 460"/>
                    <a:gd name="T45" fmla="*/ 36 h 136"/>
                    <a:gd name="T46" fmla="*/ 15 w 460"/>
                    <a:gd name="T47" fmla="*/ 13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60" h="136">
                      <a:moveTo>
                        <a:pt x="15" y="13"/>
                      </a:moveTo>
                      <a:lnTo>
                        <a:pt x="50" y="0"/>
                      </a:lnTo>
                      <a:lnTo>
                        <a:pt x="65" y="7"/>
                      </a:lnTo>
                      <a:lnTo>
                        <a:pt x="51" y="29"/>
                      </a:lnTo>
                      <a:lnTo>
                        <a:pt x="25" y="39"/>
                      </a:lnTo>
                      <a:lnTo>
                        <a:pt x="67" y="68"/>
                      </a:lnTo>
                      <a:lnTo>
                        <a:pt x="134" y="83"/>
                      </a:lnTo>
                      <a:lnTo>
                        <a:pt x="195" y="87"/>
                      </a:lnTo>
                      <a:lnTo>
                        <a:pt x="238" y="90"/>
                      </a:lnTo>
                      <a:lnTo>
                        <a:pt x="320" y="95"/>
                      </a:lnTo>
                      <a:lnTo>
                        <a:pt x="372" y="98"/>
                      </a:lnTo>
                      <a:lnTo>
                        <a:pt x="408" y="94"/>
                      </a:lnTo>
                      <a:lnTo>
                        <a:pt x="442" y="80"/>
                      </a:lnTo>
                      <a:lnTo>
                        <a:pt x="441" y="65"/>
                      </a:lnTo>
                      <a:lnTo>
                        <a:pt x="460" y="73"/>
                      </a:lnTo>
                      <a:lnTo>
                        <a:pt x="447" y="121"/>
                      </a:lnTo>
                      <a:lnTo>
                        <a:pt x="396" y="136"/>
                      </a:lnTo>
                      <a:lnTo>
                        <a:pt x="287" y="124"/>
                      </a:lnTo>
                      <a:lnTo>
                        <a:pt x="177" y="117"/>
                      </a:lnTo>
                      <a:lnTo>
                        <a:pt x="114" y="115"/>
                      </a:lnTo>
                      <a:lnTo>
                        <a:pt x="42" y="84"/>
                      </a:lnTo>
                      <a:lnTo>
                        <a:pt x="7" y="67"/>
                      </a:lnTo>
                      <a:lnTo>
                        <a:pt x="0" y="36"/>
                      </a:lnTo>
                      <a:lnTo>
                        <a:pt x="15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12" name="Freeform 44">
                  <a:extLst>
                    <a:ext uri="{FF2B5EF4-FFF2-40B4-BE49-F238E27FC236}">
                      <a16:creationId xmlns:a16="http://schemas.microsoft.com/office/drawing/2014/main" id="{5666D562-FDF1-4660-91C3-CBC74585A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8" y="1491"/>
                  <a:ext cx="52" cy="46"/>
                </a:xfrm>
                <a:custGeom>
                  <a:avLst/>
                  <a:gdLst>
                    <a:gd name="T0" fmla="*/ 9 w 52"/>
                    <a:gd name="T1" fmla="*/ 0 h 46"/>
                    <a:gd name="T2" fmla="*/ 52 w 52"/>
                    <a:gd name="T3" fmla="*/ 5 h 46"/>
                    <a:gd name="T4" fmla="*/ 47 w 52"/>
                    <a:gd name="T5" fmla="*/ 46 h 46"/>
                    <a:gd name="T6" fmla="*/ 0 w 52"/>
                    <a:gd name="T7" fmla="*/ 39 h 46"/>
                    <a:gd name="T8" fmla="*/ 9 w 52"/>
                    <a:gd name="T9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6">
                      <a:moveTo>
                        <a:pt x="9" y="0"/>
                      </a:moveTo>
                      <a:lnTo>
                        <a:pt x="52" y="5"/>
                      </a:lnTo>
                      <a:lnTo>
                        <a:pt x="47" y="46"/>
                      </a:lnTo>
                      <a:lnTo>
                        <a:pt x="0" y="3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13" name="Freeform 45">
                  <a:extLst>
                    <a:ext uri="{FF2B5EF4-FFF2-40B4-BE49-F238E27FC236}">
                      <a16:creationId xmlns:a16="http://schemas.microsoft.com/office/drawing/2014/main" id="{2EA42402-EEF7-4B13-8F51-C5BA2C2349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8" y="1500"/>
                  <a:ext cx="51" cy="46"/>
                </a:xfrm>
                <a:custGeom>
                  <a:avLst/>
                  <a:gdLst>
                    <a:gd name="T0" fmla="*/ 8 w 51"/>
                    <a:gd name="T1" fmla="*/ 0 h 46"/>
                    <a:gd name="T2" fmla="*/ 51 w 51"/>
                    <a:gd name="T3" fmla="*/ 5 h 46"/>
                    <a:gd name="T4" fmla="*/ 47 w 51"/>
                    <a:gd name="T5" fmla="*/ 46 h 46"/>
                    <a:gd name="T6" fmla="*/ 0 w 51"/>
                    <a:gd name="T7" fmla="*/ 39 h 46"/>
                    <a:gd name="T8" fmla="*/ 8 w 51"/>
                    <a:gd name="T9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46">
                      <a:moveTo>
                        <a:pt x="8" y="0"/>
                      </a:moveTo>
                      <a:lnTo>
                        <a:pt x="51" y="5"/>
                      </a:lnTo>
                      <a:lnTo>
                        <a:pt x="47" y="46"/>
                      </a:lnTo>
                      <a:lnTo>
                        <a:pt x="0" y="3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14" name="Freeform 46">
                  <a:extLst>
                    <a:ext uri="{FF2B5EF4-FFF2-40B4-BE49-F238E27FC236}">
                      <a16:creationId xmlns:a16="http://schemas.microsoft.com/office/drawing/2014/main" id="{B93F1216-18F7-C29B-8462-874AF4E755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6" y="1544"/>
                  <a:ext cx="194" cy="51"/>
                </a:xfrm>
                <a:custGeom>
                  <a:avLst/>
                  <a:gdLst>
                    <a:gd name="T0" fmla="*/ 4 w 194"/>
                    <a:gd name="T1" fmla="*/ 0 h 51"/>
                    <a:gd name="T2" fmla="*/ 193 w 194"/>
                    <a:gd name="T3" fmla="*/ 18 h 51"/>
                    <a:gd name="T4" fmla="*/ 194 w 194"/>
                    <a:gd name="T5" fmla="*/ 51 h 51"/>
                    <a:gd name="T6" fmla="*/ 0 w 194"/>
                    <a:gd name="T7" fmla="*/ 33 h 51"/>
                    <a:gd name="T8" fmla="*/ 4 w 194"/>
                    <a:gd name="T9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4" h="51">
                      <a:moveTo>
                        <a:pt x="4" y="0"/>
                      </a:moveTo>
                      <a:lnTo>
                        <a:pt x="193" y="18"/>
                      </a:lnTo>
                      <a:lnTo>
                        <a:pt x="194" y="51"/>
                      </a:lnTo>
                      <a:lnTo>
                        <a:pt x="0" y="3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15" name="Freeform 47">
                  <a:extLst>
                    <a:ext uri="{FF2B5EF4-FFF2-40B4-BE49-F238E27FC236}">
                      <a16:creationId xmlns:a16="http://schemas.microsoft.com/office/drawing/2014/main" id="{020D09D5-795F-45EB-211B-836786EA3D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9" y="723"/>
                  <a:ext cx="848" cy="658"/>
                </a:xfrm>
                <a:custGeom>
                  <a:avLst/>
                  <a:gdLst>
                    <a:gd name="T0" fmla="*/ 47 w 848"/>
                    <a:gd name="T1" fmla="*/ 551 h 658"/>
                    <a:gd name="T2" fmla="*/ 28 w 848"/>
                    <a:gd name="T3" fmla="*/ 523 h 658"/>
                    <a:gd name="T4" fmla="*/ 20 w 848"/>
                    <a:gd name="T5" fmla="*/ 481 h 658"/>
                    <a:gd name="T6" fmla="*/ 31 w 848"/>
                    <a:gd name="T7" fmla="*/ 389 h 658"/>
                    <a:gd name="T8" fmla="*/ 54 w 848"/>
                    <a:gd name="T9" fmla="*/ 240 h 658"/>
                    <a:gd name="T10" fmla="*/ 76 w 848"/>
                    <a:gd name="T11" fmla="*/ 129 h 658"/>
                    <a:gd name="T12" fmla="*/ 94 w 848"/>
                    <a:gd name="T13" fmla="*/ 104 h 658"/>
                    <a:gd name="T14" fmla="*/ 123 w 848"/>
                    <a:gd name="T15" fmla="*/ 76 h 658"/>
                    <a:gd name="T16" fmla="*/ 189 w 848"/>
                    <a:gd name="T17" fmla="*/ 61 h 658"/>
                    <a:gd name="T18" fmla="*/ 300 w 848"/>
                    <a:gd name="T19" fmla="*/ 48 h 658"/>
                    <a:gd name="T20" fmla="*/ 392 w 848"/>
                    <a:gd name="T21" fmla="*/ 38 h 658"/>
                    <a:gd name="T22" fmla="*/ 434 w 848"/>
                    <a:gd name="T23" fmla="*/ 21 h 658"/>
                    <a:gd name="T24" fmla="*/ 506 w 848"/>
                    <a:gd name="T25" fmla="*/ 25 h 658"/>
                    <a:gd name="T26" fmla="*/ 628 w 848"/>
                    <a:gd name="T27" fmla="*/ 57 h 658"/>
                    <a:gd name="T28" fmla="*/ 731 w 848"/>
                    <a:gd name="T29" fmla="*/ 67 h 658"/>
                    <a:gd name="T30" fmla="*/ 776 w 848"/>
                    <a:gd name="T31" fmla="*/ 65 h 658"/>
                    <a:gd name="T32" fmla="*/ 811 w 848"/>
                    <a:gd name="T33" fmla="*/ 80 h 658"/>
                    <a:gd name="T34" fmla="*/ 825 w 848"/>
                    <a:gd name="T35" fmla="*/ 144 h 658"/>
                    <a:gd name="T36" fmla="*/ 823 w 848"/>
                    <a:gd name="T37" fmla="*/ 262 h 658"/>
                    <a:gd name="T38" fmla="*/ 823 w 848"/>
                    <a:gd name="T39" fmla="*/ 354 h 658"/>
                    <a:gd name="T40" fmla="*/ 810 w 848"/>
                    <a:gd name="T41" fmla="*/ 394 h 658"/>
                    <a:gd name="T42" fmla="*/ 766 w 848"/>
                    <a:gd name="T43" fmla="*/ 491 h 658"/>
                    <a:gd name="T44" fmla="*/ 714 w 848"/>
                    <a:gd name="T45" fmla="*/ 589 h 658"/>
                    <a:gd name="T46" fmla="*/ 683 w 848"/>
                    <a:gd name="T47" fmla="*/ 625 h 658"/>
                    <a:gd name="T48" fmla="*/ 665 w 848"/>
                    <a:gd name="T49" fmla="*/ 640 h 658"/>
                    <a:gd name="T50" fmla="*/ 686 w 848"/>
                    <a:gd name="T51" fmla="*/ 658 h 658"/>
                    <a:gd name="T52" fmla="*/ 719 w 848"/>
                    <a:gd name="T53" fmla="*/ 619 h 658"/>
                    <a:gd name="T54" fmla="*/ 769 w 848"/>
                    <a:gd name="T55" fmla="*/ 531 h 658"/>
                    <a:gd name="T56" fmla="*/ 815 w 848"/>
                    <a:gd name="T57" fmla="*/ 438 h 658"/>
                    <a:gd name="T58" fmla="*/ 831 w 848"/>
                    <a:gd name="T59" fmla="*/ 392 h 658"/>
                    <a:gd name="T60" fmla="*/ 841 w 848"/>
                    <a:gd name="T61" fmla="*/ 347 h 658"/>
                    <a:gd name="T62" fmla="*/ 844 w 848"/>
                    <a:gd name="T63" fmla="*/ 270 h 658"/>
                    <a:gd name="T64" fmla="*/ 848 w 848"/>
                    <a:gd name="T65" fmla="*/ 153 h 658"/>
                    <a:gd name="T66" fmla="*/ 836 w 848"/>
                    <a:gd name="T67" fmla="*/ 89 h 658"/>
                    <a:gd name="T68" fmla="*/ 819 w 848"/>
                    <a:gd name="T69" fmla="*/ 57 h 658"/>
                    <a:gd name="T70" fmla="*/ 787 w 848"/>
                    <a:gd name="T71" fmla="*/ 44 h 658"/>
                    <a:gd name="T72" fmla="*/ 744 w 848"/>
                    <a:gd name="T73" fmla="*/ 50 h 658"/>
                    <a:gd name="T74" fmla="*/ 679 w 848"/>
                    <a:gd name="T75" fmla="*/ 45 h 658"/>
                    <a:gd name="T76" fmla="*/ 599 w 848"/>
                    <a:gd name="T77" fmla="*/ 31 h 658"/>
                    <a:gd name="T78" fmla="*/ 516 w 848"/>
                    <a:gd name="T79" fmla="*/ 6 h 658"/>
                    <a:gd name="T80" fmla="*/ 460 w 848"/>
                    <a:gd name="T81" fmla="*/ 0 h 658"/>
                    <a:gd name="T82" fmla="*/ 430 w 848"/>
                    <a:gd name="T83" fmla="*/ 6 h 658"/>
                    <a:gd name="T84" fmla="*/ 360 w 848"/>
                    <a:gd name="T85" fmla="*/ 28 h 658"/>
                    <a:gd name="T86" fmla="*/ 235 w 848"/>
                    <a:gd name="T87" fmla="*/ 40 h 658"/>
                    <a:gd name="T88" fmla="*/ 112 w 848"/>
                    <a:gd name="T89" fmla="*/ 60 h 658"/>
                    <a:gd name="T90" fmla="*/ 72 w 848"/>
                    <a:gd name="T91" fmla="*/ 96 h 658"/>
                    <a:gd name="T92" fmla="*/ 44 w 848"/>
                    <a:gd name="T93" fmla="*/ 147 h 658"/>
                    <a:gd name="T94" fmla="*/ 24 w 848"/>
                    <a:gd name="T95" fmla="*/ 255 h 658"/>
                    <a:gd name="T96" fmla="*/ 13 w 848"/>
                    <a:gd name="T97" fmla="*/ 358 h 658"/>
                    <a:gd name="T98" fmla="*/ 0 w 848"/>
                    <a:gd name="T99" fmla="*/ 467 h 658"/>
                    <a:gd name="T100" fmla="*/ 10 w 848"/>
                    <a:gd name="T101" fmla="*/ 529 h 658"/>
                    <a:gd name="T102" fmla="*/ 24 w 848"/>
                    <a:gd name="T103" fmla="*/ 566 h 658"/>
                    <a:gd name="T104" fmla="*/ 55 w 848"/>
                    <a:gd name="T105" fmla="*/ 582 h 658"/>
                    <a:gd name="T106" fmla="*/ 73 w 848"/>
                    <a:gd name="T107" fmla="*/ 579 h 658"/>
                    <a:gd name="T108" fmla="*/ 47 w 848"/>
                    <a:gd name="T109" fmla="*/ 55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48" h="658">
                      <a:moveTo>
                        <a:pt x="47" y="551"/>
                      </a:moveTo>
                      <a:lnTo>
                        <a:pt x="28" y="523"/>
                      </a:lnTo>
                      <a:lnTo>
                        <a:pt x="20" y="481"/>
                      </a:lnTo>
                      <a:lnTo>
                        <a:pt x="31" y="389"/>
                      </a:lnTo>
                      <a:lnTo>
                        <a:pt x="54" y="240"/>
                      </a:lnTo>
                      <a:lnTo>
                        <a:pt x="76" y="129"/>
                      </a:lnTo>
                      <a:lnTo>
                        <a:pt x="94" y="104"/>
                      </a:lnTo>
                      <a:lnTo>
                        <a:pt x="123" y="76"/>
                      </a:lnTo>
                      <a:lnTo>
                        <a:pt x="189" y="61"/>
                      </a:lnTo>
                      <a:lnTo>
                        <a:pt x="300" y="48"/>
                      </a:lnTo>
                      <a:lnTo>
                        <a:pt x="392" y="38"/>
                      </a:lnTo>
                      <a:lnTo>
                        <a:pt x="434" y="21"/>
                      </a:lnTo>
                      <a:lnTo>
                        <a:pt x="506" y="25"/>
                      </a:lnTo>
                      <a:lnTo>
                        <a:pt x="628" y="57"/>
                      </a:lnTo>
                      <a:lnTo>
                        <a:pt x="731" y="67"/>
                      </a:lnTo>
                      <a:lnTo>
                        <a:pt x="776" y="65"/>
                      </a:lnTo>
                      <a:lnTo>
                        <a:pt x="811" y="80"/>
                      </a:lnTo>
                      <a:lnTo>
                        <a:pt x="825" y="144"/>
                      </a:lnTo>
                      <a:lnTo>
                        <a:pt x="823" y="262"/>
                      </a:lnTo>
                      <a:lnTo>
                        <a:pt x="823" y="354"/>
                      </a:lnTo>
                      <a:lnTo>
                        <a:pt x="810" y="394"/>
                      </a:lnTo>
                      <a:lnTo>
                        <a:pt x="766" y="491"/>
                      </a:lnTo>
                      <a:lnTo>
                        <a:pt x="714" y="589"/>
                      </a:lnTo>
                      <a:lnTo>
                        <a:pt x="683" y="625"/>
                      </a:lnTo>
                      <a:lnTo>
                        <a:pt x="665" y="640"/>
                      </a:lnTo>
                      <a:lnTo>
                        <a:pt x="686" y="658"/>
                      </a:lnTo>
                      <a:lnTo>
                        <a:pt x="719" y="619"/>
                      </a:lnTo>
                      <a:lnTo>
                        <a:pt x="769" y="531"/>
                      </a:lnTo>
                      <a:lnTo>
                        <a:pt x="815" y="438"/>
                      </a:lnTo>
                      <a:lnTo>
                        <a:pt x="831" y="392"/>
                      </a:lnTo>
                      <a:lnTo>
                        <a:pt x="841" y="347"/>
                      </a:lnTo>
                      <a:lnTo>
                        <a:pt x="844" y="270"/>
                      </a:lnTo>
                      <a:lnTo>
                        <a:pt x="848" y="153"/>
                      </a:lnTo>
                      <a:lnTo>
                        <a:pt x="836" y="89"/>
                      </a:lnTo>
                      <a:lnTo>
                        <a:pt x="819" y="57"/>
                      </a:lnTo>
                      <a:lnTo>
                        <a:pt x="787" y="44"/>
                      </a:lnTo>
                      <a:lnTo>
                        <a:pt x="744" y="50"/>
                      </a:lnTo>
                      <a:lnTo>
                        <a:pt x="679" y="45"/>
                      </a:lnTo>
                      <a:lnTo>
                        <a:pt x="599" y="31"/>
                      </a:lnTo>
                      <a:lnTo>
                        <a:pt x="516" y="6"/>
                      </a:lnTo>
                      <a:lnTo>
                        <a:pt x="460" y="0"/>
                      </a:lnTo>
                      <a:lnTo>
                        <a:pt x="430" y="6"/>
                      </a:lnTo>
                      <a:lnTo>
                        <a:pt x="360" y="28"/>
                      </a:lnTo>
                      <a:lnTo>
                        <a:pt x="235" y="40"/>
                      </a:lnTo>
                      <a:lnTo>
                        <a:pt x="112" y="60"/>
                      </a:lnTo>
                      <a:lnTo>
                        <a:pt x="72" y="96"/>
                      </a:lnTo>
                      <a:lnTo>
                        <a:pt x="44" y="147"/>
                      </a:lnTo>
                      <a:lnTo>
                        <a:pt x="24" y="255"/>
                      </a:lnTo>
                      <a:lnTo>
                        <a:pt x="13" y="358"/>
                      </a:lnTo>
                      <a:lnTo>
                        <a:pt x="0" y="467"/>
                      </a:lnTo>
                      <a:lnTo>
                        <a:pt x="10" y="529"/>
                      </a:lnTo>
                      <a:lnTo>
                        <a:pt x="24" y="566"/>
                      </a:lnTo>
                      <a:lnTo>
                        <a:pt x="55" y="582"/>
                      </a:lnTo>
                      <a:lnTo>
                        <a:pt x="73" y="579"/>
                      </a:lnTo>
                      <a:lnTo>
                        <a:pt x="47" y="5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16" name="Freeform 48">
                  <a:extLst>
                    <a:ext uri="{FF2B5EF4-FFF2-40B4-BE49-F238E27FC236}">
                      <a16:creationId xmlns:a16="http://schemas.microsoft.com/office/drawing/2014/main" id="{3B1B72F6-F183-DEC6-3616-4CF711FCDE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3" y="781"/>
                  <a:ext cx="778" cy="607"/>
                </a:xfrm>
                <a:custGeom>
                  <a:avLst/>
                  <a:gdLst>
                    <a:gd name="T0" fmla="*/ 0 w 778"/>
                    <a:gd name="T1" fmla="*/ 499 h 607"/>
                    <a:gd name="T2" fmla="*/ 115 w 778"/>
                    <a:gd name="T3" fmla="*/ 525 h 607"/>
                    <a:gd name="T4" fmla="*/ 276 w 778"/>
                    <a:gd name="T5" fmla="*/ 554 h 607"/>
                    <a:gd name="T6" fmla="*/ 407 w 778"/>
                    <a:gd name="T7" fmla="*/ 576 h 607"/>
                    <a:gd name="T8" fmla="*/ 526 w 778"/>
                    <a:gd name="T9" fmla="*/ 580 h 607"/>
                    <a:gd name="T10" fmla="*/ 604 w 778"/>
                    <a:gd name="T11" fmla="*/ 580 h 607"/>
                    <a:gd name="T12" fmla="*/ 627 w 778"/>
                    <a:gd name="T13" fmla="*/ 573 h 607"/>
                    <a:gd name="T14" fmla="*/ 637 w 778"/>
                    <a:gd name="T15" fmla="*/ 516 h 607"/>
                    <a:gd name="T16" fmla="*/ 633 w 778"/>
                    <a:gd name="T17" fmla="*/ 362 h 607"/>
                    <a:gd name="T18" fmla="*/ 628 w 778"/>
                    <a:gd name="T19" fmla="*/ 174 h 607"/>
                    <a:gd name="T20" fmla="*/ 622 w 778"/>
                    <a:gd name="T21" fmla="*/ 106 h 607"/>
                    <a:gd name="T22" fmla="*/ 610 w 778"/>
                    <a:gd name="T23" fmla="*/ 79 h 607"/>
                    <a:gd name="T24" fmla="*/ 405 w 778"/>
                    <a:gd name="T25" fmla="*/ 69 h 607"/>
                    <a:gd name="T26" fmla="*/ 209 w 778"/>
                    <a:gd name="T27" fmla="*/ 42 h 607"/>
                    <a:gd name="T28" fmla="*/ 101 w 778"/>
                    <a:gd name="T29" fmla="*/ 26 h 607"/>
                    <a:gd name="T30" fmla="*/ 63 w 778"/>
                    <a:gd name="T31" fmla="*/ 26 h 607"/>
                    <a:gd name="T32" fmla="*/ 87 w 778"/>
                    <a:gd name="T33" fmla="*/ 3 h 607"/>
                    <a:gd name="T34" fmla="*/ 133 w 778"/>
                    <a:gd name="T35" fmla="*/ 15 h 607"/>
                    <a:gd name="T36" fmla="*/ 268 w 778"/>
                    <a:gd name="T37" fmla="*/ 32 h 607"/>
                    <a:gd name="T38" fmla="*/ 396 w 778"/>
                    <a:gd name="T39" fmla="*/ 45 h 607"/>
                    <a:gd name="T40" fmla="*/ 511 w 778"/>
                    <a:gd name="T41" fmla="*/ 53 h 607"/>
                    <a:gd name="T42" fmla="*/ 619 w 778"/>
                    <a:gd name="T43" fmla="*/ 60 h 607"/>
                    <a:gd name="T44" fmla="*/ 709 w 778"/>
                    <a:gd name="T45" fmla="*/ 35 h 607"/>
                    <a:gd name="T46" fmla="*/ 763 w 778"/>
                    <a:gd name="T47" fmla="*/ 0 h 607"/>
                    <a:gd name="T48" fmla="*/ 778 w 778"/>
                    <a:gd name="T49" fmla="*/ 24 h 607"/>
                    <a:gd name="T50" fmla="*/ 730 w 778"/>
                    <a:gd name="T51" fmla="*/ 45 h 607"/>
                    <a:gd name="T52" fmla="*/ 660 w 778"/>
                    <a:gd name="T53" fmla="*/ 75 h 607"/>
                    <a:gd name="T54" fmla="*/ 638 w 778"/>
                    <a:gd name="T55" fmla="*/ 86 h 607"/>
                    <a:gd name="T56" fmla="*/ 645 w 778"/>
                    <a:gd name="T57" fmla="*/ 186 h 607"/>
                    <a:gd name="T58" fmla="*/ 649 w 778"/>
                    <a:gd name="T59" fmla="*/ 283 h 607"/>
                    <a:gd name="T60" fmla="*/ 651 w 778"/>
                    <a:gd name="T61" fmla="*/ 371 h 607"/>
                    <a:gd name="T62" fmla="*/ 652 w 778"/>
                    <a:gd name="T63" fmla="*/ 456 h 607"/>
                    <a:gd name="T64" fmla="*/ 655 w 778"/>
                    <a:gd name="T65" fmla="*/ 520 h 607"/>
                    <a:gd name="T66" fmla="*/ 654 w 778"/>
                    <a:gd name="T67" fmla="*/ 574 h 607"/>
                    <a:gd name="T68" fmla="*/ 640 w 778"/>
                    <a:gd name="T69" fmla="*/ 599 h 607"/>
                    <a:gd name="T70" fmla="*/ 547 w 778"/>
                    <a:gd name="T71" fmla="*/ 607 h 607"/>
                    <a:gd name="T72" fmla="*/ 389 w 778"/>
                    <a:gd name="T73" fmla="*/ 593 h 607"/>
                    <a:gd name="T74" fmla="*/ 227 w 778"/>
                    <a:gd name="T75" fmla="*/ 561 h 607"/>
                    <a:gd name="T76" fmla="*/ 108 w 778"/>
                    <a:gd name="T77" fmla="*/ 542 h 607"/>
                    <a:gd name="T78" fmla="*/ 9 w 778"/>
                    <a:gd name="T79" fmla="*/ 524 h 607"/>
                    <a:gd name="T80" fmla="*/ 0 w 778"/>
                    <a:gd name="T81" fmla="*/ 499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8" h="607">
                      <a:moveTo>
                        <a:pt x="0" y="499"/>
                      </a:moveTo>
                      <a:lnTo>
                        <a:pt x="115" y="525"/>
                      </a:lnTo>
                      <a:lnTo>
                        <a:pt x="276" y="554"/>
                      </a:lnTo>
                      <a:lnTo>
                        <a:pt x="407" y="576"/>
                      </a:lnTo>
                      <a:lnTo>
                        <a:pt x="526" y="580"/>
                      </a:lnTo>
                      <a:lnTo>
                        <a:pt x="604" y="580"/>
                      </a:lnTo>
                      <a:lnTo>
                        <a:pt x="627" y="573"/>
                      </a:lnTo>
                      <a:lnTo>
                        <a:pt x="637" y="516"/>
                      </a:lnTo>
                      <a:lnTo>
                        <a:pt x="633" y="362"/>
                      </a:lnTo>
                      <a:lnTo>
                        <a:pt x="628" y="174"/>
                      </a:lnTo>
                      <a:lnTo>
                        <a:pt x="622" y="106"/>
                      </a:lnTo>
                      <a:lnTo>
                        <a:pt x="610" y="79"/>
                      </a:lnTo>
                      <a:lnTo>
                        <a:pt x="405" y="69"/>
                      </a:lnTo>
                      <a:lnTo>
                        <a:pt x="209" y="42"/>
                      </a:lnTo>
                      <a:lnTo>
                        <a:pt x="101" y="26"/>
                      </a:lnTo>
                      <a:lnTo>
                        <a:pt x="63" y="26"/>
                      </a:lnTo>
                      <a:lnTo>
                        <a:pt x="87" y="3"/>
                      </a:lnTo>
                      <a:lnTo>
                        <a:pt x="133" y="15"/>
                      </a:lnTo>
                      <a:lnTo>
                        <a:pt x="268" y="32"/>
                      </a:lnTo>
                      <a:lnTo>
                        <a:pt x="396" y="45"/>
                      </a:lnTo>
                      <a:lnTo>
                        <a:pt x="511" y="53"/>
                      </a:lnTo>
                      <a:lnTo>
                        <a:pt x="619" y="60"/>
                      </a:lnTo>
                      <a:lnTo>
                        <a:pt x="709" y="35"/>
                      </a:lnTo>
                      <a:lnTo>
                        <a:pt x="763" y="0"/>
                      </a:lnTo>
                      <a:lnTo>
                        <a:pt x="778" y="24"/>
                      </a:lnTo>
                      <a:lnTo>
                        <a:pt x="730" y="45"/>
                      </a:lnTo>
                      <a:lnTo>
                        <a:pt x="660" y="75"/>
                      </a:lnTo>
                      <a:lnTo>
                        <a:pt x="638" y="86"/>
                      </a:lnTo>
                      <a:lnTo>
                        <a:pt x="645" y="186"/>
                      </a:lnTo>
                      <a:lnTo>
                        <a:pt x="649" y="283"/>
                      </a:lnTo>
                      <a:lnTo>
                        <a:pt x="651" y="371"/>
                      </a:lnTo>
                      <a:lnTo>
                        <a:pt x="652" y="456"/>
                      </a:lnTo>
                      <a:lnTo>
                        <a:pt x="655" y="520"/>
                      </a:lnTo>
                      <a:lnTo>
                        <a:pt x="654" y="574"/>
                      </a:lnTo>
                      <a:lnTo>
                        <a:pt x="640" y="599"/>
                      </a:lnTo>
                      <a:lnTo>
                        <a:pt x="547" y="607"/>
                      </a:lnTo>
                      <a:lnTo>
                        <a:pt x="389" y="593"/>
                      </a:lnTo>
                      <a:lnTo>
                        <a:pt x="227" y="561"/>
                      </a:lnTo>
                      <a:lnTo>
                        <a:pt x="108" y="542"/>
                      </a:lnTo>
                      <a:lnTo>
                        <a:pt x="9" y="524"/>
                      </a:lnTo>
                      <a:lnTo>
                        <a:pt x="0" y="4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17" name="Freeform 49">
                  <a:extLst>
                    <a:ext uri="{FF2B5EF4-FFF2-40B4-BE49-F238E27FC236}">
                      <a16:creationId xmlns:a16="http://schemas.microsoft.com/office/drawing/2014/main" id="{46C18CAC-EBB3-42F0-884C-2315589351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8" y="858"/>
                  <a:ext cx="430" cy="466"/>
                </a:xfrm>
                <a:custGeom>
                  <a:avLst/>
                  <a:gdLst>
                    <a:gd name="T0" fmla="*/ 0 w 430"/>
                    <a:gd name="T1" fmla="*/ 0 h 466"/>
                    <a:gd name="T2" fmla="*/ 159 w 430"/>
                    <a:gd name="T3" fmla="*/ 19 h 466"/>
                    <a:gd name="T4" fmla="*/ 271 w 430"/>
                    <a:gd name="T5" fmla="*/ 32 h 466"/>
                    <a:gd name="T6" fmla="*/ 394 w 430"/>
                    <a:gd name="T7" fmla="*/ 54 h 466"/>
                    <a:gd name="T8" fmla="*/ 412 w 430"/>
                    <a:gd name="T9" fmla="*/ 70 h 466"/>
                    <a:gd name="T10" fmla="*/ 422 w 430"/>
                    <a:gd name="T11" fmla="*/ 95 h 466"/>
                    <a:gd name="T12" fmla="*/ 430 w 430"/>
                    <a:gd name="T13" fmla="*/ 213 h 466"/>
                    <a:gd name="T14" fmla="*/ 430 w 430"/>
                    <a:gd name="T15" fmla="*/ 346 h 466"/>
                    <a:gd name="T16" fmla="*/ 426 w 430"/>
                    <a:gd name="T17" fmla="*/ 438 h 466"/>
                    <a:gd name="T18" fmla="*/ 412 w 430"/>
                    <a:gd name="T19" fmla="*/ 464 h 466"/>
                    <a:gd name="T20" fmla="*/ 385 w 430"/>
                    <a:gd name="T21" fmla="*/ 466 h 466"/>
                    <a:gd name="T22" fmla="*/ 246 w 430"/>
                    <a:gd name="T23" fmla="*/ 428 h 466"/>
                    <a:gd name="T24" fmla="*/ 395 w 430"/>
                    <a:gd name="T25" fmla="*/ 440 h 466"/>
                    <a:gd name="T26" fmla="*/ 405 w 430"/>
                    <a:gd name="T27" fmla="*/ 435 h 466"/>
                    <a:gd name="T28" fmla="*/ 412 w 430"/>
                    <a:gd name="T29" fmla="*/ 373 h 466"/>
                    <a:gd name="T30" fmla="*/ 414 w 430"/>
                    <a:gd name="T31" fmla="*/ 285 h 466"/>
                    <a:gd name="T32" fmla="*/ 409 w 430"/>
                    <a:gd name="T33" fmla="*/ 165 h 466"/>
                    <a:gd name="T34" fmla="*/ 401 w 430"/>
                    <a:gd name="T35" fmla="*/ 88 h 466"/>
                    <a:gd name="T36" fmla="*/ 385 w 430"/>
                    <a:gd name="T37" fmla="*/ 73 h 466"/>
                    <a:gd name="T38" fmla="*/ 297 w 430"/>
                    <a:gd name="T39" fmla="*/ 56 h 466"/>
                    <a:gd name="T40" fmla="*/ 176 w 430"/>
                    <a:gd name="T41" fmla="*/ 41 h 466"/>
                    <a:gd name="T42" fmla="*/ 78 w 430"/>
                    <a:gd name="T43" fmla="*/ 22 h 466"/>
                    <a:gd name="T44" fmla="*/ 0 w 430"/>
                    <a:gd name="T45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30" h="466">
                      <a:moveTo>
                        <a:pt x="0" y="0"/>
                      </a:moveTo>
                      <a:lnTo>
                        <a:pt x="159" y="19"/>
                      </a:lnTo>
                      <a:lnTo>
                        <a:pt x="271" y="32"/>
                      </a:lnTo>
                      <a:lnTo>
                        <a:pt x="394" y="54"/>
                      </a:lnTo>
                      <a:lnTo>
                        <a:pt x="412" y="70"/>
                      </a:lnTo>
                      <a:lnTo>
                        <a:pt x="422" y="95"/>
                      </a:lnTo>
                      <a:lnTo>
                        <a:pt x="430" y="213"/>
                      </a:lnTo>
                      <a:lnTo>
                        <a:pt x="430" y="346"/>
                      </a:lnTo>
                      <a:lnTo>
                        <a:pt x="426" y="438"/>
                      </a:lnTo>
                      <a:lnTo>
                        <a:pt x="412" y="464"/>
                      </a:lnTo>
                      <a:lnTo>
                        <a:pt x="385" y="466"/>
                      </a:lnTo>
                      <a:lnTo>
                        <a:pt x="246" y="428"/>
                      </a:lnTo>
                      <a:lnTo>
                        <a:pt x="395" y="440"/>
                      </a:lnTo>
                      <a:lnTo>
                        <a:pt x="405" y="435"/>
                      </a:lnTo>
                      <a:lnTo>
                        <a:pt x="412" y="373"/>
                      </a:lnTo>
                      <a:lnTo>
                        <a:pt x="414" y="285"/>
                      </a:lnTo>
                      <a:lnTo>
                        <a:pt x="409" y="165"/>
                      </a:lnTo>
                      <a:lnTo>
                        <a:pt x="401" y="88"/>
                      </a:lnTo>
                      <a:lnTo>
                        <a:pt x="385" y="73"/>
                      </a:lnTo>
                      <a:lnTo>
                        <a:pt x="297" y="56"/>
                      </a:lnTo>
                      <a:lnTo>
                        <a:pt x="176" y="41"/>
                      </a:lnTo>
                      <a:lnTo>
                        <a:pt x="78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18" name="Freeform 50">
                  <a:extLst>
                    <a:ext uri="{FF2B5EF4-FFF2-40B4-BE49-F238E27FC236}">
                      <a16:creationId xmlns:a16="http://schemas.microsoft.com/office/drawing/2014/main" id="{8226D718-906F-F91B-BE02-507A8D2F0D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" y="853"/>
                  <a:ext cx="453" cy="464"/>
                </a:xfrm>
                <a:custGeom>
                  <a:avLst/>
                  <a:gdLst>
                    <a:gd name="T0" fmla="*/ 257 w 453"/>
                    <a:gd name="T1" fmla="*/ 27 h 464"/>
                    <a:gd name="T2" fmla="*/ 102 w 453"/>
                    <a:gd name="T3" fmla="*/ 2 h 464"/>
                    <a:gd name="T4" fmla="*/ 57 w 453"/>
                    <a:gd name="T5" fmla="*/ 0 h 464"/>
                    <a:gd name="T6" fmla="*/ 45 w 453"/>
                    <a:gd name="T7" fmla="*/ 17 h 464"/>
                    <a:gd name="T8" fmla="*/ 32 w 453"/>
                    <a:gd name="T9" fmla="*/ 50 h 464"/>
                    <a:gd name="T10" fmla="*/ 12 w 453"/>
                    <a:gd name="T11" fmla="*/ 141 h 464"/>
                    <a:gd name="T12" fmla="*/ 2 w 453"/>
                    <a:gd name="T13" fmla="*/ 232 h 464"/>
                    <a:gd name="T14" fmla="*/ 0 w 453"/>
                    <a:gd name="T15" fmla="*/ 325 h 464"/>
                    <a:gd name="T16" fmla="*/ 14 w 453"/>
                    <a:gd name="T17" fmla="*/ 362 h 464"/>
                    <a:gd name="T18" fmla="*/ 21 w 453"/>
                    <a:gd name="T19" fmla="*/ 374 h 464"/>
                    <a:gd name="T20" fmla="*/ 119 w 453"/>
                    <a:gd name="T21" fmla="*/ 400 h 464"/>
                    <a:gd name="T22" fmla="*/ 245 w 453"/>
                    <a:gd name="T23" fmla="*/ 425 h 464"/>
                    <a:gd name="T24" fmla="*/ 340 w 453"/>
                    <a:gd name="T25" fmla="*/ 441 h 464"/>
                    <a:gd name="T26" fmla="*/ 453 w 453"/>
                    <a:gd name="T27" fmla="*/ 464 h 464"/>
                    <a:gd name="T28" fmla="*/ 450 w 453"/>
                    <a:gd name="T29" fmla="*/ 449 h 464"/>
                    <a:gd name="T30" fmla="*/ 363 w 453"/>
                    <a:gd name="T31" fmla="*/ 429 h 464"/>
                    <a:gd name="T32" fmla="*/ 248 w 453"/>
                    <a:gd name="T33" fmla="*/ 403 h 464"/>
                    <a:gd name="T34" fmla="*/ 92 w 453"/>
                    <a:gd name="T35" fmla="*/ 375 h 464"/>
                    <a:gd name="T36" fmla="*/ 36 w 453"/>
                    <a:gd name="T37" fmla="*/ 349 h 464"/>
                    <a:gd name="T38" fmla="*/ 20 w 453"/>
                    <a:gd name="T39" fmla="*/ 333 h 464"/>
                    <a:gd name="T40" fmla="*/ 18 w 453"/>
                    <a:gd name="T41" fmla="*/ 305 h 464"/>
                    <a:gd name="T42" fmla="*/ 21 w 453"/>
                    <a:gd name="T43" fmla="*/ 228 h 464"/>
                    <a:gd name="T44" fmla="*/ 35 w 453"/>
                    <a:gd name="T45" fmla="*/ 135 h 464"/>
                    <a:gd name="T46" fmla="*/ 56 w 453"/>
                    <a:gd name="T47" fmla="*/ 43 h 464"/>
                    <a:gd name="T48" fmla="*/ 69 w 453"/>
                    <a:gd name="T49" fmla="*/ 22 h 464"/>
                    <a:gd name="T50" fmla="*/ 176 w 453"/>
                    <a:gd name="T51" fmla="*/ 24 h 464"/>
                    <a:gd name="T52" fmla="*/ 257 w 453"/>
                    <a:gd name="T53" fmla="*/ 27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3" h="464">
                      <a:moveTo>
                        <a:pt x="257" y="27"/>
                      </a:moveTo>
                      <a:lnTo>
                        <a:pt x="102" y="2"/>
                      </a:lnTo>
                      <a:lnTo>
                        <a:pt x="57" y="0"/>
                      </a:lnTo>
                      <a:lnTo>
                        <a:pt x="45" y="17"/>
                      </a:lnTo>
                      <a:lnTo>
                        <a:pt x="32" y="50"/>
                      </a:lnTo>
                      <a:lnTo>
                        <a:pt x="12" y="141"/>
                      </a:lnTo>
                      <a:lnTo>
                        <a:pt x="2" y="232"/>
                      </a:lnTo>
                      <a:lnTo>
                        <a:pt x="0" y="325"/>
                      </a:lnTo>
                      <a:lnTo>
                        <a:pt x="14" y="362"/>
                      </a:lnTo>
                      <a:lnTo>
                        <a:pt x="21" y="374"/>
                      </a:lnTo>
                      <a:lnTo>
                        <a:pt x="119" y="400"/>
                      </a:lnTo>
                      <a:lnTo>
                        <a:pt x="245" y="425"/>
                      </a:lnTo>
                      <a:lnTo>
                        <a:pt x="340" y="441"/>
                      </a:lnTo>
                      <a:lnTo>
                        <a:pt x="453" y="464"/>
                      </a:lnTo>
                      <a:lnTo>
                        <a:pt x="450" y="449"/>
                      </a:lnTo>
                      <a:lnTo>
                        <a:pt x="363" y="429"/>
                      </a:lnTo>
                      <a:lnTo>
                        <a:pt x="248" y="403"/>
                      </a:lnTo>
                      <a:lnTo>
                        <a:pt x="92" y="375"/>
                      </a:lnTo>
                      <a:lnTo>
                        <a:pt x="36" y="349"/>
                      </a:lnTo>
                      <a:lnTo>
                        <a:pt x="20" y="333"/>
                      </a:lnTo>
                      <a:lnTo>
                        <a:pt x="18" y="305"/>
                      </a:lnTo>
                      <a:lnTo>
                        <a:pt x="21" y="228"/>
                      </a:lnTo>
                      <a:lnTo>
                        <a:pt x="35" y="135"/>
                      </a:lnTo>
                      <a:lnTo>
                        <a:pt x="56" y="43"/>
                      </a:lnTo>
                      <a:lnTo>
                        <a:pt x="69" y="22"/>
                      </a:lnTo>
                      <a:lnTo>
                        <a:pt x="176" y="24"/>
                      </a:lnTo>
                      <a:lnTo>
                        <a:pt x="257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8419" name="Group 51">
              <a:extLst>
                <a:ext uri="{FF2B5EF4-FFF2-40B4-BE49-F238E27FC236}">
                  <a16:creationId xmlns:a16="http://schemas.microsoft.com/office/drawing/2014/main" id="{28210B61-2874-0657-DC32-34A1AE2D78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640"/>
              <a:ext cx="797" cy="654"/>
              <a:chOff x="2543" y="3163"/>
              <a:chExt cx="973" cy="799"/>
            </a:xfrm>
          </p:grpSpPr>
          <p:sp>
            <p:nvSpPr>
              <p:cNvPr id="58420" name="Freeform 52">
                <a:extLst>
                  <a:ext uri="{FF2B5EF4-FFF2-40B4-BE49-F238E27FC236}">
                    <a16:creationId xmlns:a16="http://schemas.microsoft.com/office/drawing/2014/main" id="{8DFC25C4-CF8D-2A9A-5D31-7A2D826E6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8" y="3163"/>
                <a:ext cx="353" cy="287"/>
              </a:xfrm>
              <a:custGeom>
                <a:avLst/>
                <a:gdLst>
                  <a:gd name="T0" fmla="*/ 221 w 353"/>
                  <a:gd name="T1" fmla="*/ 76 h 287"/>
                  <a:gd name="T2" fmla="*/ 194 w 353"/>
                  <a:gd name="T3" fmla="*/ 41 h 287"/>
                  <a:gd name="T4" fmla="*/ 164 w 353"/>
                  <a:gd name="T5" fmla="*/ 18 h 287"/>
                  <a:gd name="T6" fmla="*/ 130 w 353"/>
                  <a:gd name="T7" fmla="*/ 5 h 287"/>
                  <a:gd name="T8" fmla="*/ 103 w 353"/>
                  <a:gd name="T9" fmla="*/ 0 h 287"/>
                  <a:gd name="T10" fmla="*/ 67 w 353"/>
                  <a:gd name="T11" fmla="*/ 8 h 287"/>
                  <a:gd name="T12" fmla="*/ 39 w 353"/>
                  <a:gd name="T13" fmla="*/ 23 h 287"/>
                  <a:gd name="T14" fmla="*/ 17 w 353"/>
                  <a:gd name="T15" fmla="*/ 44 h 287"/>
                  <a:gd name="T16" fmla="*/ 5 w 353"/>
                  <a:gd name="T17" fmla="*/ 78 h 287"/>
                  <a:gd name="T18" fmla="*/ 0 w 353"/>
                  <a:gd name="T19" fmla="*/ 113 h 287"/>
                  <a:gd name="T20" fmla="*/ 8 w 353"/>
                  <a:gd name="T21" fmla="*/ 150 h 287"/>
                  <a:gd name="T22" fmla="*/ 18 w 353"/>
                  <a:gd name="T23" fmla="*/ 195 h 287"/>
                  <a:gd name="T24" fmla="*/ 44 w 353"/>
                  <a:gd name="T25" fmla="*/ 235 h 287"/>
                  <a:gd name="T26" fmla="*/ 68 w 353"/>
                  <a:gd name="T27" fmla="*/ 260 h 287"/>
                  <a:gd name="T28" fmla="*/ 103 w 353"/>
                  <a:gd name="T29" fmla="*/ 278 h 287"/>
                  <a:gd name="T30" fmla="*/ 135 w 353"/>
                  <a:gd name="T31" fmla="*/ 287 h 287"/>
                  <a:gd name="T32" fmla="*/ 171 w 353"/>
                  <a:gd name="T33" fmla="*/ 287 h 287"/>
                  <a:gd name="T34" fmla="*/ 200 w 353"/>
                  <a:gd name="T35" fmla="*/ 273 h 287"/>
                  <a:gd name="T36" fmla="*/ 221 w 353"/>
                  <a:gd name="T37" fmla="*/ 255 h 287"/>
                  <a:gd name="T38" fmla="*/ 236 w 353"/>
                  <a:gd name="T39" fmla="*/ 226 h 287"/>
                  <a:gd name="T40" fmla="*/ 241 w 353"/>
                  <a:gd name="T41" fmla="*/ 205 h 287"/>
                  <a:gd name="T42" fmla="*/ 244 w 353"/>
                  <a:gd name="T43" fmla="*/ 173 h 287"/>
                  <a:gd name="T44" fmla="*/ 236 w 353"/>
                  <a:gd name="T45" fmla="*/ 140 h 287"/>
                  <a:gd name="T46" fmla="*/ 232 w 353"/>
                  <a:gd name="T47" fmla="*/ 108 h 287"/>
                  <a:gd name="T48" fmla="*/ 280 w 353"/>
                  <a:gd name="T49" fmla="*/ 81 h 287"/>
                  <a:gd name="T50" fmla="*/ 330 w 353"/>
                  <a:gd name="T51" fmla="*/ 63 h 287"/>
                  <a:gd name="T52" fmla="*/ 348 w 353"/>
                  <a:gd name="T53" fmla="*/ 49 h 287"/>
                  <a:gd name="T54" fmla="*/ 353 w 353"/>
                  <a:gd name="T55" fmla="*/ 27 h 287"/>
                  <a:gd name="T56" fmla="*/ 341 w 353"/>
                  <a:gd name="T57" fmla="*/ 17 h 287"/>
                  <a:gd name="T58" fmla="*/ 321 w 353"/>
                  <a:gd name="T59" fmla="*/ 9 h 287"/>
                  <a:gd name="T60" fmla="*/ 295 w 353"/>
                  <a:gd name="T61" fmla="*/ 21 h 287"/>
                  <a:gd name="T62" fmla="*/ 268 w 353"/>
                  <a:gd name="T63" fmla="*/ 53 h 287"/>
                  <a:gd name="T64" fmla="*/ 221 w 353"/>
                  <a:gd name="T65" fmla="*/ 76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3" h="287">
                    <a:moveTo>
                      <a:pt x="221" y="76"/>
                    </a:moveTo>
                    <a:lnTo>
                      <a:pt x="194" y="41"/>
                    </a:lnTo>
                    <a:lnTo>
                      <a:pt x="164" y="18"/>
                    </a:lnTo>
                    <a:lnTo>
                      <a:pt x="130" y="5"/>
                    </a:lnTo>
                    <a:lnTo>
                      <a:pt x="103" y="0"/>
                    </a:lnTo>
                    <a:lnTo>
                      <a:pt x="67" y="8"/>
                    </a:lnTo>
                    <a:lnTo>
                      <a:pt x="39" y="23"/>
                    </a:lnTo>
                    <a:lnTo>
                      <a:pt x="17" y="44"/>
                    </a:lnTo>
                    <a:lnTo>
                      <a:pt x="5" y="78"/>
                    </a:lnTo>
                    <a:lnTo>
                      <a:pt x="0" y="113"/>
                    </a:lnTo>
                    <a:lnTo>
                      <a:pt x="8" y="150"/>
                    </a:lnTo>
                    <a:lnTo>
                      <a:pt x="18" y="195"/>
                    </a:lnTo>
                    <a:lnTo>
                      <a:pt x="44" y="235"/>
                    </a:lnTo>
                    <a:lnTo>
                      <a:pt x="68" y="260"/>
                    </a:lnTo>
                    <a:lnTo>
                      <a:pt x="103" y="278"/>
                    </a:lnTo>
                    <a:lnTo>
                      <a:pt x="135" y="287"/>
                    </a:lnTo>
                    <a:lnTo>
                      <a:pt x="171" y="287"/>
                    </a:lnTo>
                    <a:lnTo>
                      <a:pt x="200" y="273"/>
                    </a:lnTo>
                    <a:lnTo>
                      <a:pt x="221" y="255"/>
                    </a:lnTo>
                    <a:lnTo>
                      <a:pt x="236" y="226"/>
                    </a:lnTo>
                    <a:lnTo>
                      <a:pt x="241" y="205"/>
                    </a:lnTo>
                    <a:lnTo>
                      <a:pt x="244" y="173"/>
                    </a:lnTo>
                    <a:lnTo>
                      <a:pt x="236" y="140"/>
                    </a:lnTo>
                    <a:lnTo>
                      <a:pt x="232" y="108"/>
                    </a:lnTo>
                    <a:lnTo>
                      <a:pt x="280" y="81"/>
                    </a:lnTo>
                    <a:lnTo>
                      <a:pt x="330" y="63"/>
                    </a:lnTo>
                    <a:lnTo>
                      <a:pt x="348" y="49"/>
                    </a:lnTo>
                    <a:lnTo>
                      <a:pt x="353" y="27"/>
                    </a:lnTo>
                    <a:lnTo>
                      <a:pt x="341" y="17"/>
                    </a:lnTo>
                    <a:lnTo>
                      <a:pt x="321" y="9"/>
                    </a:lnTo>
                    <a:lnTo>
                      <a:pt x="295" y="21"/>
                    </a:lnTo>
                    <a:lnTo>
                      <a:pt x="268" y="53"/>
                    </a:lnTo>
                    <a:lnTo>
                      <a:pt x="221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21" name="Freeform 53">
                <a:extLst>
                  <a:ext uri="{FF2B5EF4-FFF2-40B4-BE49-F238E27FC236}">
                    <a16:creationId xmlns:a16="http://schemas.microsoft.com/office/drawing/2014/main" id="{58D77DEE-BD40-1033-AA0A-98C82E613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3451"/>
                <a:ext cx="297" cy="493"/>
              </a:xfrm>
              <a:custGeom>
                <a:avLst/>
                <a:gdLst>
                  <a:gd name="T0" fmla="*/ 40 w 297"/>
                  <a:gd name="T1" fmla="*/ 170 h 493"/>
                  <a:gd name="T2" fmla="*/ 14 w 297"/>
                  <a:gd name="T3" fmla="*/ 143 h 493"/>
                  <a:gd name="T4" fmla="*/ 3 w 297"/>
                  <a:gd name="T5" fmla="*/ 112 h 493"/>
                  <a:gd name="T6" fmla="*/ 0 w 297"/>
                  <a:gd name="T7" fmla="*/ 86 h 493"/>
                  <a:gd name="T8" fmla="*/ 9 w 297"/>
                  <a:gd name="T9" fmla="*/ 62 h 493"/>
                  <a:gd name="T10" fmla="*/ 21 w 297"/>
                  <a:gd name="T11" fmla="*/ 39 h 493"/>
                  <a:gd name="T12" fmla="*/ 49 w 297"/>
                  <a:gd name="T13" fmla="*/ 21 h 493"/>
                  <a:gd name="T14" fmla="*/ 78 w 297"/>
                  <a:gd name="T15" fmla="*/ 3 h 493"/>
                  <a:gd name="T16" fmla="*/ 122 w 297"/>
                  <a:gd name="T17" fmla="*/ 0 h 493"/>
                  <a:gd name="T18" fmla="*/ 149 w 297"/>
                  <a:gd name="T19" fmla="*/ 8 h 493"/>
                  <a:gd name="T20" fmla="*/ 169 w 297"/>
                  <a:gd name="T21" fmla="*/ 21 h 493"/>
                  <a:gd name="T22" fmla="*/ 201 w 297"/>
                  <a:gd name="T23" fmla="*/ 48 h 493"/>
                  <a:gd name="T24" fmla="*/ 224 w 297"/>
                  <a:gd name="T25" fmla="*/ 90 h 493"/>
                  <a:gd name="T26" fmla="*/ 245 w 297"/>
                  <a:gd name="T27" fmla="*/ 130 h 493"/>
                  <a:gd name="T28" fmla="*/ 263 w 297"/>
                  <a:gd name="T29" fmla="*/ 198 h 493"/>
                  <a:gd name="T30" fmla="*/ 274 w 297"/>
                  <a:gd name="T31" fmla="*/ 249 h 493"/>
                  <a:gd name="T32" fmla="*/ 282 w 297"/>
                  <a:gd name="T33" fmla="*/ 311 h 493"/>
                  <a:gd name="T34" fmla="*/ 288 w 297"/>
                  <a:gd name="T35" fmla="*/ 360 h 493"/>
                  <a:gd name="T36" fmla="*/ 297 w 297"/>
                  <a:gd name="T37" fmla="*/ 398 h 493"/>
                  <a:gd name="T38" fmla="*/ 297 w 297"/>
                  <a:gd name="T39" fmla="*/ 433 h 493"/>
                  <a:gd name="T40" fmla="*/ 288 w 297"/>
                  <a:gd name="T41" fmla="*/ 461 h 493"/>
                  <a:gd name="T42" fmla="*/ 274 w 297"/>
                  <a:gd name="T43" fmla="*/ 479 h 493"/>
                  <a:gd name="T44" fmla="*/ 251 w 297"/>
                  <a:gd name="T45" fmla="*/ 488 h 493"/>
                  <a:gd name="T46" fmla="*/ 222 w 297"/>
                  <a:gd name="T47" fmla="*/ 493 h 493"/>
                  <a:gd name="T48" fmla="*/ 90 w 297"/>
                  <a:gd name="T49" fmla="*/ 487 h 493"/>
                  <a:gd name="T50" fmla="*/ 62 w 297"/>
                  <a:gd name="T51" fmla="*/ 470 h 493"/>
                  <a:gd name="T52" fmla="*/ 44 w 297"/>
                  <a:gd name="T53" fmla="*/ 430 h 493"/>
                  <a:gd name="T54" fmla="*/ 37 w 297"/>
                  <a:gd name="T55" fmla="*/ 392 h 493"/>
                  <a:gd name="T56" fmla="*/ 40 w 297"/>
                  <a:gd name="T57" fmla="*/ 339 h 493"/>
                  <a:gd name="T58" fmla="*/ 53 w 297"/>
                  <a:gd name="T59" fmla="*/ 303 h 493"/>
                  <a:gd name="T60" fmla="*/ 73 w 297"/>
                  <a:gd name="T61" fmla="*/ 280 h 493"/>
                  <a:gd name="T62" fmla="*/ 78 w 297"/>
                  <a:gd name="T63" fmla="*/ 262 h 493"/>
                  <a:gd name="T64" fmla="*/ 73 w 297"/>
                  <a:gd name="T65" fmla="*/ 244 h 493"/>
                  <a:gd name="T66" fmla="*/ 64 w 297"/>
                  <a:gd name="T67" fmla="*/ 217 h 493"/>
                  <a:gd name="T68" fmla="*/ 49 w 297"/>
                  <a:gd name="T69" fmla="*/ 193 h 493"/>
                  <a:gd name="T70" fmla="*/ 40 w 297"/>
                  <a:gd name="T71" fmla="*/ 17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7" h="493">
                    <a:moveTo>
                      <a:pt x="40" y="170"/>
                    </a:moveTo>
                    <a:lnTo>
                      <a:pt x="14" y="143"/>
                    </a:lnTo>
                    <a:lnTo>
                      <a:pt x="3" y="112"/>
                    </a:lnTo>
                    <a:lnTo>
                      <a:pt x="0" y="86"/>
                    </a:lnTo>
                    <a:lnTo>
                      <a:pt x="9" y="62"/>
                    </a:lnTo>
                    <a:lnTo>
                      <a:pt x="21" y="39"/>
                    </a:lnTo>
                    <a:lnTo>
                      <a:pt x="49" y="21"/>
                    </a:lnTo>
                    <a:lnTo>
                      <a:pt x="78" y="3"/>
                    </a:lnTo>
                    <a:lnTo>
                      <a:pt x="122" y="0"/>
                    </a:lnTo>
                    <a:lnTo>
                      <a:pt x="149" y="8"/>
                    </a:lnTo>
                    <a:lnTo>
                      <a:pt x="169" y="21"/>
                    </a:lnTo>
                    <a:lnTo>
                      <a:pt x="201" y="48"/>
                    </a:lnTo>
                    <a:lnTo>
                      <a:pt x="224" y="90"/>
                    </a:lnTo>
                    <a:lnTo>
                      <a:pt x="245" y="130"/>
                    </a:lnTo>
                    <a:lnTo>
                      <a:pt x="263" y="198"/>
                    </a:lnTo>
                    <a:lnTo>
                      <a:pt x="274" y="249"/>
                    </a:lnTo>
                    <a:lnTo>
                      <a:pt x="282" y="311"/>
                    </a:lnTo>
                    <a:lnTo>
                      <a:pt x="288" y="360"/>
                    </a:lnTo>
                    <a:lnTo>
                      <a:pt x="297" y="398"/>
                    </a:lnTo>
                    <a:lnTo>
                      <a:pt x="297" y="433"/>
                    </a:lnTo>
                    <a:lnTo>
                      <a:pt x="288" y="461"/>
                    </a:lnTo>
                    <a:lnTo>
                      <a:pt x="274" y="479"/>
                    </a:lnTo>
                    <a:lnTo>
                      <a:pt x="251" y="488"/>
                    </a:lnTo>
                    <a:lnTo>
                      <a:pt x="222" y="493"/>
                    </a:lnTo>
                    <a:lnTo>
                      <a:pt x="90" y="487"/>
                    </a:lnTo>
                    <a:lnTo>
                      <a:pt x="62" y="470"/>
                    </a:lnTo>
                    <a:lnTo>
                      <a:pt x="44" y="430"/>
                    </a:lnTo>
                    <a:lnTo>
                      <a:pt x="37" y="392"/>
                    </a:lnTo>
                    <a:lnTo>
                      <a:pt x="40" y="339"/>
                    </a:lnTo>
                    <a:lnTo>
                      <a:pt x="53" y="303"/>
                    </a:lnTo>
                    <a:lnTo>
                      <a:pt x="73" y="280"/>
                    </a:lnTo>
                    <a:lnTo>
                      <a:pt x="78" y="262"/>
                    </a:lnTo>
                    <a:lnTo>
                      <a:pt x="73" y="244"/>
                    </a:lnTo>
                    <a:lnTo>
                      <a:pt x="64" y="217"/>
                    </a:lnTo>
                    <a:lnTo>
                      <a:pt x="49" y="193"/>
                    </a:lnTo>
                    <a:lnTo>
                      <a:pt x="40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22" name="Freeform 54">
                <a:extLst>
                  <a:ext uri="{FF2B5EF4-FFF2-40B4-BE49-F238E27FC236}">
                    <a16:creationId xmlns:a16="http://schemas.microsoft.com/office/drawing/2014/main" id="{A93D2F95-9717-0A8C-463C-7D060015D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" y="3494"/>
                <a:ext cx="250" cy="455"/>
              </a:xfrm>
              <a:custGeom>
                <a:avLst/>
                <a:gdLst>
                  <a:gd name="T0" fmla="*/ 153 w 250"/>
                  <a:gd name="T1" fmla="*/ 74 h 455"/>
                  <a:gd name="T2" fmla="*/ 186 w 250"/>
                  <a:gd name="T3" fmla="*/ 24 h 455"/>
                  <a:gd name="T4" fmla="*/ 209 w 250"/>
                  <a:gd name="T5" fmla="*/ 5 h 455"/>
                  <a:gd name="T6" fmla="*/ 235 w 250"/>
                  <a:gd name="T7" fmla="*/ 0 h 455"/>
                  <a:gd name="T8" fmla="*/ 250 w 250"/>
                  <a:gd name="T9" fmla="*/ 45 h 455"/>
                  <a:gd name="T10" fmla="*/ 227 w 250"/>
                  <a:gd name="T11" fmla="*/ 83 h 455"/>
                  <a:gd name="T12" fmla="*/ 209 w 250"/>
                  <a:gd name="T13" fmla="*/ 97 h 455"/>
                  <a:gd name="T14" fmla="*/ 175 w 250"/>
                  <a:gd name="T15" fmla="*/ 132 h 455"/>
                  <a:gd name="T16" fmla="*/ 144 w 250"/>
                  <a:gd name="T17" fmla="*/ 187 h 455"/>
                  <a:gd name="T18" fmla="*/ 129 w 250"/>
                  <a:gd name="T19" fmla="*/ 254 h 455"/>
                  <a:gd name="T20" fmla="*/ 124 w 250"/>
                  <a:gd name="T21" fmla="*/ 314 h 455"/>
                  <a:gd name="T22" fmla="*/ 121 w 250"/>
                  <a:gd name="T23" fmla="*/ 369 h 455"/>
                  <a:gd name="T24" fmla="*/ 124 w 250"/>
                  <a:gd name="T25" fmla="*/ 408 h 455"/>
                  <a:gd name="T26" fmla="*/ 135 w 250"/>
                  <a:gd name="T27" fmla="*/ 408 h 455"/>
                  <a:gd name="T28" fmla="*/ 161 w 250"/>
                  <a:gd name="T29" fmla="*/ 387 h 455"/>
                  <a:gd name="T30" fmla="*/ 193 w 250"/>
                  <a:gd name="T31" fmla="*/ 399 h 455"/>
                  <a:gd name="T32" fmla="*/ 172 w 250"/>
                  <a:gd name="T33" fmla="*/ 419 h 455"/>
                  <a:gd name="T34" fmla="*/ 130 w 250"/>
                  <a:gd name="T35" fmla="*/ 437 h 455"/>
                  <a:gd name="T36" fmla="*/ 117 w 250"/>
                  <a:gd name="T37" fmla="*/ 453 h 455"/>
                  <a:gd name="T38" fmla="*/ 80 w 250"/>
                  <a:gd name="T39" fmla="*/ 455 h 455"/>
                  <a:gd name="T40" fmla="*/ 46 w 250"/>
                  <a:gd name="T41" fmla="*/ 440 h 455"/>
                  <a:gd name="T42" fmla="*/ 0 w 250"/>
                  <a:gd name="T43" fmla="*/ 419 h 455"/>
                  <a:gd name="T44" fmla="*/ 5 w 250"/>
                  <a:gd name="T45" fmla="*/ 392 h 455"/>
                  <a:gd name="T46" fmla="*/ 20 w 250"/>
                  <a:gd name="T47" fmla="*/ 387 h 455"/>
                  <a:gd name="T48" fmla="*/ 57 w 250"/>
                  <a:gd name="T49" fmla="*/ 413 h 455"/>
                  <a:gd name="T50" fmla="*/ 37 w 250"/>
                  <a:gd name="T51" fmla="*/ 372 h 455"/>
                  <a:gd name="T52" fmla="*/ 48 w 250"/>
                  <a:gd name="T53" fmla="*/ 364 h 455"/>
                  <a:gd name="T54" fmla="*/ 66 w 250"/>
                  <a:gd name="T55" fmla="*/ 369 h 455"/>
                  <a:gd name="T56" fmla="*/ 87 w 250"/>
                  <a:gd name="T57" fmla="*/ 399 h 455"/>
                  <a:gd name="T58" fmla="*/ 87 w 250"/>
                  <a:gd name="T59" fmla="*/ 333 h 455"/>
                  <a:gd name="T60" fmla="*/ 87 w 250"/>
                  <a:gd name="T61" fmla="*/ 263 h 455"/>
                  <a:gd name="T62" fmla="*/ 97 w 250"/>
                  <a:gd name="T63" fmla="*/ 200 h 455"/>
                  <a:gd name="T64" fmla="*/ 115 w 250"/>
                  <a:gd name="T65" fmla="*/ 147 h 455"/>
                  <a:gd name="T66" fmla="*/ 133 w 250"/>
                  <a:gd name="T67" fmla="*/ 100 h 455"/>
                  <a:gd name="T68" fmla="*/ 153 w 250"/>
                  <a:gd name="T69" fmla="*/ 74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0" h="455">
                    <a:moveTo>
                      <a:pt x="153" y="74"/>
                    </a:moveTo>
                    <a:lnTo>
                      <a:pt x="186" y="24"/>
                    </a:lnTo>
                    <a:lnTo>
                      <a:pt x="209" y="5"/>
                    </a:lnTo>
                    <a:lnTo>
                      <a:pt x="235" y="0"/>
                    </a:lnTo>
                    <a:lnTo>
                      <a:pt x="250" y="45"/>
                    </a:lnTo>
                    <a:lnTo>
                      <a:pt x="227" y="83"/>
                    </a:lnTo>
                    <a:lnTo>
                      <a:pt x="209" y="97"/>
                    </a:lnTo>
                    <a:lnTo>
                      <a:pt x="175" y="132"/>
                    </a:lnTo>
                    <a:lnTo>
                      <a:pt x="144" y="187"/>
                    </a:lnTo>
                    <a:lnTo>
                      <a:pt x="129" y="254"/>
                    </a:lnTo>
                    <a:lnTo>
                      <a:pt x="124" y="314"/>
                    </a:lnTo>
                    <a:lnTo>
                      <a:pt x="121" y="369"/>
                    </a:lnTo>
                    <a:lnTo>
                      <a:pt x="124" y="408"/>
                    </a:lnTo>
                    <a:lnTo>
                      <a:pt x="135" y="408"/>
                    </a:lnTo>
                    <a:lnTo>
                      <a:pt x="161" y="387"/>
                    </a:lnTo>
                    <a:lnTo>
                      <a:pt x="193" y="399"/>
                    </a:lnTo>
                    <a:lnTo>
                      <a:pt x="172" y="419"/>
                    </a:lnTo>
                    <a:lnTo>
                      <a:pt x="130" y="437"/>
                    </a:lnTo>
                    <a:lnTo>
                      <a:pt x="117" y="453"/>
                    </a:lnTo>
                    <a:lnTo>
                      <a:pt x="80" y="455"/>
                    </a:lnTo>
                    <a:lnTo>
                      <a:pt x="46" y="440"/>
                    </a:lnTo>
                    <a:lnTo>
                      <a:pt x="0" y="419"/>
                    </a:lnTo>
                    <a:lnTo>
                      <a:pt x="5" y="392"/>
                    </a:lnTo>
                    <a:lnTo>
                      <a:pt x="20" y="387"/>
                    </a:lnTo>
                    <a:lnTo>
                      <a:pt x="57" y="413"/>
                    </a:lnTo>
                    <a:lnTo>
                      <a:pt x="37" y="372"/>
                    </a:lnTo>
                    <a:lnTo>
                      <a:pt x="48" y="364"/>
                    </a:lnTo>
                    <a:lnTo>
                      <a:pt x="66" y="369"/>
                    </a:lnTo>
                    <a:lnTo>
                      <a:pt x="87" y="399"/>
                    </a:lnTo>
                    <a:lnTo>
                      <a:pt x="87" y="333"/>
                    </a:lnTo>
                    <a:lnTo>
                      <a:pt x="87" y="263"/>
                    </a:lnTo>
                    <a:lnTo>
                      <a:pt x="97" y="200"/>
                    </a:lnTo>
                    <a:lnTo>
                      <a:pt x="115" y="147"/>
                    </a:lnTo>
                    <a:lnTo>
                      <a:pt x="133" y="100"/>
                    </a:lnTo>
                    <a:lnTo>
                      <a:pt x="15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23" name="Freeform 55">
                <a:extLst>
                  <a:ext uri="{FF2B5EF4-FFF2-40B4-BE49-F238E27FC236}">
                    <a16:creationId xmlns:a16="http://schemas.microsoft.com/office/drawing/2014/main" id="{A874C75D-6AAE-B8EB-C998-23C41248D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5" y="3469"/>
                <a:ext cx="457" cy="493"/>
              </a:xfrm>
              <a:custGeom>
                <a:avLst/>
                <a:gdLst>
                  <a:gd name="T0" fmla="*/ 53 w 457"/>
                  <a:gd name="T1" fmla="*/ 3 h 493"/>
                  <a:gd name="T2" fmla="*/ 80 w 457"/>
                  <a:gd name="T3" fmla="*/ 5 h 493"/>
                  <a:gd name="T4" fmla="*/ 118 w 457"/>
                  <a:gd name="T5" fmla="*/ 23 h 493"/>
                  <a:gd name="T6" fmla="*/ 161 w 457"/>
                  <a:gd name="T7" fmla="*/ 62 h 493"/>
                  <a:gd name="T8" fmla="*/ 208 w 457"/>
                  <a:gd name="T9" fmla="*/ 116 h 493"/>
                  <a:gd name="T10" fmla="*/ 261 w 457"/>
                  <a:gd name="T11" fmla="*/ 190 h 493"/>
                  <a:gd name="T12" fmla="*/ 302 w 457"/>
                  <a:gd name="T13" fmla="*/ 271 h 493"/>
                  <a:gd name="T14" fmla="*/ 324 w 457"/>
                  <a:gd name="T15" fmla="*/ 365 h 493"/>
                  <a:gd name="T16" fmla="*/ 347 w 457"/>
                  <a:gd name="T17" fmla="*/ 421 h 493"/>
                  <a:gd name="T18" fmla="*/ 360 w 457"/>
                  <a:gd name="T19" fmla="*/ 452 h 493"/>
                  <a:gd name="T20" fmla="*/ 388 w 457"/>
                  <a:gd name="T21" fmla="*/ 460 h 493"/>
                  <a:gd name="T22" fmla="*/ 428 w 457"/>
                  <a:gd name="T23" fmla="*/ 460 h 493"/>
                  <a:gd name="T24" fmla="*/ 448 w 457"/>
                  <a:gd name="T25" fmla="*/ 461 h 493"/>
                  <a:gd name="T26" fmla="*/ 457 w 457"/>
                  <a:gd name="T27" fmla="*/ 484 h 493"/>
                  <a:gd name="T28" fmla="*/ 430 w 457"/>
                  <a:gd name="T29" fmla="*/ 491 h 493"/>
                  <a:gd name="T30" fmla="*/ 392 w 457"/>
                  <a:gd name="T31" fmla="*/ 488 h 493"/>
                  <a:gd name="T32" fmla="*/ 356 w 457"/>
                  <a:gd name="T33" fmla="*/ 484 h 493"/>
                  <a:gd name="T34" fmla="*/ 333 w 457"/>
                  <a:gd name="T35" fmla="*/ 464 h 493"/>
                  <a:gd name="T36" fmla="*/ 315 w 457"/>
                  <a:gd name="T37" fmla="*/ 470 h 493"/>
                  <a:gd name="T38" fmla="*/ 308 w 457"/>
                  <a:gd name="T39" fmla="*/ 488 h 493"/>
                  <a:gd name="T40" fmla="*/ 284 w 457"/>
                  <a:gd name="T41" fmla="*/ 493 h 493"/>
                  <a:gd name="T42" fmla="*/ 271 w 457"/>
                  <a:gd name="T43" fmla="*/ 482 h 493"/>
                  <a:gd name="T44" fmla="*/ 279 w 457"/>
                  <a:gd name="T45" fmla="*/ 460 h 493"/>
                  <a:gd name="T46" fmla="*/ 303 w 457"/>
                  <a:gd name="T47" fmla="*/ 433 h 493"/>
                  <a:gd name="T48" fmla="*/ 306 w 457"/>
                  <a:gd name="T49" fmla="*/ 398 h 493"/>
                  <a:gd name="T50" fmla="*/ 294 w 457"/>
                  <a:gd name="T51" fmla="*/ 362 h 493"/>
                  <a:gd name="T52" fmla="*/ 270 w 457"/>
                  <a:gd name="T53" fmla="*/ 294 h 493"/>
                  <a:gd name="T54" fmla="*/ 238 w 457"/>
                  <a:gd name="T55" fmla="*/ 244 h 493"/>
                  <a:gd name="T56" fmla="*/ 207 w 457"/>
                  <a:gd name="T57" fmla="*/ 193 h 493"/>
                  <a:gd name="T58" fmla="*/ 175 w 457"/>
                  <a:gd name="T59" fmla="*/ 154 h 493"/>
                  <a:gd name="T60" fmla="*/ 130 w 457"/>
                  <a:gd name="T61" fmla="*/ 112 h 493"/>
                  <a:gd name="T62" fmla="*/ 80 w 457"/>
                  <a:gd name="T63" fmla="*/ 84 h 493"/>
                  <a:gd name="T64" fmla="*/ 12 w 457"/>
                  <a:gd name="T65" fmla="*/ 57 h 493"/>
                  <a:gd name="T66" fmla="*/ 0 w 457"/>
                  <a:gd name="T67" fmla="*/ 23 h 493"/>
                  <a:gd name="T68" fmla="*/ 21 w 457"/>
                  <a:gd name="T69" fmla="*/ 0 h 493"/>
                  <a:gd name="T70" fmla="*/ 53 w 457"/>
                  <a:gd name="T71" fmla="*/ 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7" h="493">
                    <a:moveTo>
                      <a:pt x="53" y="3"/>
                    </a:moveTo>
                    <a:lnTo>
                      <a:pt x="80" y="5"/>
                    </a:lnTo>
                    <a:lnTo>
                      <a:pt x="118" y="23"/>
                    </a:lnTo>
                    <a:lnTo>
                      <a:pt x="161" y="62"/>
                    </a:lnTo>
                    <a:lnTo>
                      <a:pt x="208" y="116"/>
                    </a:lnTo>
                    <a:lnTo>
                      <a:pt x="261" y="190"/>
                    </a:lnTo>
                    <a:lnTo>
                      <a:pt x="302" y="271"/>
                    </a:lnTo>
                    <a:lnTo>
                      <a:pt x="324" y="365"/>
                    </a:lnTo>
                    <a:lnTo>
                      <a:pt x="347" y="421"/>
                    </a:lnTo>
                    <a:lnTo>
                      <a:pt x="360" y="452"/>
                    </a:lnTo>
                    <a:lnTo>
                      <a:pt x="388" y="460"/>
                    </a:lnTo>
                    <a:lnTo>
                      <a:pt x="428" y="460"/>
                    </a:lnTo>
                    <a:lnTo>
                      <a:pt x="448" y="461"/>
                    </a:lnTo>
                    <a:lnTo>
                      <a:pt x="457" y="484"/>
                    </a:lnTo>
                    <a:lnTo>
                      <a:pt x="430" y="491"/>
                    </a:lnTo>
                    <a:lnTo>
                      <a:pt x="392" y="488"/>
                    </a:lnTo>
                    <a:lnTo>
                      <a:pt x="356" y="484"/>
                    </a:lnTo>
                    <a:lnTo>
                      <a:pt x="333" y="464"/>
                    </a:lnTo>
                    <a:lnTo>
                      <a:pt x="315" y="470"/>
                    </a:lnTo>
                    <a:lnTo>
                      <a:pt x="308" y="488"/>
                    </a:lnTo>
                    <a:lnTo>
                      <a:pt x="284" y="493"/>
                    </a:lnTo>
                    <a:lnTo>
                      <a:pt x="271" y="482"/>
                    </a:lnTo>
                    <a:lnTo>
                      <a:pt x="279" y="460"/>
                    </a:lnTo>
                    <a:lnTo>
                      <a:pt x="303" y="433"/>
                    </a:lnTo>
                    <a:lnTo>
                      <a:pt x="306" y="398"/>
                    </a:lnTo>
                    <a:lnTo>
                      <a:pt x="294" y="362"/>
                    </a:lnTo>
                    <a:lnTo>
                      <a:pt x="270" y="294"/>
                    </a:lnTo>
                    <a:lnTo>
                      <a:pt x="238" y="244"/>
                    </a:lnTo>
                    <a:lnTo>
                      <a:pt x="207" y="193"/>
                    </a:lnTo>
                    <a:lnTo>
                      <a:pt x="175" y="154"/>
                    </a:lnTo>
                    <a:lnTo>
                      <a:pt x="130" y="112"/>
                    </a:lnTo>
                    <a:lnTo>
                      <a:pt x="80" y="84"/>
                    </a:lnTo>
                    <a:lnTo>
                      <a:pt x="12" y="57"/>
                    </a:lnTo>
                    <a:lnTo>
                      <a:pt x="0" y="23"/>
                    </a:lnTo>
                    <a:lnTo>
                      <a:pt x="21" y="0"/>
                    </a:lnTo>
                    <a:lnTo>
                      <a:pt x="5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24" name="Freeform 56">
                <a:extLst>
                  <a:ext uri="{FF2B5EF4-FFF2-40B4-BE49-F238E27FC236}">
                    <a16:creationId xmlns:a16="http://schemas.microsoft.com/office/drawing/2014/main" id="{7341951F-2706-9AE3-0007-BC42043D5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" y="3579"/>
                <a:ext cx="599" cy="359"/>
              </a:xfrm>
              <a:custGeom>
                <a:avLst/>
                <a:gdLst>
                  <a:gd name="T0" fmla="*/ 29 w 599"/>
                  <a:gd name="T1" fmla="*/ 247 h 359"/>
                  <a:gd name="T2" fmla="*/ 5 w 599"/>
                  <a:gd name="T3" fmla="*/ 264 h 359"/>
                  <a:gd name="T4" fmla="*/ 0 w 599"/>
                  <a:gd name="T5" fmla="*/ 292 h 359"/>
                  <a:gd name="T6" fmla="*/ 5 w 599"/>
                  <a:gd name="T7" fmla="*/ 341 h 359"/>
                  <a:gd name="T8" fmla="*/ 27 w 599"/>
                  <a:gd name="T9" fmla="*/ 359 h 359"/>
                  <a:gd name="T10" fmla="*/ 86 w 599"/>
                  <a:gd name="T11" fmla="*/ 345 h 359"/>
                  <a:gd name="T12" fmla="*/ 150 w 599"/>
                  <a:gd name="T13" fmla="*/ 306 h 359"/>
                  <a:gd name="T14" fmla="*/ 234 w 599"/>
                  <a:gd name="T15" fmla="*/ 259 h 359"/>
                  <a:gd name="T16" fmla="*/ 293 w 599"/>
                  <a:gd name="T17" fmla="*/ 232 h 359"/>
                  <a:gd name="T18" fmla="*/ 329 w 599"/>
                  <a:gd name="T19" fmla="*/ 227 h 359"/>
                  <a:gd name="T20" fmla="*/ 383 w 599"/>
                  <a:gd name="T21" fmla="*/ 224 h 359"/>
                  <a:gd name="T22" fmla="*/ 414 w 599"/>
                  <a:gd name="T23" fmla="*/ 220 h 359"/>
                  <a:gd name="T24" fmla="*/ 452 w 599"/>
                  <a:gd name="T25" fmla="*/ 197 h 359"/>
                  <a:gd name="T26" fmla="*/ 489 w 599"/>
                  <a:gd name="T27" fmla="*/ 186 h 359"/>
                  <a:gd name="T28" fmla="*/ 507 w 599"/>
                  <a:gd name="T29" fmla="*/ 186 h 359"/>
                  <a:gd name="T30" fmla="*/ 536 w 599"/>
                  <a:gd name="T31" fmla="*/ 186 h 359"/>
                  <a:gd name="T32" fmla="*/ 545 w 599"/>
                  <a:gd name="T33" fmla="*/ 173 h 359"/>
                  <a:gd name="T34" fmla="*/ 549 w 599"/>
                  <a:gd name="T35" fmla="*/ 136 h 359"/>
                  <a:gd name="T36" fmla="*/ 566 w 599"/>
                  <a:gd name="T37" fmla="*/ 97 h 359"/>
                  <a:gd name="T38" fmla="*/ 590 w 599"/>
                  <a:gd name="T39" fmla="*/ 59 h 359"/>
                  <a:gd name="T40" fmla="*/ 599 w 599"/>
                  <a:gd name="T41" fmla="*/ 41 h 359"/>
                  <a:gd name="T42" fmla="*/ 593 w 599"/>
                  <a:gd name="T43" fmla="*/ 18 h 359"/>
                  <a:gd name="T44" fmla="*/ 557 w 599"/>
                  <a:gd name="T45" fmla="*/ 0 h 359"/>
                  <a:gd name="T46" fmla="*/ 531 w 599"/>
                  <a:gd name="T47" fmla="*/ 5 h 359"/>
                  <a:gd name="T48" fmla="*/ 504 w 599"/>
                  <a:gd name="T49" fmla="*/ 86 h 359"/>
                  <a:gd name="T50" fmla="*/ 494 w 599"/>
                  <a:gd name="T51" fmla="*/ 150 h 359"/>
                  <a:gd name="T52" fmla="*/ 476 w 599"/>
                  <a:gd name="T53" fmla="*/ 159 h 359"/>
                  <a:gd name="T54" fmla="*/ 401 w 599"/>
                  <a:gd name="T55" fmla="*/ 165 h 359"/>
                  <a:gd name="T56" fmla="*/ 321 w 599"/>
                  <a:gd name="T57" fmla="*/ 173 h 359"/>
                  <a:gd name="T58" fmla="*/ 270 w 599"/>
                  <a:gd name="T59" fmla="*/ 170 h 359"/>
                  <a:gd name="T60" fmla="*/ 243 w 599"/>
                  <a:gd name="T61" fmla="*/ 182 h 359"/>
                  <a:gd name="T62" fmla="*/ 189 w 599"/>
                  <a:gd name="T63" fmla="*/ 200 h 359"/>
                  <a:gd name="T64" fmla="*/ 99 w 599"/>
                  <a:gd name="T65" fmla="*/ 227 h 359"/>
                  <a:gd name="T66" fmla="*/ 29 w 599"/>
                  <a:gd name="T67" fmla="*/ 247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9" h="359">
                    <a:moveTo>
                      <a:pt x="29" y="247"/>
                    </a:moveTo>
                    <a:lnTo>
                      <a:pt x="5" y="264"/>
                    </a:lnTo>
                    <a:lnTo>
                      <a:pt x="0" y="292"/>
                    </a:lnTo>
                    <a:lnTo>
                      <a:pt x="5" y="341"/>
                    </a:lnTo>
                    <a:lnTo>
                      <a:pt x="27" y="359"/>
                    </a:lnTo>
                    <a:lnTo>
                      <a:pt x="86" y="345"/>
                    </a:lnTo>
                    <a:lnTo>
                      <a:pt x="150" y="306"/>
                    </a:lnTo>
                    <a:lnTo>
                      <a:pt x="234" y="259"/>
                    </a:lnTo>
                    <a:lnTo>
                      <a:pt x="293" y="232"/>
                    </a:lnTo>
                    <a:lnTo>
                      <a:pt x="329" y="227"/>
                    </a:lnTo>
                    <a:lnTo>
                      <a:pt x="383" y="224"/>
                    </a:lnTo>
                    <a:lnTo>
                      <a:pt x="414" y="220"/>
                    </a:lnTo>
                    <a:lnTo>
                      <a:pt x="452" y="197"/>
                    </a:lnTo>
                    <a:lnTo>
                      <a:pt x="489" y="186"/>
                    </a:lnTo>
                    <a:lnTo>
                      <a:pt x="507" y="186"/>
                    </a:lnTo>
                    <a:lnTo>
                      <a:pt x="536" y="186"/>
                    </a:lnTo>
                    <a:lnTo>
                      <a:pt x="545" y="173"/>
                    </a:lnTo>
                    <a:lnTo>
                      <a:pt x="549" y="136"/>
                    </a:lnTo>
                    <a:lnTo>
                      <a:pt x="566" y="97"/>
                    </a:lnTo>
                    <a:lnTo>
                      <a:pt x="590" y="59"/>
                    </a:lnTo>
                    <a:lnTo>
                      <a:pt x="599" y="41"/>
                    </a:lnTo>
                    <a:lnTo>
                      <a:pt x="593" y="18"/>
                    </a:lnTo>
                    <a:lnTo>
                      <a:pt x="557" y="0"/>
                    </a:lnTo>
                    <a:lnTo>
                      <a:pt x="531" y="5"/>
                    </a:lnTo>
                    <a:lnTo>
                      <a:pt x="504" y="86"/>
                    </a:lnTo>
                    <a:lnTo>
                      <a:pt x="494" y="150"/>
                    </a:lnTo>
                    <a:lnTo>
                      <a:pt x="476" y="159"/>
                    </a:lnTo>
                    <a:lnTo>
                      <a:pt x="401" y="165"/>
                    </a:lnTo>
                    <a:lnTo>
                      <a:pt x="321" y="173"/>
                    </a:lnTo>
                    <a:lnTo>
                      <a:pt x="270" y="170"/>
                    </a:lnTo>
                    <a:lnTo>
                      <a:pt x="243" y="182"/>
                    </a:lnTo>
                    <a:lnTo>
                      <a:pt x="189" y="200"/>
                    </a:lnTo>
                    <a:lnTo>
                      <a:pt x="99" y="227"/>
                    </a:lnTo>
                    <a:lnTo>
                      <a:pt x="29" y="2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25" name="Freeform 57">
                <a:extLst>
                  <a:ext uri="{FF2B5EF4-FFF2-40B4-BE49-F238E27FC236}">
                    <a16:creationId xmlns:a16="http://schemas.microsoft.com/office/drawing/2014/main" id="{73F70A41-0F1F-3D11-7D71-38D8DC3B7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3521"/>
                <a:ext cx="488" cy="411"/>
              </a:xfrm>
              <a:custGeom>
                <a:avLst/>
                <a:gdLst>
                  <a:gd name="T0" fmla="*/ 18 w 488"/>
                  <a:gd name="T1" fmla="*/ 310 h 411"/>
                  <a:gd name="T2" fmla="*/ 0 w 488"/>
                  <a:gd name="T3" fmla="*/ 329 h 411"/>
                  <a:gd name="T4" fmla="*/ 0 w 488"/>
                  <a:gd name="T5" fmla="*/ 356 h 411"/>
                  <a:gd name="T6" fmla="*/ 12 w 488"/>
                  <a:gd name="T7" fmla="*/ 397 h 411"/>
                  <a:gd name="T8" fmla="*/ 35 w 488"/>
                  <a:gd name="T9" fmla="*/ 411 h 411"/>
                  <a:gd name="T10" fmla="*/ 85 w 488"/>
                  <a:gd name="T11" fmla="*/ 388 h 411"/>
                  <a:gd name="T12" fmla="*/ 136 w 488"/>
                  <a:gd name="T13" fmla="*/ 341 h 411"/>
                  <a:gd name="T14" fmla="*/ 202 w 488"/>
                  <a:gd name="T15" fmla="*/ 285 h 411"/>
                  <a:gd name="T16" fmla="*/ 249 w 488"/>
                  <a:gd name="T17" fmla="*/ 251 h 411"/>
                  <a:gd name="T18" fmla="*/ 281 w 488"/>
                  <a:gd name="T19" fmla="*/ 240 h 411"/>
                  <a:gd name="T20" fmla="*/ 328 w 488"/>
                  <a:gd name="T21" fmla="*/ 228 h 411"/>
                  <a:gd name="T22" fmla="*/ 355 w 488"/>
                  <a:gd name="T23" fmla="*/ 220 h 411"/>
                  <a:gd name="T24" fmla="*/ 384 w 488"/>
                  <a:gd name="T25" fmla="*/ 194 h 411"/>
                  <a:gd name="T26" fmla="*/ 416 w 488"/>
                  <a:gd name="T27" fmla="*/ 178 h 411"/>
                  <a:gd name="T28" fmla="*/ 431 w 488"/>
                  <a:gd name="T29" fmla="*/ 173 h 411"/>
                  <a:gd name="T30" fmla="*/ 457 w 488"/>
                  <a:gd name="T31" fmla="*/ 169 h 411"/>
                  <a:gd name="T32" fmla="*/ 462 w 488"/>
                  <a:gd name="T33" fmla="*/ 156 h 411"/>
                  <a:gd name="T34" fmla="*/ 461 w 488"/>
                  <a:gd name="T35" fmla="*/ 123 h 411"/>
                  <a:gd name="T36" fmla="*/ 469 w 488"/>
                  <a:gd name="T37" fmla="*/ 85 h 411"/>
                  <a:gd name="T38" fmla="*/ 483 w 488"/>
                  <a:gd name="T39" fmla="*/ 46 h 411"/>
                  <a:gd name="T40" fmla="*/ 488 w 488"/>
                  <a:gd name="T41" fmla="*/ 30 h 411"/>
                  <a:gd name="T42" fmla="*/ 479 w 488"/>
                  <a:gd name="T43" fmla="*/ 11 h 411"/>
                  <a:gd name="T44" fmla="*/ 443 w 488"/>
                  <a:gd name="T45" fmla="*/ 0 h 411"/>
                  <a:gd name="T46" fmla="*/ 422 w 488"/>
                  <a:gd name="T47" fmla="*/ 8 h 411"/>
                  <a:gd name="T48" fmla="*/ 411 w 488"/>
                  <a:gd name="T49" fmla="*/ 86 h 411"/>
                  <a:gd name="T50" fmla="*/ 413 w 488"/>
                  <a:gd name="T51" fmla="*/ 143 h 411"/>
                  <a:gd name="T52" fmla="*/ 400 w 488"/>
                  <a:gd name="T53" fmla="*/ 154 h 411"/>
                  <a:gd name="T54" fmla="*/ 333 w 488"/>
                  <a:gd name="T55" fmla="*/ 173 h 411"/>
                  <a:gd name="T56" fmla="*/ 264 w 488"/>
                  <a:gd name="T57" fmla="*/ 194 h 411"/>
                  <a:gd name="T58" fmla="*/ 218 w 488"/>
                  <a:gd name="T59" fmla="*/ 201 h 411"/>
                  <a:gd name="T60" fmla="*/ 197 w 488"/>
                  <a:gd name="T61" fmla="*/ 216 h 411"/>
                  <a:gd name="T62" fmla="*/ 152 w 488"/>
                  <a:gd name="T63" fmla="*/ 242 h 411"/>
                  <a:gd name="T64" fmla="*/ 76 w 488"/>
                  <a:gd name="T65" fmla="*/ 280 h 411"/>
                  <a:gd name="T66" fmla="*/ 18 w 488"/>
                  <a:gd name="T67" fmla="*/ 31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411">
                    <a:moveTo>
                      <a:pt x="18" y="310"/>
                    </a:moveTo>
                    <a:lnTo>
                      <a:pt x="0" y="329"/>
                    </a:lnTo>
                    <a:lnTo>
                      <a:pt x="0" y="356"/>
                    </a:lnTo>
                    <a:lnTo>
                      <a:pt x="12" y="397"/>
                    </a:lnTo>
                    <a:lnTo>
                      <a:pt x="35" y="411"/>
                    </a:lnTo>
                    <a:lnTo>
                      <a:pt x="85" y="388"/>
                    </a:lnTo>
                    <a:lnTo>
                      <a:pt x="136" y="341"/>
                    </a:lnTo>
                    <a:lnTo>
                      <a:pt x="202" y="285"/>
                    </a:lnTo>
                    <a:lnTo>
                      <a:pt x="249" y="251"/>
                    </a:lnTo>
                    <a:lnTo>
                      <a:pt x="281" y="240"/>
                    </a:lnTo>
                    <a:lnTo>
                      <a:pt x="328" y="228"/>
                    </a:lnTo>
                    <a:lnTo>
                      <a:pt x="355" y="220"/>
                    </a:lnTo>
                    <a:lnTo>
                      <a:pt x="384" y="194"/>
                    </a:lnTo>
                    <a:lnTo>
                      <a:pt x="416" y="178"/>
                    </a:lnTo>
                    <a:lnTo>
                      <a:pt x="431" y="173"/>
                    </a:lnTo>
                    <a:lnTo>
                      <a:pt x="457" y="169"/>
                    </a:lnTo>
                    <a:lnTo>
                      <a:pt x="462" y="156"/>
                    </a:lnTo>
                    <a:lnTo>
                      <a:pt x="461" y="123"/>
                    </a:lnTo>
                    <a:lnTo>
                      <a:pt x="469" y="85"/>
                    </a:lnTo>
                    <a:lnTo>
                      <a:pt x="483" y="46"/>
                    </a:lnTo>
                    <a:lnTo>
                      <a:pt x="488" y="30"/>
                    </a:lnTo>
                    <a:lnTo>
                      <a:pt x="479" y="11"/>
                    </a:lnTo>
                    <a:lnTo>
                      <a:pt x="443" y="0"/>
                    </a:lnTo>
                    <a:lnTo>
                      <a:pt x="422" y="8"/>
                    </a:lnTo>
                    <a:lnTo>
                      <a:pt x="411" y="86"/>
                    </a:lnTo>
                    <a:lnTo>
                      <a:pt x="413" y="143"/>
                    </a:lnTo>
                    <a:lnTo>
                      <a:pt x="400" y="154"/>
                    </a:lnTo>
                    <a:lnTo>
                      <a:pt x="333" y="173"/>
                    </a:lnTo>
                    <a:lnTo>
                      <a:pt x="264" y="194"/>
                    </a:lnTo>
                    <a:lnTo>
                      <a:pt x="218" y="201"/>
                    </a:lnTo>
                    <a:lnTo>
                      <a:pt x="197" y="216"/>
                    </a:lnTo>
                    <a:lnTo>
                      <a:pt x="152" y="242"/>
                    </a:lnTo>
                    <a:lnTo>
                      <a:pt x="76" y="280"/>
                    </a:lnTo>
                    <a:lnTo>
                      <a:pt x="18" y="3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8426" name="Rectangle 58">
            <a:extLst>
              <a:ext uri="{FF2B5EF4-FFF2-40B4-BE49-F238E27FC236}">
                <a16:creationId xmlns:a16="http://schemas.microsoft.com/office/drawing/2014/main" id="{BAFBF332-4AC7-4507-8A67-E15E7DB6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3663950"/>
            <a:ext cx="928687" cy="750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>
                <a:solidFill>
                  <a:srgbClr val="FFFF00"/>
                </a:solidFill>
                <a:latin typeface="Times New Roman" panose="02020603050405020304" pitchFamily="18" charset="0"/>
              </a:rPr>
              <a:t>% foo.bar</a:t>
            </a:r>
          </a:p>
          <a:p>
            <a:r>
              <a:rPr lang="en-US" altLang="en-US" sz="1400">
                <a:solidFill>
                  <a:srgbClr val="FFFF00"/>
                </a:solidFill>
                <a:latin typeface="Times New Roman" panose="02020603050405020304" pitchFamily="18" charset="0"/>
              </a:rPr>
              <a:t>ABORT</a:t>
            </a:r>
          </a:p>
          <a:p>
            <a:r>
              <a:rPr lang="en-US" altLang="en-US" sz="1400">
                <a:solidFill>
                  <a:srgbClr val="FFFF00"/>
                </a:solidFill>
                <a:latin typeface="Times New Roman" panose="02020603050405020304" pitchFamily="18" charset="0"/>
              </a:rPr>
              <a:t>dumby!!!</a:t>
            </a:r>
            <a:endParaRPr lang="en-US" altLang="en-US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27" name="AutoShape 59">
            <a:extLst>
              <a:ext uri="{FF2B5EF4-FFF2-40B4-BE49-F238E27FC236}">
                <a16:creationId xmlns:a16="http://schemas.microsoft.com/office/drawing/2014/main" id="{32A35F7B-3A64-BBFF-B2EE-D4F219C8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78050"/>
            <a:ext cx="2286000" cy="1054100"/>
          </a:xfrm>
          <a:prstGeom prst="cloudCallout">
            <a:avLst>
              <a:gd name="adj1" fmla="val -13194"/>
              <a:gd name="adj2" fmla="val 141588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rgbClr val="FFFF00"/>
                </a:solidFill>
                <a:latin typeface="Times New Roman" panose="02020603050405020304" pitchFamily="18" charset="0"/>
              </a:rPr>
              <a:t>C…P… filename</a:t>
            </a:r>
          </a:p>
          <a:p>
            <a:pPr algn="ctr"/>
            <a:r>
              <a:rPr lang="en-US" altLang="en-US" sz="1800">
                <a:solidFill>
                  <a:srgbClr val="FFFF00"/>
                </a:solidFill>
                <a:latin typeface="Times New Roman" panose="02020603050405020304" pitchFamily="18" charset="0"/>
              </a:rPr>
              <a:t>dot star… or was </a:t>
            </a:r>
          </a:p>
          <a:p>
            <a:pPr algn="ctr"/>
            <a:r>
              <a:rPr lang="en-US" altLang="en-US" sz="1800">
                <a:solidFill>
                  <a:srgbClr val="FFFF00"/>
                </a:solidFill>
                <a:latin typeface="Times New Roman" panose="02020603050405020304" pitchFamily="18" charset="0"/>
              </a:rPr>
              <a:t>it R…M?</a:t>
            </a:r>
            <a:endParaRPr lang="en-US" altLang="en-US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28" name="AutoShape 60">
            <a:extLst>
              <a:ext uri="{FF2B5EF4-FFF2-40B4-BE49-F238E27FC236}">
                <a16:creationId xmlns:a16="http://schemas.microsoft.com/office/drawing/2014/main" id="{153D1A03-0B18-0F85-520C-068EB2CC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016125"/>
            <a:ext cx="2209800" cy="1136650"/>
          </a:xfrm>
          <a:prstGeom prst="cloudCallout">
            <a:avLst>
              <a:gd name="adj1" fmla="val -27083"/>
              <a:gd name="adj2" fmla="val 134972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rgbClr val="FFFF00"/>
                </a:solidFill>
                <a:latin typeface="Times New Roman" panose="02020603050405020304" pitchFamily="18" charset="0"/>
              </a:rPr>
              <a:t>Move this file here,</a:t>
            </a:r>
          </a:p>
          <a:p>
            <a:pPr algn="ctr"/>
            <a:r>
              <a:rPr lang="en-US" altLang="en-US" sz="1800">
                <a:solidFill>
                  <a:srgbClr val="FFFF00"/>
                </a:solidFill>
                <a:latin typeface="Times New Roman" panose="02020603050405020304" pitchFamily="18" charset="0"/>
              </a:rPr>
              <a:t>and copy this to there.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8429" name="Text Box 61">
            <a:extLst>
              <a:ext uri="{FF2B5EF4-FFF2-40B4-BE49-F238E27FC236}">
                <a16:creationId xmlns:a16="http://schemas.microsoft.com/office/drawing/2014/main" id="{0E81B0FD-236E-BDBA-7474-C57187962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5689600"/>
            <a:ext cx="3405187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800" i="1">
                <a:latin typeface="Comic Sans MS" panose="030F0702030302020204" pitchFamily="66" charset="0"/>
              </a:rPr>
              <a:t>Direct manipulation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38A7D3F-7A43-8838-4319-9801F5DD9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Paradigm Shifts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CF66EA7-4732-46C4-2BF9-83C310946B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r>
              <a:rPr lang="en-US" altLang="en-US"/>
              <a:t>Batch processing</a:t>
            </a:r>
          </a:p>
          <a:p>
            <a:r>
              <a:rPr lang="en-US" altLang="en-US"/>
              <a:t>Timesharing</a:t>
            </a:r>
          </a:p>
          <a:p>
            <a:r>
              <a:rPr lang="en-US" altLang="en-US"/>
              <a:t>Networking</a:t>
            </a:r>
          </a:p>
          <a:p>
            <a:r>
              <a:rPr lang="en-US" altLang="en-US"/>
              <a:t>Graphical display</a:t>
            </a:r>
          </a:p>
          <a:p>
            <a:r>
              <a:rPr lang="en-US" altLang="en-US">
                <a:solidFill>
                  <a:srgbClr val="FF0000"/>
                </a:solidFill>
              </a:rPr>
              <a:t>Microprocessor</a:t>
            </a:r>
            <a:endParaRPr lang="en-US" altLang="en-US"/>
          </a:p>
          <a:p>
            <a:endParaRPr lang="en-US" altLang="en-US"/>
          </a:p>
        </p:txBody>
      </p:sp>
      <p:grpSp>
        <p:nvGrpSpPr>
          <p:cNvPr id="59396" name="Group 4">
            <a:extLst>
              <a:ext uri="{FF2B5EF4-FFF2-40B4-BE49-F238E27FC236}">
                <a16:creationId xmlns:a16="http://schemas.microsoft.com/office/drawing/2014/main" id="{E2C1102D-6DE8-305D-0332-7FB43FB2219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95613"/>
            <a:ext cx="1249363" cy="1377950"/>
            <a:chOff x="1425" y="723"/>
            <a:chExt cx="922" cy="983"/>
          </a:xfrm>
        </p:grpSpPr>
        <p:sp>
          <p:nvSpPr>
            <p:cNvPr id="59397" name="Freeform 5">
              <a:extLst>
                <a:ext uri="{FF2B5EF4-FFF2-40B4-BE49-F238E27FC236}">
                  <a16:creationId xmlns:a16="http://schemas.microsoft.com/office/drawing/2014/main" id="{DC7DB98D-8781-55C1-D9DB-903D57B58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" y="731"/>
              <a:ext cx="901" cy="965"/>
            </a:xfrm>
            <a:custGeom>
              <a:avLst/>
              <a:gdLst>
                <a:gd name="T0" fmla="*/ 186 w 901"/>
                <a:gd name="T1" fmla="*/ 585 h 965"/>
                <a:gd name="T2" fmla="*/ 109 w 901"/>
                <a:gd name="T3" fmla="*/ 634 h 965"/>
                <a:gd name="T4" fmla="*/ 14 w 901"/>
                <a:gd name="T5" fmla="*/ 696 h 965"/>
                <a:gd name="T6" fmla="*/ 4 w 901"/>
                <a:gd name="T7" fmla="*/ 758 h 965"/>
                <a:gd name="T8" fmla="*/ 0 w 901"/>
                <a:gd name="T9" fmla="*/ 875 h 965"/>
                <a:gd name="T10" fmla="*/ 142 w 901"/>
                <a:gd name="T11" fmla="*/ 891 h 965"/>
                <a:gd name="T12" fmla="*/ 302 w 901"/>
                <a:gd name="T13" fmla="*/ 899 h 965"/>
                <a:gd name="T14" fmla="*/ 539 w 901"/>
                <a:gd name="T15" fmla="*/ 933 h 965"/>
                <a:gd name="T16" fmla="*/ 714 w 901"/>
                <a:gd name="T17" fmla="*/ 965 h 965"/>
                <a:gd name="T18" fmla="*/ 794 w 901"/>
                <a:gd name="T19" fmla="*/ 862 h 965"/>
                <a:gd name="T20" fmla="*/ 901 w 901"/>
                <a:gd name="T21" fmla="*/ 652 h 965"/>
                <a:gd name="T22" fmla="*/ 898 w 901"/>
                <a:gd name="T23" fmla="*/ 584 h 965"/>
                <a:gd name="T24" fmla="*/ 875 w 901"/>
                <a:gd name="T25" fmla="*/ 553 h 965"/>
                <a:gd name="T26" fmla="*/ 795 w 901"/>
                <a:gd name="T27" fmla="*/ 545 h 965"/>
                <a:gd name="T28" fmla="*/ 860 w 901"/>
                <a:gd name="T29" fmla="*/ 382 h 965"/>
                <a:gd name="T30" fmla="*/ 873 w 901"/>
                <a:gd name="T31" fmla="*/ 331 h 965"/>
                <a:gd name="T32" fmla="*/ 875 w 901"/>
                <a:gd name="T33" fmla="*/ 198 h 965"/>
                <a:gd name="T34" fmla="*/ 871 w 901"/>
                <a:gd name="T35" fmla="*/ 99 h 965"/>
                <a:gd name="T36" fmla="*/ 846 w 901"/>
                <a:gd name="T37" fmla="*/ 50 h 965"/>
                <a:gd name="T38" fmla="*/ 820 w 901"/>
                <a:gd name="T39" fmla="*/ 47 h 965"/>
                <a:gd name="T40" fmla="*/ 756 w 901"/>
                <a:gd name="T41" fmla="*/ 47 h 965"/>
                <a:gd name="T42" fmla="*/ 651 w 901"/>
                <a:gd name="T43" fmla="*/ 36 h 965"/>
                <a:gd name="T44" fmla="*/ 585 w 901"/>
                <a:gd name="T45" fmla="*/ 16 h 965"/>
                <a:gd name="T46" fmla="*/ 513 w 901"/>
                <a:gd name="T47" fmla="*/ 0 h 965"/>
                <a:gd name="T48" fmla="*/ 484 w 901"/>
                <a:gd name="T49" fmla="*/ 3 h 965"/>
                <a:gd name="T50" fmla="*/ 416 w 901"/>
                <a:gd name="T51" fmla="*/ 21 h 965"/>
                <a:gd name="T52" fmla="*/ 322 w 901"/>
                <a:gd name="T53" fmla="*/ 31 h 965"/>
                <a:gd name="T54" fmla="*/ 198 w 901"/>
                <a:gd name="T55" fmla="*/ 53 h 965"/>
                <a:gd name="T56" fmla="*/ 150 w 901"/>
                <a:gd name="T57" fmla="*/ 73 h 965"/>
                <a:gd name="T58" fmla="*/ 102 w 901"/>
                <a:gd name="T59" fmla="*/ 110 h 965"/>
                <a:gd name="T60" fmla="*/ 84 w 901"/>
                <a:gd name="T61" fmla="*/ 173 h 965"/>
                <a:gd name="T62" fmla="*/ 68 w 901"/>
                <a:gd name="T63" fmla="*/ 279 h 965"/>
                <a:gd name="T64" fmla="*/ 52 w 901"/>
                <a:gd name="T65" fmla="*/ 406 h 965"/>
                <a:gd name="T66" fmla="*/ 49 w 901"/>
                <a:gd name="T67" fmla="*/ 482 h 965"/>
                <a:gd name="T68" fmla="*/ 60 w 901"/>
                <a:gd name="T69" fmla="*/ 528 h 965"/>
                <a:gd name="T70" fmla="*/ 83 w 901"/>
                <a:gd name="T71" fmla="*/ 555 h 965"/>
                <a:gd name="T72" fmla="*/ 114 w 901"/>
                <a:gd name="T73" fmla="*/ 569 h 965"/>
                <a:gd name="T74" fmla="*/ 186 w 901"/>
                <a:gd name="T75" fmla="*/ 58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1" h="965">
                  <a:moveTo>
                    <a:pt x="186" y="585"/>
                  </a:moveTo>
                  <a:lnTo>
                    <a:pt x="109" y="634"/>
                  </a:lnTo>
                  <a:lnTo>
                    <a:pt x="14" y="696"/>
                  </a:lnTo>
                  <a:lnTo>
                    <a:pt x="4" y="758"/>
                  </a:lnTo>
                  <a:lnTo>
                    <a:pt x="0" y="875"/>
                  </a:lnTo>
                  <a:lnTo>
                    <a:pt x="142" y="891"/>
                  </a:lnTo>
                  <a:lnTo>
                    <a:pt x="302" y="899"/>
                  </a:lnTo>
                  <a:lnTo>
                    <a:pt x="539" y="933"/>
                  </a:lnTo>
                  <a:lnTo>
                    <a:pt x="714" y="965"/>
                  </a:lnTo>
                  <a:lnTo>
                    <a:pt x="794" y="862"/>
                  </a:lnTo>
                  <a:lnTo>
                    <a:pt x="901" y="652"/>
                  </a:lnTo>
                  <a:lnTo>
                    <a:pt x="898" y="584"/>
                  </a:lnTo>
                  <a:lnTo>
                    <a:pt x="875" y="553"/>
                  </a:lnTo>
                  <a:lnTo>
                    <a:pt x="795" y="545"/>
                  </a:lnTo>
                  <a:lnTo>
                    <a:pt x="860" y="382"/>
                  </a:lnTo>
                  <a:lnTo>
                    <a:pt x="873" y="331"/>
                  </a:lnTo>
                  <a:lnTo>
                    <a:pt x="875" y="198"/>
                  </a:lnTo>
                  <a:lnTo>
                    <a:pt x="871" y="99"/>
                  </a:lnTo>
                  <a:lnTo>
                    <a:pt x="846" y="50"/>
                  </a:lnTo>
                  <a:lnTo>
                    <a:pt x="820" y="47"/>
                  </a:lnTo>
                  <a:lnTo>
                    <a:pt x="756" y="47"/>
                  </a:lnTo>
                  <a:lnTo>
                    <a:pt x="651" y="36"/>
                  </a:lnTo>
                  <a:lnTo>
                    <a:pt x="585" y="16"/>
                  </a:lnTo>
                  <a:lnTo>
                    <a:pt x="513" y="0"/>
                  </a:lnTo>
                  <a:lnTo>
                    <a:pt x="484" y="3"/>
                  </a:lnTo>
                  <a:lnTo>
                    <a:pt x="416" y="21"/>
                  </a:lnTo>
                  <a:lnTo>
                    <a:pt x="322" y="31"/>
                  </a:lnTo>
                  <a:lnTo>
                    <a:pt x="198" y="53"/>
                  </a:lnTo>
                  <a:lnTo>
                    <a:pt x="150" y="73"/>
                  </a:lnTo>
                  <a:lnTo>
                    <a:pt x="102" y="110"/>
                  </a:lnTo>
                  <a:lnTo>
                    <a:pt x="84" y="173"/>
                  </a:lnTo>
                  <a:lnTo>
                    <a:pt x="68" y="279"/>
                  </a:lnTo>
                  <a:lnTo>
                    <a:pt x="52" y="406"/>
                  </a:lnTo>
                  <a:lnTo>
                    <a:pt x="49" y="482"/>
                  </a:lnTo>
                  <a:lnTo>
                    <a:pt x="60" y="528"/>
                  </a:lnTo>
                  <a:lnTo>
                    <a:pt x="83" y="555"/>
                  </a:lnTo>
                  <a:lnTo>
                    <a:pt x="114" y="569"/>
                  </a:lnTo>
                  <a:lnTo>
                    <a:pt x="186" y="585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8" name="Freeform 6">
              <a:extLst>
                <a:ext uri="{FF2B5EF4-FFF2-40B4-BE49-F238E27FC236}">
                  <a16:creationId xmlns:a16="http://schemas.microsoft.com/office/drawing/2014/main" id="{3A637522-FE1C-25B7-0F81-49F3016CA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864"/>
              <a:ext cx="500" cy="448"/>
            </a:xfrm>
            <a:custGeom>
              <a:avLst/>
              <a:gdLst>
                <a:gd name="T0" fmla="*/ 24 w 500"/>
                <a:gd name="T1" fmla="*/ 92 h 448"/>
                <a:gd name="T2" fmla="*/ 41 w 500"/>
                <a:gd name="T3" fmla="*/ 21 h 448"/>
                <a:gd name="T4" fmla="*/ 56 w 500"/>
                <a:gd name="T5" fmla="*/ 3 h 448"/>
                <a:gd name="T6" fmla="*/ 87 w 500"/>
                <a:gd name="T7" fmla="*/ 0 h 448"/>
                <a:gd name="T8" fmla="*/ 215 w 500"/>
                <a:gd name="T9" fmla="*/ 16 h 448"/>
                <a:gd name="T10" fmla="*/ 371 w 500"/>
                <a:gd name="T11" fmla="*/ 39 h 448"/>
                <a:gd name="T12" fmla="*/ 462 w 500"/>
                <a:gd name="T13" fmla="*/ 55 h 448"/>
                <a:gd name="T14" fmla="*/ 482 w 500"/>
                <a:gd name="T15" fmla="*/ 72 h 448"/>
                <a:gd name="T16" fmla="*/ 493 w 500"/>
                <a:gd name="T17" fmla="*/ 102 h 448"/>
                <a:gd name="T18" fmla="*/ 498 w 500"/>
                <a:gd name="T19" fmla="*/ 219 h 448"/>
                <a:gd name="T20" fmla="*/ 500 w 500"/>
                <a:gd name="T21" fmla="*/ 348 h 448"/>
                <a:gd name="T22" fmla="*/ 493 w 500"/>
                <a:gd name="T23" fmla="*/ 430 h 448"/>
                <a:gd name="T24" fmla="*/ 482 w 500"/>
                <a:gd name="T25" fmla="*/ 444 h 448"/>
                <a:gd name="T26" fmla="*/ 453 w 500"/>
                <a:gd name="T27" fmla="*/ 448 h 448"/>
                <a:gd name="T28" fmla="*/ 319 w 500"/>
                <a:gd name="T29" fmla="*/ 424 h 448"/>
                <a:gd name="T30" fmla="*/ 117 w 500"/>
                <a:gd name="T31" fmla="*/ 382 h 448"/>
                <a:gd name="T32" fmla="*/ 16 w 500"/>
                <a:gd name="T33" fmla="*/ 355 h 448"/>
                <a:gd name="T34" fmla="*/ 3 w 500"/>
                <a:gd name="T35" fmla="*/ 333 h 448"/>
                <a:gd name="T36" fmla="*/ 0 w 500"/>
                <a:gd name="T37" fmla="*/ 289 h 448"/>
                <a:gd name="T38" fmla="*/ 6 w 500"/>
                <a:gd name="T39" fmla="*/ 189 h 448"/>
                <a:gd name="T40" fmla="*/ 24 w 500"/>
                <a:gd name="T41" fmla="*/ 9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0" h="448">
                  <a:moveTo>
                    <a:pt x="24" y="92"/>
                  </a:moveTo>
                  <a:lnTo>
                    <a:pt x="41" y="21"/>
                  </a:lnTo>
                  <a:lnTo>
                    <a:pt x="56" y="3"/>
                  </a:lnTo>
                  <a:lnTo>
                    <a:pt x="87" y="0"/>
                  </a:lnTo>
                  <a:lnTo>
                    <a:pt x="215" y="16"/>
                  </a:lnTo>
                  <a:lnTo>
                    <a:pt x="371" y="39"/>
                  </a:lnTo>
                  <a:lnTo>
                    <a:pt x="462" y="55"/>
                  </a:lnTo>
                  <a:lnTo>
                    <a:pt x="482" y="72"/>
                  </a:lnTo>
                  <a:lnTo>
                    <a:pt x="493" y="102"/>
                  </a:lnTo>
                  <a:lnTo>
                    <a:pt x="498" y="219"/>
                  </a:lnTo>
                  <a:lnTo>
                    <a:pt x="500" y="348"/>
                  </a:lnTo>
                  <a:lnTo>
                    <a:pt x="493" y="430"/>
                  </a:lnTo>
                  <a:lnTo>
                    <a:pt x="482" y="444"/>
                  </a:lnTo>
                  <a:lnTo>
                    <a:pt x="453" y="448"/>
                  </a:lnTo>
                  <a:lnTo>
                    <a:pt x="319" y="424"/>
                  </a:lnTo>
                  <a:lnTo>
                    <a:pt x="117" y="382"/>
                  </a:lnTo>
                  <a:lnTo>
                    <a:pt x="16" y="355"/>
                  </a:lnTo>
                  <a:lnTo>
                    <a:pt x="3" y="333"/>
                  </a:lnTo>
                  <a:lnTo>
                    <a:pt x="0" y="289"/>
                  </a:lnTo>
                  <a:lnTo>
                    <a:pt x="6" y="189"/>
                  </a:lnTo>
                  <a:lnTo>
                    <a:pt x="24" y="9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399" name="Group 7">
              <a:extLst>
                <a:ext uri="{FF2B5EF4-FFF2-40B4-BE49-F238E27FC236}">
                  <a16:creationId xmlns:a16="http://schemas.microsoft.com/office/drawing/2014/main" id="{6261ADFC-D5BF-32A1-0843-05C3F8654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5" y="723"/>
              <a:ext cx="922" cy="983"/>
              <a:chOff x="1425" y="723"/>
              <a:chExt cx="922" cy="983"/>
            </a:xfrm>
          </p:grpSpPr>
          <p:sp>
            <p:nvSpPr>
              <p:cNvPr id="59400" name="Freeform 8">
                <a:extLst>
                  <a:ext uri="{FF2B5EF4-FFF2-40B4-BE49-F238E27FC236}">
                    <a16:creationId xmlns:a16="http://schemas.microsoft.com/office/drawing/2014/main" id="{16879E84-3B03-11E5-5922-38F728D7B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1270"/>
                <a:ext cx="922" cy="436"/>
              </a:xfrm>
              <a:custGeom>
                <a:avLst/>
                <a:gdLst>
                  <a:gd name="T0" fmla="*/ 15 w 922"/>
                  <a:gd name="T1" fmla="*/ 153 h 436"/>
                  <a:gd name="T2" fmla="*/ 139 w 922"/>
                  <a:gd name="T3" fmla="*/ 76 h 436"/>
                  <a:gd name="T4" fmla="*/ 139 w 922"/>
                  <a:gd name="T5" fmla="*/ 98 h 436"/>
                  <a:gd name="T6" fmla="*/ 54 w 922"/>
                  <a:gd name="T7" fmla="*/ 154 h 436"/>
                  <a:gd name="T8" fmla="*/ 186 w 922"/>
                  <a:gd name="T9" fmla="*/ 168 h 436"/>
                  <a:gd name="T10" fmla="*/ 460 w 922"/>
                  <a:gd name="T11" fmla="*/ 215 h 436"/>
                  <a:gd name="T12" fmla="*/ 607 w 922"/>
                  <a:gd name="T13" fmla="*/ 227 h 436"/>
                  <a:gd name="T14" fmla="*/ 701 w 922"/>
                  <a:gd name="T15" fmla="*/ 224 h 436"/>
                  <a:gd name="T16" fmla="*/ 727 w 922"/>
                  <a:gd name="T17" fmla="*/ 221 h 436"/>
                  <a:gd name="T18" fmla="*/ 869 w 922"/>
                  <a:gd name="T19" fmla="*/ 22 h 436"/>
                  <a:gd name="T20" fmla="*/ 821 w 922"/>
                  <a:gd name="T21" fmla="*/ 0 h 436"/>
                  <a:gd name="T22" fmla="*/ 896 w 922"/>
                  <a:gd name="T23" fmla="*/ 0 h 436"/>
                  <a:gd name="T24" fmla="*/ 922 w 922"/>
                  <a:gd name="T25" fmla="*/ 28 h 436"/>
                  <a:gd name="T26" fmla="*/ 921 w 922"/>
                  <a:gd name="T27" fmla="*/ 110 h 436"/>
                  <a:gd name="T28" fmla="*/ 889 w 922"/>
                  <a:gd name="T29" fmla="*/ 172 h 436"/>
                  <a:gd name="T30" fmla="*/ 786 w 922"/>
                  <a:gd name="T31" fmla="*/ 373 h 436"/>
                  <a:gd name="T32" fmla="*/ 742 w 922"/>
                  <a:gd name="T33" fmla="*/ 433 h 436"/>
                  <a:gd name="T34" fmla="*/ 712 w 922"/>
                  <a:gd name="T35" fmla="*/ 436 h 436"/>
                  <a:gd name="T36" fmla="*/ 490 w 922"/>
                  <a:gd name="T37" fmla="*/ 396 h 436"/>
                  <a:gd name="T38" fmla="*/ 256 w 922"/>
                  <a:gd name="T39" fmla="*/ 365 h 436"/>
                  <a:gd name="T40" fmla="*/ 34 w 922"/>
                  <a:gd name="T41" fmla="*/ 346 h 436"/>
                  <a:gd name="T42" fmla="*/ 0 w 922"/>
                  <a:gd name="T43" fmla="*/ 343 h 436"/>
                  <a:gd name="T44" fmla="*/ 7 w 922"/>
                  <a:gd name="T45" fmla="*/ 280 h 436"/>
                  <a:gd name="T46" fmla="*/ 12 w 922"/>
                  <a:gd name="T47" fmla="*/ 218 h 436"/>
                  <a:gd name="T48" fmla="*/ 16 w 922"/>
                  <a:gd name="T49" fmla="*/ 184 h 436"/>
                  <a:gd name="T50" fmla="*/ 31 w 922"/>
                  <a:gd name="T51" fmla="*/ 208 h 436"/>
                  <a:gd name="T52" fmla="*/ 27 w 922"/>
                  <a:gd name="T53" fmla="*/ 260 h 436"/>
                  <a:gd name="T54" fmla="*/ 26 w 922"/>
                  <a:gd name="T55" fmla="*/ 313 h 436"/>
                  <a:gd name="T56" fmla="*/ 87 w 922"/>
                  <a:gd name="T57" fmla="*/ 333 h 436"/>
                  <a:gd name="T58" fmla="*/ 234 w 922"/>
                  <a:gd name="T59" fmla="*/ 342 h 436"/>
                  <a:gd name="T60" fmla="*/ 359 w 922"/>
                  <a:gd name="T61" fmla="*/ 351 h 436"/>
                  <a:gd name="T62" fmla="*/ 462 w 922"/>
                  <a:gd name="T63" fmla="*/ 368 h 436"/>
                  <a:gd name="T64" fmla="*/ 615 w 922"/>
                  <a:gd name="T65" fmla="*/ 393 h 436"/>
                  <a:gd name="T66" fmla="*/ 713 w 922"/>
                  <a:gd name="T67" fmla="*/ 407 h 436"/>
                  <a:gd name="T68" fmla="*/ 721 w 922"/>
                  <a:gd name="T69" fmla="*/ 380 h 436"/>
                  <a:gd name="T70" fmla="*/ 721 w 922"/>
                  <a:gd name="T71" fmla="*/ 318 h 436"/>
                  <a:gd name="T72" fmla="*/ 723 w 922"/>
                  <a:gd name="T73" fmla="*/ 250 h 436"/>
                  <a:gd name="T74" fmla="*/ 734 w 922"/>
                  <a:gd name="T75" fmla="*/ 268 h 436"/>
                  <a:gd name="T76" fmla="*/ 736 w 922"/>
                  <a:gd name="T77" fmla="*/ 344 h 436"/>
                  <a:gd name="T78" fmla="*/ 744 w 922"/>
                  <a:gd name="T79" fmla="*/ 384 h 436"/>
                  <a:gd name="T80" fmla="*/ 764 w 922"/>
                  <a:gd name="T81" fmla="*/ 367 h 436"/>
                  <a:gd name="T82" fmla="*/ 801 w 922"/>
                  <a:gd name="T83" fmla="*/ 298 h 436"/>
                  <a:gd name="T84" fmla="*/ 856 w 922"/>
                  <a:gd name="T85" fmla="*/ 200 h 436"/>
                  <a:gd name="T86" fmla="*/ 897 w 922"/>
                  <a:gd name="T87" fmla="*/ 120 h 436"/>
                  <a:gd name="T88" fmla="*/ 906 w 922"/>
                  <a:gd name="T89" fmla="*/ 97 h 436"/>
                  <a:gd name="T90" fmla="*/ 901 w 922"/>
                  <a:gd name="T91" fmla="*/ 36 h 436"/>
                  <a:gd name="T92" fmla="*/ 888 w 922"/>
                  <a:gd name="T93" fmla="*/ 28 h 436"/>
                  <a:gd name="T94" fmla="*/ 848 w 922"/>
                  <a:gd name="T95" fmla="*/ 94 h 436"/>
                  <a:gd name="T96" fmla="*/ 782 w 922"/>
                  <a:gd name="T97" fmla="*/ 177 h 436"/>
                  <a:gd name="T98" fmla="*/ 732 w 922"/>
                  <a:gd name="T99" fmla="*/ 242 h 436"/>
                  <a:gd name="T100" fmla="*/ 693 w 922"/>
                  <a:gd name="T101" fmla="*/ 247 h 436"/>
                  <a:gd name="T102" fmla="*/ 559 w 922"/>
                  <a:gd name="T103" fmla="*/ 243 h 436"/>
                  <a:gd name="T104" fmla="*/ 397 w 922"/>
                  <a:gd name="T105" fmla="*/ 227 h 436"/>
                  <a:gd name="T106" fmla="*/ 243 w 922"/>
                  <a:gd name="T107" fmla="*/ 203 h 436"/>
                  <a:gd name="T108" fmla="*/ 66 w 922"/>
                  <a:gd name="T109" fmla="*/ 175 h 436"/>
                  <a:gd name="T110" fmla="*/ 15 w 922"/>
                  <a:gd name="T111" fmla="*/ 153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22" h="436">
                    <a:moveTo>
                      <a:pt x="15" y="153"/>
                    </a:moveTo>
                    <a:lnTo>
                      <a:pt x="139" y="76"/>
                    </a:lnTo>
                    <a:lnTo>
                      <a:pt x="139" y="98"/>
                    </a:lnTo>
                    <a:lnTo>
                      <a:pt x="54" y="154"/>
                    </a:lnTo>
                    <a:lnTo>
                      <a:pt x="186" y="168"/>
                    </a:lnTo>
                    <a:lnTo>
                      <a:pt x="460" y="215"/>
                    </a:lnTo>
                    <a:lnTo>
                      <a:pt x="607" y="227"/>
                    </a:lnTo>
                    <a:lnTo>
                      <a:pt x="701" y="224"/>
                    </a:lnTo>
                    <a:lnTo>
                      <a:pt x="727" y="221"/>
                    </a:lnTo>
                    <a:lnTo>
                      <a:pt x="869" y="22"/>
                    </a:lnTo>
                    <a:lnTo>
                      <a:pt x="821" y="0"/>
                    </a:lnTo>
                    <a:lnTo>
                      <a:pt x="896" y="0"/>
                    </a:lnTo>
                    <a:lnTo>
                      <a:pt x="922" y="28"/>
                    </a:lnTo>
                    <a:lnTo>
                      <a:pt x="921" y="110"/>
                    </a:lnTo>
                    <a:lnTo>
                      <a:pt x="889" y="172"/>
                    </a:lnTo>
                    <a:lnTo>
                      <a:pt x="786" y="373"/>
                    </a:lnTo>
                    <a:lnTo>
                      <a:pt x="742" y="433"/>
                    </a:lnTo>
                    <a:lnTo>
                      <a:pt x="712" y="436"/>
                    </a:lnTo>
                    <a:lnTo>
                      <a:pt x="490" y="396"/>
                    </a:lnTo>
                    <a:lnTo>
                      <a:pt x="256" y="365"/>
                    </a:lnTo>
                    <a:lnTo>
                      <a:pt x="34" y="346"/>
                    </a:lnTo>
                    <a:lnTo>
                      <a:pt x="0" y="343"/>
                    </a:lnTo>
                    <a:lnTo>
                      <a:pt x="7" y="280"/>
                    </a:lnTo>
                    <a:lnTo>
                      <a:pt x="12" y="218"/>
                    </a:lnTo>
                    <a:lnTo>
                      <a:pt x="16" y="184"/>
                    </a:lnTo>
                    <a:lnTo>
                      <a:pt x="31" y="208"/>
                    </a:lnTo>
                    <a:lnTo>
                      <a:pt x="27" y="260"/>
                    </a:lnTo>
                    <a:lnTo>
                      <a:pt x="26" y="313"/>
                    </a:lnTo>
                    <a:lnTo>
                      <a:pt x="87" y="333"/>
                    </a:lnTo>
                    <a:lnTo>
                      <a:pt x="234" y="342"/>
                    </a:lnTo>
                    <a:lnTo>
                      <a:pt x="359" y="351"/>
                    </a:lnTo>
                    <a:lnTo>
                      <a:pt x="462" y="368"/>
                    </a:lnTo>
                    <a:lnTo>
                      <a:pt x="615" y="393"/>
                    </a:lnTo>
                    <a:lnTo>
                      <a:pt x="713" y="407"/>
                    </a:lnTo>
                    <a:lnTo>
                      <a:pt x="721" y="380"/>
                    </a:lnTo>
                    <a:lnTo>
                      <a:pt x="721" y="318"/>
                    </a:lnTo>
                    <a:lnTo>
                      <a:pt x="723" y="250"/>
                    </a:lnTo>
                    <a:lnTo>
                      <a:pt x="734" y="268"/>
                    </a:lnTo>
                    <a:lnTo>
                      <a:pt x="736" y="344"/>
                    </a:lnTo>
                    <a:lnTo>
                      <a:pt x="744" y="384"/>
                    </a:lnTo>
                    <a:lnTo>
                      <a:pt x="764" y="367"/>
                    </a:lnTo>
                    <a:lnTo>
                      <a:pt x="801" y="298"/>
                    </a:lnTo>
                    <a:lnTo>
                      <a:pt x="856" y="200"/>
                    </a:lnTo>
                    <a:lnTo>
                      <a:pt x="897" y="120"/>
                    </a:lnTo>
                    <a:lnTo>
                      <a:pt x="906" y="97"/>
                    </a:lnTo>
                    <a:lnTo>
                      <a:pt x="901" y="36"/>
                    </a:lnTo>
                    <a:lnTo>
                      <a:pt x="888" y="28"/>
                    </a:lnTo>
                    <a:lnTo>
                      <a:pt x="848" y="94"/>
                    </a:lnTo>
                    <a:lnTo>
                      <a:pt x="782" y="177"/>
                    </a:lnTo>
                    <a:lnTo>
                      <a:pt x="732" y="242"/>
                    </a:lnTo>
                    <a:lnTo>
                      <a:pt x="693" y="247"/>
                    </a:lnTo>
                    <a:lnTo>
                      <a:pt x="559" y="243"/>
                    </a:lnTo>
                    <a:lnTo>
                      <a:pt x="397" y="227"/>
                    </a:lnTo>
                    <a:lnTo>
                      <a:pt x="243" y="203"/>
                    </a:lnTo>
                    <a:lnTo>
                      <a:pt x="66" y="175"/>
                    </a:lnTo>
                    <a:lnTo>
                      <a:pt x="15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1" name="Freeform 9">
                <a:extLst>
                  <a:ext uri="{FF2B5EF4-FFF2-40B4-BE49-F238E27FC236}">
                    <a16:creationId xmlns:a16="http://schemas.microsoft.com/office/drawing/2014/main" id="{40FCADA7-A1A6-2D81-759D-32B5D6A46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5" y="1332"/>
                <a:ext cx="460" cy="136"/>
              </a:xfrm>
              <a:custGeom>
                <a:avLst/>
                <a:gdLst>
                  <a:gd name="T0" fmla="*/ 15 w 460"/>
                  <a:gd name="T1" fmla="*/ 13 h 136"/>
                  <a:gd name="T2" fmla="*/ 50 w 460"/>
                  <a:gd name="T3" fmla="*/ 0 h 136"/>
                  <a:gd name="T4" fmla="*/ 65 w 460"/>
                  <a:gd name="T5" fmla="*/ 7 h 136"/>
                  <a:gd name="T6" fmla="*/ 51 w 460"/>
                  <a:gd name="T7" fmla="*/ 29 h 136"/>
                  <a:gd name="T8" fmla="*/ 25 w 460"/>
                  <a:gd name="T9" fmla="*/ 39 h 136"/>
                  <a:gd name="T10" fmla="*/ 67 w 460"/>
                  <a:gd name="T11" fmla="*/ 68 h 136"/>
                  <a:gd name="T12" fmla="*/ 134 w 460"/>
                  <a:gd name="T13" fmla="*/ 83 h 136"/>
                  <a:gd name="T14" fmla="*/ 195 w 460"/>
                  <a:gd name="T15" fmla="*/ 87 h 136"/>
                  <a:gd name="T16" fmla="*/ 238 w 460"/>
                  <a:gd name="T17" fmla="*/ 90 h 136"/>
                  <a:gd name="T18" fmla="*/ 320 w 460"/>
                  <a:gd name="T19" fmla="*/ 95 h 136"/>
                  <a:gd name="T20" fmla="*/ 372 w 460"/>
                  <a:gd name="T21" fmla="*/ 98 h 136"/>
                  <a:gd name="T22" fmla="*/ 408 w 460"/>
                  <a:gd name="T23" fmla="*/ 94 h 136"/>
                  <a:gd name="T24" fmla="*/ 442 w 460"/>
                  <a:gd name="T25" fmla="*/ 80 h 136"/>
                  <a:gd name="T26" fmla="*/ 441 w 460"/>
                  <a:gd name="T27" fmla="*/ 65 h 136"/>
                  <a:gd name="T28" fmla="*/ 460 w 460"/>
                  <a:gd name="T29" fmla="*/ 73 h 136"/>
                  <a:gd name="T30" fmla="*/ 447 w 460"/>
                  <a:gd name="T31" fmla="*/ 121 h 136"/>
                  <a:gd name="T32" fmla="*/ 396 w 460"/>
                  <a:gd name="T33" fmla="*/ 136 h 136"/>
                  <a:gd name="T34" fmla="*/ 287 w 460"/>
                  <a:gd name="T35" fmla="*/ 124 h 136"/>
                  <a:gd name="T36" fmla="*/ 177 w 460"/>
                  <a:gd name="T37" fmla="*/ 117 h 136"/>
                  <a:gd name="T38" fmla="*/ 114 w 460"/>
                  <a:gd name="T39" fmla="*/ 115 h 136"/>
                  <a:gd name="T40" fmla="*/ 42 w 460"/>
                  <a:gd name="T41" fmla="*/ 84 h 136"/>
                  <a:gd name="T42" fmla="*/ 7 w 460"/>
                  <a:gd name="T43" fmla="*/ 67 h 136"/>
                  <a:gd name="T44" fmla="*/ 0 w 460"/>
                  <a:gd name="T45" fmla="*/ 36 h 136"/>
                  <a:gd name="T46" fmla="*/ 15 w 460"/>
                  <a:gd name="T47" fmla="*/ 1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0" h="136">
                    <a:moveTo>
                      <a:pt x="15" y="13"/>
                    </a:moveTo>
                    <a:lnTo>
                      <a:pt x="50" y="0"/>
                    </a:lnTo>
                    <a:lnTo>
                      <a:pt x="65" y="7"/>
                    </a:lnTo>
                    <a:lnTo>
                      <a:pt x="51" y="29"/>
                    </a:lnTo>
                    <a:lnTo>
                      <a:pt x="25" y="39"/>
                    </a:lnTo>
                    <a:lnTo>
                      <a:pt x="67" y="68"/>
                    </a:lnTo>
                    <a:lnTo>
                      <a:pt x="134" y="83"/>
                    </a:lnTo>
                    <a:lnTo>
                      <a:pt x="195" y="87"/>
                    </a:lnTo>
                    <a:lnTo>
                      <a:pt x="238" y="90"/>
                    </a:lnTo>
                    <a:lnTo>
                      <a:pt x="320" y="95"/>
                    </a:lnTo>
                    <a:lnTo>
                      <a:pt x="372" y="98"/>
                    </a:lnTo>
                    <a:lnTo>
                      <a:pt x="408" y="94"/>
                    </a:lnTo>
                    <a:lnTo>
                      <a:pt x="442" y="80"/>
                    </a:lnTo>
                    <a:lnTo>
                      <a:pt x="441" y="65"/>
                    </a:lnTo>
                    <a:lnTo>
                      <a:pt x="460" y="73"/>
                    </a:lnTo>
                    <a:lnTo>
                      <a:pt x="447" y="121"/>
                    </a:lnTo>
                    <a:lnTo>
                      <a:pt x="396" y="136"/>
                    </a:lnTo>
                    <a:lnTo>
                      <a:pt x="287" y="124"/>
                    </a:lnTo>
                    <a:lnTo>
                      <a:pt x="177" y="117"/>
                    </a:lnTo>
                    <a:lnTo>
                      <a:pt x="114" y="115"/>
                    </a:lnTo>
                    <a:lnTo>
                      <a:pt x="42" y="84"/>
                    </a:lnTo>
                    <a:lnTo>
                      <a:pt x="7" y="67"/>
                    </a:lnTo>
                    <a:lnTo>
                      <a:pt x="0" y="36"/>
                    </a:lnTo>
                    <a:lnTo>
                      <a:pt x="15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2" name="Freeform 10">
                <a:extLst>
                  <a:ext uri="{FF2B5EF4-FFF2-40B4-BE49-F238E27FC236}">
                    <a16:creationId xmlns:a16="http://schemas.microsoft.com/office/drawing/2014/main" id="{3A49A8BF-CC5A-0C1A-8AEF-AEE811445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1491"/>
                <a:ext cx="52" cy="46"/>
              </a:xfrm>
              <a:custGeom>
                <a:avLst/>
                <a:gdLst>
                  <a:gd name="T0" fmla="*/ 9 w 52"/>
                  <a:gd name="T1" fmla="*/ 0 h 46"/>
                  <a:gd name="T2" fmla="*/ 52 w 52"/>
                  <a:gd name="T3" fmla="*/ 5 h 46"/>
                  <a:gd name="T4" fmla="*/ 47 w 52"/>
                  <a:gd name="T5" fmla="*/ 46 h 46"/>
                  <a:gd name="T6" fmla="*/ 0 w 52"/>
                  <a:gd name="T7" fmla="*/ 39 h 46"/>
                  <a:gd name="T8" fmla="*/ 9 w 52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6">
                    <a:moveTo>
                      <a:pt x="9" y="0"/>
                    </a:moveTo>
                    <a:lnTo>
                      <a:pt x="52" y="5"/>
                    </a:lnTo>
                    <a:lnTo>
                      <a:pt x="47" y="46"/>
                    </a:lnTo>
                    <a:lnTo>
                      <a:pt x="0" y="3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3" name="Freeform 11">
                <a:extLst>
                  <a:ext uri="{FF2B5EF4-FFF2-40B4-BE49-F238E27FC236}">
                    <a16:creationId xmlns:a16="http://schemas.microsoft.com/office/drawing/2014/main" id="{938FF3F5-CD0F-E05D-D763-B24D15F19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" y="1500"/>
                <a:ext cx="51" cy="46"/>
              </a:xfrm>
              <a:custGeom>
                <a:avLst/>
                <a:gdLst>
                  <a:gd name="T0" fmla="*/ 8 w 51"/>
                  <a:gd name="T1" fmla="*/ 0 h 46"/>
                  <a:gd name="T2" fmla="*/ 51 w 51"/>
                  <a:gd name="T3" fmla="*/ 5 h 46"/>
                  <a:gd name="T4" fmla="*/ 47 w 51"/>
                  <a:gd name="T5" fmla="*/ 46 h 46"/>
                  <a:gd name="T6" fmla="*/ 0 w 51"/>
                  <a:gd name="T7" fmla="*/ 39 h 46"/>
                  <a:gd name="T8" fmla="*/ 8 w 51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6">
                    <a:moveTo>
                      <a:pt x="8" y="0"/>
                    </a:moveTo>
                    <a:lnTo>
                      <a:pt x="51" y="5"/>
                    </a:lnTo>
                    <a:lnTo>
                      <a:pt x="47" y="46"/>
                    </a:lnTo>
                    <a:lnTo>
                      <a:pt x="0" y="3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4" name="Freeform 12">
                <a:extLst>
                  <a:ext uri="{FF2B5EF4-FFF2-40B4-BE49-F238E27FC236}">
                    <a16:creationId xmlns:a16="http://schemas.microsoft.com/office/drawing/2014/main" id="{83FD8FC2-3322-D627-4CA7-6EF174DC1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6" y="1544"/>
                <a:ext cx="194" cy="51"/>
              </a:xfrm>
              <a:custGeom>
                <a:avLst/>
                <a:gdLst>
                  <a:gd name="T0" fmla="*/ 4 w 194"/>
                  <a:gd name="T1" fmla="*/ 0 h 51"/>
                  <a:gd name="T2" fmla="*/ 193 w 194"/>
                  <a:gd name="T3" fmla="*/ 18 h 51"/>
                  <a:gd name="T4" fmla="*/ 194 w 194"/>
                  <a:gd name="T5" fmla="*/ 51 h 51"/>
                  <a:gd name="T6" fmla="*/ 0 w 194"/>
                  <a:gd name="T7" fmla="*/ 33 h 51"/>
                  <a:gd name="T8" fmla="*/ 4 w 194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51">
                    <a:moveTo>
                      <a:pt x="4" y="0"/>
                    </a:moveTo>
                    <a:lnTo>
                      <a:pt x="193" y="18"/>
                    </a:lnTo>
                    <a:lnTo>
                      <a:pt x="194" y="51"/>
                    </a:lnTo>
                    <a:lnTo>
                      <a:pt x="0" y="3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5" name="Freeform 13">
                <a:extLst>
                  <a:ext uri="{FF2B5EF4-FFF2-40B4-BE49-F238E27FC236}">
                    <a16:creationId xmlns:a16="http://schemas.microsoft.com/office/drawing/2014/main" id="{D54C8EA1-8545-7770-4A2F-10EDB2FB4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" y="723"/>
                <a:ext cx="848" cy="658"/>
              </a:xfrm>
              <a:custGeom>
                <a:avLst/>
                <a:gdLst>
                  <a:gd name="T0" fmla="*/ 47 w 848"/>
                  <a:gd name="T1" fmla="*/ 551 h 658"/>
                  <a:gd name="T2" fmla="*/ 28 w 848"/>
                  <a:gd name="T3" fmla="*/ 523 h 658"/>
                  <a:gd name="T4" fmla="*/ 20 w 848"/>
                  <a:gd name="T5" fmla="*/ 481 h 658"/>
                  <a:gd name="T6" fmla="*/ 31 w 848"/>
                  <a:gd name="T7" fmla="*/ 389 h 658"/>
                  <a:gd name="T8" fmla="*/ 54 w 848"/>
                  <a:gd name="T9" fmla="*/ 240 h 658"/>
                  <a:gd name="T10" fmla="*/ 76 w 848"/>
                  <a:gd name="T11" fmla="*/ 129 h 658"/>
                  <a:gd name="T12" fmla="*/ 94 w 848"/>
                  <a:gd name="T13" fmla="*/ 104 h 658"/>
                  <a:gd name="T14" fmla="*/ 123 w 848"/>
                  <a:gd name="T15" fmla="*/ 76 h 658"/>
                  <a:gd name="T16" fmla="*/ 189 w 848"/>
                  <a:gd name="T17" fmla="*/ 61 h 658"/>
                  <a:gd name="T18" fmla="*/ 300 w 848"/>
                  <a:gd name="T19" fmla="*/ 48 h 658"/>
                  <a:gd name="T20" fmla="*/ 392 w 848"/>
                  <a:gd name="T21" fmla="*/ 38 h 658"/>
                  <a:gd name="T22" fmla="*/ 434 w 848"/>
                  <a:gd name="T23" fmla="*/ 21 h 658"/>
                  <a:gd name="T24" fmla="*/ 506 w 848"/>
                  <a:gd name="T25" fmla="*/ 25 h 658"/>
                  <a:gd name="T26" fmla="*/ 628 w 848"/>
                  <a:gd name="T27" fmla="*/ 57 h 658"/>
                  <a:gd name="T28" fmla="*/ 731 w 848"/>
                  <a:gd name="T29" fmla="*/ 67 h 658"/>
                  <a:gd name="T30" fmla="*/ 776 w 848"/>
                  <a:gd name="T31" fmla="*/ 65 h 658"/>
                  <a:gd name="T32" fmla="*/ 811 w 848"/>
                  <a:gd name="T33" fmla="*/ 80 h 658"/>
                  <a:gd name="T34" fmla="*/ 825 w 848"/>
                  <a:gd name="T35" fmla="*/ 144 h 658"/>
                  <a:gd name="T36" fmla="*/ 823 w 848"/>
                  <a:gd name="T37" fmla="*/ 262 h 658"/>
                  <a:gd name="T38" fmla="*/ 823 w 848"/>
                  <a:gd name="T39" fmla="*/ 354 h 658"/>
                  <a:gd name="T40" fmla="*/ 810 w 848"/>
                  <a:gd name="T41" fmla="*/ 394 h 658"/>
                  <a:gd name="T42" fmla="*/ 766 w 848"/>
                  <a:gd name="T43" fmla="*/ 491 h 658"/>
                  <a:gd name="T44" fmla="*/ 714 w 848"/>
                  <a:gd name="T45" fmla="*/ 589 h 658"/>
                  <a:gd name="T46" fmla="*/ 683 w 848"/>
                  <a:gd name="T47" fmla="*/ 625 h 658"/>
                  <a:gd name="T48" fmla="*/ 665 w 848"/>
                  <a:gd name="T49" fmla="*/ 640 h 658"/>
                  <a:gd name="T50" fmla="*/ 686 w 848"/>
                  <a:gd name="T51" fmla="*/ 658 h 658"/>
                  <a:gd name="T52" fmla="*/ 719 w 848"/>
                  <a:gd name="T53" fmla="*/ 619 h 658"/>
                  <a:gd name="T54" fmla="*/ 769 w 848"/>
                  <a:gd name="T55" fmla="*/ 531 h 658"/>
                  <a:gd name="T56" fmla="*/ 815 w 848"/>
                  <a:gd name="T57" fmla="*/ 438 h 658"/>
                  <a:gd name="T58" fmla="*/ 831 w 848"/>
                  <a:gd name="T59" fmla="*/ 392 h 658"/>
                  <a:gd name="T60" fmla="*/ 841 w 848"/>
                  <a:gd name="T61" fmla="*/ 347 h 658"/>
                  <a:gd name="T62" fmla="*/ 844 w 848"/>
                  <a:gd name="T63" fmla="*/ 270 h 658"/>
                  <a:gd name="T64" fmla="*/ 848 w 848"/>
                  <a:gd name="T65" fmla="*/ 153 h 658"/>
                  <a:gd name="T66" fmla="*/ 836 w 848"/>
                  <a:gd name="T67" fmla="*/ 89 h 658"/>
                  <a:gd name="T68" fmla="*/ 819 w 848"/>
                  <a:gd name="T69" fmla="*/ 57 h 658"/>
                  <a:gd name="T70" fmla="*/ 787 w 848"/>
                  <a:gd name="T71" fmla="*/ 44 h 658"/>
                  <a:gd name="T72" fmla="*/ 744 w 848"/>
                  <a:gd name="T73" fmla="*/ 50 h 658"/>
                  <a:gd name="T74" fmla="*/ 679 w 848"/>
                  <a:gd name="T75" fmla="*/ 45 h 658"/>
                  <a:gd name="T76" fmla="*/ 599 w 848"/>
                  <a:gd name="T77" fmla="*/ 31 h 658"/>
                  <a:gd name="T78" fmla="*/ 516 w 848"/>
                  <a:gd name="T79" fmla="*/ 6 h 658"/>
                  <a:gd name="T80" fmla="*/ 460 w 848"/>
                  <a:gd name="T81" fmla="*/ 0 h 658"/>
                  <a:gd name="T82" fmla="*/ 430 w 848"/>
                  <a:gd name="T83" fmla="*/ 6 h 658"/>
                  <a:gd name="T84" fmla="*/ 360 w 848"/>
                  <a:gd name="T85" fmla="*/ 28 h 658"/>
                  <a:gd name="T86" fmla="*/ 235 w 848"/>
                  <a:gd name="T87" fmla="*/ 40 h 658"/>
                  <a:gd name="T88" fmla="*/ 112 w 848"/>
                  <a:gd name="T89" fmla="*/ 60 h 658"/>
                  <a:gd name="T90" fmla="*/ 72 w 848"/>
                  <a:gd name="T91" fmla="*/ 96 h 658"/>
                  <a:gd name="T92" fmla="*/ 44 w 848"/>
                  <a:gd name="T93" fmla="*/ 147 h 658"/>
                  <a:gd name="T94" fmla="*/ 24 w 848"/>
                  <a:gd name="T95" fmla="*/ 255 h 658"/>
                  <a:gd name="T96" fmla="*/ 13 w 848"/>
                  <a:gd name="T97" fmla="*/ 358 h 658"/>
                  <a:gd name="T98" fmla="*/ 0 w 848"/>
                  <a:gd name="T99" fmla="*/ 467 h 658"/>
                  <a:gd name="T100" fmla="*/ 10 w 848"/>
                  <a:gd name="T101" fmla="*/ 529 h 658"/>
                  <a:gd name="T102" fmla="*/ 24 w 848"/>
                  <a:gd name="T103" fmla="*/ 566 h 658"/>
                  <a:gd name="T104" fmla="*/ 55 w 848"/>
                  <a:gd name="T105" fmla="*/ 582 h 658"/>
                  <a:gd name="T106" fmla="*/ 73 w 848"/>
                  <a:gd name="T107" fmla="*/ 579 h 658"/>
                  <a:gd name="T108" fmla="*/ 47 w 848"/>
                  <a:gd name="T109" fmla="*/ 551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48" h="658">
                    <a:moveTo>
                      <a:pt x="47" y="551"/>
                    </a:moveTo>
                    <a:lnTo>
                      <a:pt x="28" y="523"/>
                    </a:lnTo>
                    <a:lnTo>
                      <a:pt x="20" y="481"/>
                    </a:lnTo>
                    <a:lnTo>
                      <a:pt x="31" y="389"/>
                    </a:lnTo>
                    <a:lnTo>
                      <a:pt x="54" y="240"/>
                    </a:lnTo>
                    <a:lnTo>
                      <a:pt x="76" y="129"/>
                    </a:lnTo>
                    <a:lnTo>
                      <a:pt x="94" y="104"/>
                    </a:lnTo>
                    <a:lnTo>
                      <a:pt x="123" y="76"/>
                    </a:lnTo>
                    <a:lnTo>
                      <a:pt x="189" y="61"/>
                    </a:lnTo>
                    <a:lnTo>
                      <a:pt x="300" y="48"/>
                    </a:lnTo>
                    <a:lnTo>
                      <a:pt x="392" y="38"/>
                    </a:lnTo>
                    <a:lnTo>
                      <a:pt x="434" y="21"/>
                    </a:lnTo>
                    <a:lnTo>
                      <a:pt x="506" y="25"/>
                    </a:lnTo>
                    <a:lnTo>
                      <a:pt x="628" y="57"/>
                    </a:lnTo>
                    <a:lnTo>
                      <a:pt x="731" y="67"/>
                    </a:lnTo>
                    <a:lnTo>
                      <a:pt x="776" y="65"/>
                    </a:lnTo>
                    <a:lnTo>
                      <a:pt x="811" y="80"/>
                    </a:lnTo>
                    <a:lnTo>
                      <a:pt x="825" y="144"/>
                    </a:lnTo>
                    <a:lnTo>
                      <a:pt x="823" y="262"/>
                    </a:lnTo>
                    <a:lnTo>
                      <a:pt x="823" y="354"/>
                    </a:lnTo>
                    <a:lnTo>
                      <a:pt x="810" y="394"/>
                    </a:lnTo>
                    <a:lnTo>
                      <a:pt x="766" y="491"/>
                    </a:lnTo>
                    <a:lnTo>
                      <a:pt x="714" y="589"/>
                    </a:lnTo>
                    <a:lnTo>
                      <a:pt x="683" y="625"/>
                    </a:lnTo>
                    <a:lnTo>
                      <a:pt x="665" y="640"/>
                    </a:lnTo>
                    <a:lnTo>
                      <a:pt x="686" y="658"/>
                    </a:lnTo>
                    <a:lnTo>
                      <a:pt x="719" y="619"/>
                    </a:lnTo>
                    <a:lnTo>
                      <a:pt x="769" y="531"/>
                    </a:lnTo>
                    <a:lnTo>
                      <a:pt x="815" y="438"/>
                    </a:lnTo>
                    <a:lnTo>
                      <a:pt x="831" y="392"/>
                    </a:lnTo>
                    <a:lnTo>
                      <a:pt x="841" y="347"/>
                    </a:lnTo>
                    <a:lnTo>
                      <a:pt x="844" y="270"/>
                    </a:lnTo>
                    <a:lnTo>
                      <a:pt x="848" y="153"/>
                    </a:lnTo>
                    <a:lnTo>
                      <a:pt x="836" y="89"/>
                    </a:lnTo>
                    <a:lnTo>
                      <a:pt x="819" y="57"/>
                    </a:lnTo>
                    <a:lnTo>
                      <a:pt x="787" y="44"/>
                    </a:lnTo>
                    <a:lnTo>
                      <a:pt x="744" y="50"/>
                    </a:lnTo>
                    <a:lnTo>
                      <a:pt x="679" y="45"/>
                    </a:lnTo>
                    <a:lnTo>
                      <a:pt x="599" y="31"/>
                    </a:lnTo>
                    <a:lnTo>
                      <a:pt x="516" y="6"/>
                    </a:lnTo>
                    <a:lnTo>
                      <a:pt x="460" y="0"/>
                    </a:lnTo>
                    <a:lnTo>
                      <a:pt x="430" y="6"/>
                    </a:lnTo>
                    <a:lnTo>
                      <a:pt x="360" y="28"/>
                    </a:lnTo>
                    <a:lnTo>
                      <a:pt x="235" y="40"/>
                    </a:lnTo>
                    <a:lnTo>
                      <a:pt x="112" y="60"/>
                    </a:lnTo>
                    <a:lnTo>
                      <a:pt x="72" y="96"/>
                    </a:lnTo>
                    <a:lnTo>
                      <a:pt x="44" y="147"/>
                    </a:lnTo>
                    <a:lnTo>
                      <a:pt x="24" y="255"/>
                    </a:lnTo>
                    <a:lnTo>
                      <a:pt x="13" y="358"/>
                    </a:lnTo>
                    <a:lnTo>
                      <a:pt x="0" y="467"/>
                    </a:lnTo>
                    <a:lnTo>
                      <a:pt x="10" y="529"/>
                    </a:lnTo>
                    <a:lnTo>
                      <a:pt x="24" y="566"/>
                    </a:lnTo>
                    <a:lnTo>
                      <a:pt x="55" y="582"/>
                    </a:lnTo>
                    <a:lnTo>
                      <a:pt x="73" y="579"/>
                    </a:lnTo>
                    <a:lnTo>
                      <a:pt x="47" y="5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6" name="Freeform 14">
                <a:extLst>
                  <a:ext uri="{FF2B5EF4-FFF2-40B4-BE49-F238E27FC236}">
                    <a16:creationId xmlns:a16="http://schemas.microsoft.com/office/drawing/2014/main" id="{79FAE938-BA2E-FE06-E98E-8C500A82D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3" y="781"/>
                <a:ext cx="778" cy="607"/>
              </a:xfrm>
              <a:custGeom>
                <a:avLst/>
                <a:gdLst>
                  <a:gd name="T0" fmla="*/ 0 w 778"/>
                  <a:gd name="T1" fmla="*/ 499 h 607"/>
                  <a:gd name="T2" fmla="*/ 115 w 778"/>
                  <a:gd name="T3" fmla="*/ 525 h 607"/>
                  <a:gd name="T4" fmla="*/ 276 w 778"/>
                  <a:gd name="T5" fmla="*/ 554 h 607"/>
                  <a:gd name="T6" fmla="*/ 407 w 778"/>
                  <a:gd name="T7" fmla="*/ 576 h 607"/>
                  <a:gd name="T8" fmla="*/ 526 w 778"/>
                  <a:gd name="T9" fmla="*/ 580 h 607"/>
                  <a:gd name="T10" fmla="*/ 604 w 778"/>
                  <a:gd name="T11" fmla="*/ 580 h 607"/>
                  <a:gd name="T12" fmla="*/ 627 w 778"/>
                  <a:gd name="T13" fmla="*/ 573 h 607"/>
                  <a:gd name="T14" fmla="*/ 637 w 778"/>
                  <a:gd name="T15" fmla="*/ 516 h 607"/>
                  <a:gd name="T16" fmla="*/ 633 w 778"/>
                  <a:gd name="T17" fmla="*/ 362 h 607"/>
                  <a:gd name="T18" fmla="*/ 628 w 778"/>
                  <a:gd name="T19" fmla="*/ 174 h 607"/>
                  <a:gd name="T20" fmla="*/ 622 w 778"/>
                  <a:gd name="T21" fmla="*/ 106 h 607"/>
                  <a:gd name="T22" fmla="*/ 610 w 778"/>
                  <a:gd name="T23" fmla="*/ 79 h 607"/>
                  <a:gd name="T24" fmla="*/ 405 w 778"/>
                  <a:gd name="T25" fmla="*/ 69 h 607"/>
                  <a:gd name="T26" fmla="*/ 209 w 778"/>
                  <a:gd name="T27" fmla="*/ 42 h 607"/>
                  <a:gd name="T28" fmla="*/ 101 w 778"/>
                  <a:gd name="T29" fmla="*/ 26 h 607"/>
                  <a:gd name="T30" fmla="*/ 63 w 778"/>
                  <a:gd name="T31" fmla="*/ 26 h 607"/>
                  <a:gd name="T32" fmla="*/ 87 w 778"/>
                  <a:gd name="T33" fmla="*/ 3 h 607"/>
                  <a:gd name="T34" fmla="*/ 133 w 778"/>
                  <a:gd name="T35" fmla="*/ 15 h 607"/>
                  <a:gd name="T36" fmla="*/ 268 w 778"/>
                  <a:gd name="T37" fmla="*/ 32 h 607"/>
                  <a:gd name="T38" fmla="*/ 396 w 778"/>
                  <a:gd name="T39" fmla="*/ 45 h 607"/>
                  <a:gd name="T40" fmla="*/ 511 w 778"/>
                  <a:gd name="T41" fmla="*/ 53 h 607"/>
                  <a:gd name="T42" fmla="*/ 619 w 778"/>
                  <a:gd name="T43" fmla="*/ 60 h 607"/>
                  <a:gd name="T44" fmla="*/ 709 w 778"/>
                  <a:gd name="T45" fmla="*/ 35 h 607"/>
                  <a:gd name="T46" fmla="*/ 763 w 778"/>
                  <a:gd name="T47" fmla="*/ 0 h 607"/>
                  <a:gd name="T48" fmla="*/ 778 w 778"/>
                  <a:gd name="T49" fmla="*/ 24 h 607"/>
                  <a:gd name="T50" fmla="*/ 730 w 778"/>
                  <a:gd name="T51" fmla="*/ 45 h 607"/>
                  <a:gd name="T52" fmla="*/ 660 w 778"/>
                  <a:gd name="T53" fmla="*/ 75 h 607"/>
                  <a:gd name="T54" fmla="*/ 638 w 778"/>
                  <a:gd name="T55" fmla="*/ 86 h 607"/>
                  <a:gd name="T56" fmla="*/ 645 w 778"/>
                  <a:gd name="T57" fmla="*/ 186 h 607"/>
                  <a:gd name="T58" fmla="*/ 649 w 778"/>
                  <a:gd name="T59" fmla="*/ 283 h 607"/>
                  <a:gd name="T60" fmla="*/ 651 w 778"/>
                  <a:gd name="T61" fmla="*/ 371 h 607"/>
                  <a:gd name="T62" fmla="*/ 652 w 778"/>
                  <a:gd name="T63" fmla="*/ 456 h 607"/>
                  <a:gd name="T64" fmla="*/ 655 w 778"/>
                  <a:gd name="T65" fmla="*/ 520 h 607"/>
                  <a:gd name="T66" fmla="*/ 654 w 778"/>
                  <a:gd name="T67" fmla="*/ 574 h 607"/>
                  <a:gd name="T68" fmla="*/ 640 w 778"/>
                  <a:gd name="T69" fmla="*/ 599 h 607"/>
                  <a:gd name="T70" fmla="*/ 547 w 778"/>
                  <a:gd name="T71" fmla="*/ 607 h 607"/>
                  <a:gd name="T72" fmla="*/ 389 w 778"/>
                  <a:gd name="T73" fmla="*/ 593 h 607"/>
                  <a:gd name="T74" fmla="*/ 227 w 778"/>
                  <a:gd name="T75" fmla="*/ 561 h 607"/>
                  <a:gd name="T76" fmla="*/ 108 w 778"/>
                  <a:gd name="T77" fmla="*/ 542 h 607"/>
                  <a:gd name="T78" fmla="*/ 9 w 778"/>
                  <a:gd name="T79" fmla="*/ 524 h 607"/>
                  <a:gd name="T80" fmla="*/ 0 w 778"/>
                  <a:gd name="T81" fmla="*/ 499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78" h="607">
                    <a:moveTo>
                      <a:pt x="0" y="499"/>
                    </a:moveTo>
                    <a:lnTo>
                      <a:pt x="115" y="525"/>
                    </a:lnTo>
                    <a:lnTo>
                      <a:pt x="276" y="554"/>
                    </a:lnTo>
                    <a:lnTo>
                      <a:pt x="407" y="576"/>
                    </a:lnTo>
                    <a:lnTo>
                      <a:pt x="526" y="580"/>
                    </a:lnTo>
                    <a:lnTo>
                      <a:pt x="604" y="580"/>
                    </a:lnTo>
                    <a:lnTo>
                      <a:pt x="627" y="573"/>
                    </a:lnTo>
                    <a:lnTo>
                      <a:pt x="637" y="516"/>
                    </a:lnTo>
                    <a:lnTo>
                      <a:pt x="633" y="362"/>
                    </a:lnTo>
                    <a:lnTo>
                      <a:pt x="628" y="174"/>
                    </a:lnTo>
                    <a:lnTo>
                      <a:pt x="622" y="106"/>
                    </a:lnTo>
                    <a:lnTo>
                      <a:pt x="610" y="79"/>
                    </a:lnTo>
                    <a:lnTo>
                      <a:pt x="405" y="69"/>
                    </a:lnTo>
                    <a:lnTo>
                      <a:pt x="209" y="42"/>
                    </a:lnTo>
                    <a:lnTo>
                      <a:pt x="101" y="26"/>
                    </a:lnTo>
                    <a:lnTo>
                      <a:pt x="63" y="26"/>
                    </a:lnTo>
                    <a:lnTo>
                      <a:pt x="87" y="3"/>
                    </a:lnTo>
                    <a:lnTo>
                      <a:pt x="133" y="15"/>
                    </a:lnTo>
                    <a:lnTo>
                      <a:pt x="268" y="32"/>
                    </a:lnTo>
                    <a:lnTo>
                      <a:pt x="396" y="45"/>
                    </a:lnTo>
                    <a:lnTo>
                      <a:pt x="511" y="53"/>
                    </a:lnTo>
                    <a:lnTo>
                      <a:pt x="619" y="60"/>
                    </a:lnTo>
                    <a:lnTo>
                      <a:pt x="709" y="35"/>
                    </a:lnTo>
                    <a:lnTo>
                      <a:pt x="763" y="0"/>
                    </a:lnTo>
                    <a:lnTo>
                      <a:pt x="778" y="24"/>
                    </a:lnTo>
                    <a:lnTo>
                      <a:pt x="730" y="45"/>
                    </a:lnTo>
                    <a:lnTo>
                      <a:pt x="660" y="75"/>
                    </a:lnTo>
                    <a:lnTo>
                      <a:pt x="638" y="86"/>
                    </a:lnTo>
                    <a:lnTo>
                      <a:pt x="645" y="186"/>
                    </a:lnTo>
                    <a:lnTo>
                      <a:pt x="649" y="283"/>
                    </a:lnTo>
                    <a:lnTo>
                      <a:pt x="651" y="371"/>
                    </a:lnTo>
                    <a:lnTo>
                      <a:pt x="652" y="456"/>
                    </a:lnTo>
                    <a:lnTo>
                      <a:pt x="655" y="520"/>
                    </a:lnTo>
                    <a:lnTo>
                      <a:pt x="654" y="574"/>
                    </a:lnTo>
                    <a:lnTo>
                      <a:pt x="640" y="599"/>
                    </a:lnTo>
                    <a:lnTo>
                      <a:pt x="547" y="607"/>
                    </a:lnTo>
                    <a:lnTo>
                      <a:pt x="389" y="593"/>
                    </a:lnTo>
                    <a:lnTo>
                      <a:pt x="227" y="561"/>
                    </a:lnTo>
                    <a:lnTo>
                      <a:pt x="108" y="542"/>
                    </a:lnTo>
                    <a:lnTo>
                      <a:pt x="9" y="524"/>
                    </a:lnTo>
                    <a:lnTo>
                      <a:pt x="0" y="4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7" name="Freeform 15">
                <a:extLst>
                  <a:ext uri="{FF2B5EF4-FFF2-40B4-BE49-F238E27FC236}">
                    <a16:creationId xmlns:a16="http://schemas.microsoft.com/office/drawing/2014/main" id="{0A4833C3-B96C-147F-7EE5-C52D7E40D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8" y="858"/>
                <a:ext cx="430" cy="466"/>
              </a:xfrm>
              <a:custGeom>
                <a:avLst/>
                <a:gdLst>
                  <a:gd name="T0" fmla="*/ 0 w 430"/>
                  <a:gd name="T1" fmla="*/ 0 h 466"/>
                  <a:gd name="T2" fmla="*/ 159 w 430"/>
                  <a:gd name="T3" fmla="*/ 19 h 466"/>
                  <a:gd name="T4" fmla="*/ 271 w 430"/>
                  <a:gd name="T5" fmla="*/ 32 h 466"/>
                  <a:gd name="T6" fmla="*/ 394 w 430"/>
                  <a:gd name="T7" fmla="*/ 54 h 466"/>
                  <a:gd name="T8" fmla="*/ 412 w 430"/>
                  <a:gd name="T9" fmla="*/ 70 h 466"/>
                  <a:gd name="T10" fmla="*/ 422 w 430"/>
                  <a:gd name="T11" fmla="*/ 95 h 466"/>
                  <a:gd name="T12" fmla="*/ 430 w 430"/>
                  <a:gd name="T13" fmla="*/ 213 h 466"/>
                  <a:gd name="T14" fmla="*/ 430 w 430"/>
                  <a:gd name="T15" fmla="*/ 346 h 466"/>
                  <a:gd name="T16" fmla="*/ 426 w 430"/>
                  <a:gd name="T17" fmla="*/ 438 h 466"/>
                  <a:gd name="T18" fmla="*/ 412 w 430"/>
                  <a:gd name="T19" fmla="*/ 464 h 466"/>
                  <a:gd name="T20" fmla="*/ 385 w 430"/>
                  <a:gd name="T21" fmla="*/ 466 h 466"/>
                  <a:gd name="T22" fmla="*/ 246 w 430"/>
                  <a:gd name="T23" fmla="*/ 428 h 466"/>
                  <a:gd name="T24" fmla="*/ 395 w 430"/>
                  <a:gd name="T25" fmla="*/ 440 h 466"/>
                  <a:gd name="T26" fmla="*/ 405 w 430"/>
                  <a:gd name="T27" fmla="*/ 435 h 466"/>
                  <a:gd name="T28" fmla="*/ 412 w 430"/>
                  <a:gd name="T29" fmla="*/ 373 h 466"/>
                  <a:gd name="T30" fmla="*/ 414 w 430"/>
                  <a:gd name="T31" fmla="*/ 285 h 466"/>
                  <a:gd name="T32" fmla="*/ 409 w 430"/>
                  <a:gd name="T33" fmla="*/ 165 h 466"/>
                  <a:gd name="T34" fmla="*/ 401 w 430"/>
                  <a:gd name="T35" fmla="*/ 88 h 466"/>
                  <a:gd name="T36" fmla="*/ 385 w 430"/>
                  <a:gd name="T37" fmla="*/ 73 h 466"/>
                  <a:gd name="T38" fmla="*/ 297 w 430"/>
                  <a:gd name="T39" fmla="*/ 56 h 466"/>
                  <a:gd name="T40" fmla="*/ 176 w 430"/>
                  <a:gd name="T41" fmla="*/ 41 h 466"/>
                  <a:gd name="T42" fmla="*/ 78 w 430"/>
                  <a:gd name="T43" fmla="*/ 22 h 466"/>
                  <a:gd name="T44" fmla="*/ 0 w 430"/>
                  <a:gd name="T45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30" h="466">
                    <a:moveTo>
                      <a:pt x="0" y="0"/>
                    </a:moveTo>
                    <a:lnTo>
                      <a:pt x="159" y="19"/>
                    </a:lnTo>
                    <a:lnTo>
                      <a:pt x="271" y="32"/>
                    </a:lnTo>
                    <a:lnTo>
                      <a:pt x="394" y="54"/>
                    </a:lnTo>
                    <a:lnTo>
                      <a:pt x="412" y="70"/>
                    </a:lnTo>
                    <a:lnTo>
                      <a:pt x="422" y="95"/>
                    </a:lnTo>
                    <a:lnTo>
                      <a:pt x="430" y="213"/>
                    </a:lnTo>
                    <a:lnTo>
                      <a:pt x="430" y="346"/>
                    </a:lnTo>
                    <a:lnTo>
                      <a:pt x="426" y="438"/>
                    </a:lnTo>
                    <a:lnTo>
                      <a:pt x="412" y="464"/>
                    </a:lnTo>
                    <a:lnTo>
                      <a:pt x="385" y="466"/>
                    </a:lnTo>
                    <a:lnTo>
                      <a:pt x="246" y="428"/>
                    </a:lnTo>
                    <a:lnTo>
                      <a:pt x="395" y="440"/>
                    </a:lnTo>
                    <a:lnTo>
                      <a:pt x="405" y="435"/>
                    </a:lnTo>
                    <a:lnTo>
                      <a:pt x="412" y="373"/>
                    </a:lnTo>
                    <a:lnTo>
                      <a:pt x="414" y="285"/>
                    </a:lnTo>
                    <a:lnTo>
                      <a:pt x="409" y="165"/>
                    </a:lnTo>
                    <a:lnTo>
                      <a:pt x="401" y="88"/>
                    </a:lnTo>
                    <a:lnTo>
                      <a:pt x="385" y="73"/>
                    </a:lnTo>
                    <a:lnTo>
                      <a:pt x="297" y="56"/>
                    </a:lnTo>
                    <a:lnTo>
                      <a:pt x="176" y="41"/>
                    </a:lnTo>
                    <a:lnTo>
                      <a:pt x="7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8" name="Freeform 16">
                <a:extLst>
                  <a:ext uri="{FF2B5EF4-FFF2-40B4-BE49-F238E27FC236}">
                    <a16:creationId xmlns:a16="http://schemas.microsoft.com/office/drawing/2014/main" id="{09A32EBB-8B59-C64C-48C6-DED10B9C6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" y="853"/>
                <a:ext cx="453" cy="464"/>
              </a:xfrm>
              <a:custGeom>
                <a:avLst/>
                <a:gdLst>
                  <a:gd name="T0" fmla="*/ 257 w 453"/>
                  <a:gd name="T1" fmla="*/ 27 h 464"/>
                  <a:gd name="T2" fmla="*/ 102 w 453"/>
                  <a:gd name="T3" fmla="*/ 2 h 464"/>
                  <a:gd name="T4" fmla="*/ 57 w 453"/>
                  <a:gd name="T5" fmla="*/ 0 h 464"/>
                  <a:gd name="T6" fmla="*/ 45 w 453"/>
                  <a:gd name="T7" fmla="*/ 17 h 464"/>
                  <a:gd name="T8" fmla="*/ 32 w 453"/>
                  <a:gd name="T9" fmla="*/ 50 h 464"/>
                  <a:gd name="T10" fmla="*/ 12 w 453"/>
                  <a:gd name="T11" fmla="*/ 141 h 464"/>
                  <a:gd name="T12" fmla="*/ 2 w 453"/>
                  <a:gd name="T13" fmla="*/ 232 h 464"/>
                  <a:gd name="T14" fmla="*/ 0 w 453"/>
                  <a:gd name="T15" fmla="*/ 325 h 464"/>
                  <a:gd name="T16" fmla="*/ 14 w 453"/>
                  <a:gd name="T17" fmla="*/ 362 h 464"/>
                  <a:gd name="T18" fmla="*/ 21 w 453"/>
                  <a:gd name="T19" fmla="*/ 374 h 464"/>
                  <a:gd name="T20" fmla="*/ 119 w 453"/>
                  <a:gd name="T21" fmla="*/ 400 h 464"/>
                  <a:gd name="T22" fmla="*/ 245 w 453"/>
                  <a:gd name="T23" fmla="*/ 425 h 464"/>
                  <a:gd name="T24" fmla="*/ 340 w 453"/>
                  <a:gd name="T25" fmla="*/ 441 h 464"/>
                  <a:gd name="T26" fmla="*/ 453 w 453"/>
                  <a:gd name="T27" fmla="*/ 464 h 464"/>
                  <a:gd name="T28" fmla="*/ 450 w 453"/>
                  <a:gd name="T29" fmla="*/ 449 h 464"/>
                  <a:gd name="T30" fmla="*/ 363 w 453"/>
                  <a:gd name="T31" fmla="*/ 429 h 464"/>
                  <a:gd name="T32" fmla="*/ 248 w 453"/>
                  <a:gd name="T33" fmla="*/ 403 h 464"/>
                  <a:gd name="T34" fmla="*/ 92 w 453"/>
                  <a:gd name="T35" fmla="*/ 375 h 464"/>
                  <a:gd name="T36" fmla="*/ 36 w 453"/>
                  <a:gd name="T37" fmla="*/ 349 h 464"/>
                  <a:gd name="T38" fmla="*/ 20 w 453"/>
                  <a:gd name="T39" fmla="*/ 333 h 464"/>
                  <a:gd name="T40" fmla="*/ 18 w 453"/>
                  <a:gd name="T41" fmla="*/ 305 h 464"/>
                  <a:gd name="T42" fmla="*/ 21 w 453"/>
                  <a:gd name="T43" fmla="*/ 228 h 464"/>
                  <a:gd name="T44" fmla="*/ 35 w 453"/>
                  <a:gd name="T45" fmla="*/ 135 h 464"/>
                  <a:gd name="T46" fmla="*/ 56 w 453"/>
                  <a:gd name="T47" fmla="*/ 43 h 464"/>
                  <a:gd name="T48" fmla="*/ 69 w 453"/>
                  <a:gd name="T49" fmla="*/ 22 h 464"/>
                  <a:gd name="T50" fmla="*/ 176 w 453"/>
                  <a:gd name="T51" fmla="*/ 24 h 464"/>
                  <a:gd name="T52" fmla="*/ 257 w 453"/>
                  <a:gd name="T53" fmla="*/ 27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3" h="464">
                    <a:moveTo>
                      <a:pt x="257" y="27"/>
                    </a:moveTo>
                    <a:lnTo>
                      <a:pt x="102" y="2"/>
                    </a:lnTo>
                    <a:lnTo>
                      <a:pt x="57" y="0"/>
                    </a:lnTo>
                    <a:lnTo>
                      <a:pt x="45" y="17"/>
                    </a:lnTo>
                    <a:lnTo>
                      <a:pt x="32" y="50"/>
                    </a:lnTo>
                    <a:lnTo>
                      <a:pt x="12" y="141"/>
                    </a:lnTo>
                    <a:lnTo>
                      <a:pt x="2" y="232"/>
                    </a:lnTo>
                    <a:lnTo>
                      <a:pt x="0" y="325"/>
                    </a:lnTo>
                    <a:lnTo>
                      <a:pt x="14" y="362"/>
                    </a:lnTo>
                    <a:lnTo>
                      <a:pt x="21" y="374"/>
                    </a:lnTo>
                    <a:lnTo>
                      <a:pt x="119" y="400"/>
                    </a:lnTo>
                    <a:lnTo>
                      <a:pt x="245" y="425"/>
                    </a:lnTo>
                    <a:lnTo>
                      <a:pt x="340" y="441"/>
                    </a:lnTo>
                    <a:lnTo>
                      <a:pt x="453" y="464"/>
                    </a:lnTo>
                    <a:lnTo>
                      <a:pt x="450" y="449"/>
                    </a:lnTo>
                    <a:lnTo>
                      <a:pt x="363" y="429"/>
                    </a:lnTo>
                    <a:lnTo>
                      <a:pt x="248" y="403"/>
                    </a:lnTo>
                    <a:lnTo>
                      <a:pt x="92" y="375"/>
                    </a:lnTo>
                    <a:lnTo>
                      <a:pt x="36" y="349"/>
                    </a:lnTo>
                    <a:lnTo>
                      <a:pt x="20" y="333"/>
                    </a:lnTo>
                    <a:lnTo>
                      <a:pt x="18" y="305"/>
                    </a:lnTo>
                    <a:lnTo>
                      <a:pt x="21" y="228"/>
                    </a:lnTo>
                    <a:lnTo>
                      <a:pt x="35" y="135"/>
                    </a:lnTo>
                    <a:lnTo>
                      <a:pt x="56" y="43"/>
                    </a:lnTo>
                    <a:lnTo>
                      <a:pt x="69" y="22"/>
                    </a:lnTo>
                    <a:lnTo>
                      <a:pt x="176" y="24"/>
                    </a:lnTo>
                    <a:lnTo>
                      <a:pt x="25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9409" name="Group 17">
            <a:extLst>
              <a:ext uri="{FF2B5EF4-FFF2-40B4-BE49-F238E27FC236}">
                <a16:creationId xmlns:a16="http://schemas.microsoft.com/office/drawing/2014/main" id="{85F13166-F101-6B44-B95E-3D7F86AAD3A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949575"/>
            <a:ext cx="1422400" cy="2695575"/>
            <a:chOff x="4320" y="790"/>
            <a:chExt cx="896" cy="1641"/>
          </a:xfrm>
        </p:grpSpPr>
        <p:sp>
          <p:nvSpPr>
            <p:cNvPr id="59410" name="Freeform 18">
              <a:extLst>
                <a:ext uri="{FF2B5EF4-FFF2-40B4-BE49-F238E27FC236}">
                  <a16:creationId xmlns:a16="http://schemas.microsoft.com/office/drawing/2014/main" id="{9325C99A-4A21-1790-A9EA-96B41A344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7" y="790"/>
              <a:ext cx="367" cy="335"/>
            </a:xfrm>
            <a:custGeom>
              <a:avLst/>
              <a:gdLst>
                <a:gd name="T0" fmla="*/ 271 w 367"/>
                <a:gd name="T1" fmla="*/ 175 h 335"/>
                <a:gd name="T2" fmla="*/ 219 w 367"/>
                <a:gd name="T3" fmla="*/ 83 h 335"/>
                <a:gd name="T4" fmla="*/ 182 w 367"/>
                <a:gd name="T5" fmla="*/ 46 h 335"/>
                <a:gd name="T6" fmla="*/ 151 w 367"/>
                <a:gd name="T7" fmla="*/ 18 h 335"/>
                <a:gd name="T8" fmla="*/ 108 w 367"/>
                <a:gd name="T9" fmla="*/ 0 h 335"/>
                <a:gd name="T10" fmla="*/ 68 w 367"/>
                <a:gd name="T11" fmla="*/ 3 h 335"/>
                <a:gd name="T12" fmla="*/ 40 w 367"/>
                <a:gd name="T13" fmla="*/ 22 h 335"/>
                <a:gd name="T14" fmla="*/ 9 w 367"/>
                <a:gd name="T15" fmla="*/ 65 h 335"/>
                <a:gd name="T16" fmla="*/ 0 w 367"/>
                <a:gd name="T17" fmla="*/ 120 h 335"/>
                <a:gd name="T18" fmla="*/ 6 w 367"/>
                <a:gd name="T19" fmla="*/ 175 h 335"/>
                <a:gd name="T20" fmla="*/ 31 w 367"/>
                <a:gd name="T21" fmla="*/ 231 h 335"/>
                <a:gd name="T22" fmla="*/ 62 w 367"/>
                <a:gd name="T23" fmla="*/ 277 h 335"/>
                <a:gd name="T24" fmla="*/ 105 w 367"/>
                <a:gd name="T25" fmla="*/ 307 h 335"/>
                <a:gd name="T26" fmla="*/ 154 w 367"/>
                <a:gd name="T27" fmla="*/ 326 h 335"/>
                <a:gd name="T28" fmla="*/ 200 w 367"/>
                <a:gd name="T29" fmla="*/ 335 h 335"/>
                <a:gd name="T30" fmla="*/ 237 w 367"/>
                <a:gd name="T31" fmla="*/ 326 h 335"/>
                <a:gd name="T32" fmla="*/ 262 w 367"/>
                <a:gd name="T33" fmla="*/ 313 h 335"/>
                <a:gd name="T34" fmla="*/ 274 w 367"/>
                <a:gd name="T35" fmla="*/ 289 h 335"/>
                <a:gd name="T36" fmla="*/ 281 w 367"/>
                <a:gd name="T37" fmla="*/ 240 h 335"/>
                <a:gd name="T38" fmla="*/ 281 w 367"/>
                <a:gd name="T39" fmla="*/ 215 h 335"/>
                <a:gd name="T40" fmla="*/ 321 w 367"/>
                <a:gd name="T41" fmla="*/ 243 h 335"/>
                <a:gd name="T42" fmla="*/ 348 w 367"/>
                <a:gd name="T43" fmla="*/ 252 h 335"/>
                <a:gd name="T44" fmla="*/ 367 w 367"/>
                <a:gd name="T45" fmla="*/ 240 h 335"/>
                <a:gd name="T46" fmla="*/ 364 w 367"/>
                <a:gd name="T47" fmla="*/ 215 h 335"/>
                <a:gd name="T48" fmla="*/ 318 w 367"/>
                <a:gd name="T49" fmla="*/ 194 h 335"/>
                <a:gd name="T50" fmla="*/ 271 w 367"/>
                <a:gd name="T51" fmla="*/ 17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7" h="335">
                  <a:moveTo>
                    <a:pt x="271" y="175"/>
                  </a:moveTo>
                  <a:lnTo>
                    <a:pt x="219" y="83"/>
                  </a:lnTo>
                  <a:lnTo>
                    <a:pt x="182" y="46"/>
                  </a:lnTo>
                  <a:lnTo>
                    <a:pt x="151" y="18"/>
                  </a:lnTo>
                  <a:lnTo>
                    <a:pt x="108" y="0"/>
                  </a:lnTo>
                  <a:lnTo>
                    <a:pt x="68" y="3"/>
                  </a:lnTo>
                  <a:lnTo>
                    <a:pt x="40" y="22"/>
                  </a:lnTo>
                  <a:lnTo>
                    <a:pt x="9" y="65"/>
                  </a:lnTo>
                  <a:lnTo>
                    <a:pt x="0" y="120"/>
                  </a:lnTo>
                  <a:lnTo>
                    <a:pt x="6" y="175"/>
                  </a:lnTo>
                  <a:lnTo>
                    <a:pt x="31" y="231"/>
                  </a:lnTo>
                  <a:lnTo>
                    <a:pt x="62" y="277"/>
                  </a:lnTo>
                  <a:lnTo>
                    <a:pt x="105" y="307"/>
                  </a:lnTo>
                  <a:lnTo>
                    <a:pt x="154" y="326"/>
                  </a:lnTo>
                  <a:lnTo>
                    <a:pt x="200" y="335"/>
                  </a:lnTo>
                  <a:lnTo>
                    <a:pt x="237" y="326"/>
                  </a:lnTo>
                  <a:lnTo>
                    <a:pt x="262" y="313"/>
                  </a:lnTo>
                  <a:lnTo>
                    <a:pt x="274" y="289"/>
                  </a:lnTo>
                  <a:lnTo>
                    <a:pt x="281" y="240"/>
                  </a:lnTo>
                  <a:lnTo>
                    <a:pt x="281" y="215"/>
                  </a:lnTo>
                  <a:lnTo>
                    <a:pt x="321" y="243"/>
                  </a:lnTo>
                  <a:lnTo>
                    <a:pt x="348" y="252"/>
                  </a:lnTo>
                  <a:lnTo>
                    <a:pt x="367" y="240"/>
                  </a:lnTo>
                  <a:lnTo>
                    <a:pt x="364" y="215"/>
                  </a:lnTo>
                  <a:lnTo>
                    <a:pt x="318" y="194"/>
                  </a:lnTo>
                  <a:lnTo>
                    <a:pt x="271" y="1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Freeform 19">
              <a:extLst>
                <a:ext uri="{FF2B5EF4-FFF2-40B4-BE49-F238E27FC236}">
                  <a16:creationId xmlns:a16="http://schemas.microsoft.com/office/drawing/2014/main" id="{C53A1A7B-812F-AFA5-A1D5-C515DA41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5" y="1163"/>
              <a:ext cx="321" cy="651"/>
            </a:xfrm>
            <a:custGeom>
              <a:avLst/>
              <a:gdLst>
                <a:gd name="T0" fmla="*/ 93 w 321"/>
                <a:gd name="T1" fmla="*/ 249 h 651"/>
                <a:gd name="T2" fmla="*/ 62 w 321"/>
                <a:gd name="T3" fmla="*/ 198 h 651"/>
                <a:gd name="T4" fmla="*/ 34 w 321"/>
                <a:gd name="T5" fmla="*/ 140 h 651"/>
                <a:gd name="T6" fmla="*/ 25 w 321"/>
                <a:gd name="T7" fmla="*/ 97 h 651"/>
                <a:gd name="T8" fmla="*/ 25 w 321"/>
                <a:gd name="T9" fmla="*/ 58 h 651"/>
                <a:gd name="T10" fmla="*/ 43 w 321"/>
                <a:gd name="T11" fmla="*/ 24 h 651"/>
                <a:gd name="T12" fmla="*/ 71 w 321"/>
                <a:gd name="T13" fmla="*/ 6 h 651"/>
                <a:gd name="T14" fmla="*/ 108 w 321"/>
                <a:gd name="T15" fmla="*/ 0 h 651"/>
                <a:gd name="T16" fmla="*/ 164 w 321"/>
                <a:gd name="T17" fmla="*/ 21 h 651"/>
                <a:gd name="T18" fmla="*/ 204 w 321"/>
                <a:gd name="T19" fmla="*/ 52 h 651"/>
                <a:gd name="T20" fmla="*/ 241 w 321"/>
                <a:gd name="T21" fmla="*/ 106 h 651"/>
                <a:gd name="T22" fmla="*/ 278 w 321"/>
                <a:gd name="T23" fmla="*/ 186 h 651"/>
                <a:gd name="T24" fmla="*/ 302 w 321"/>
                <a:gd name="T25" fmla="*/ 268 h 651"/>
                <a:gd name="T26" fmla="*/ 312 w 321"/>
                <a:gd name="T27" fmla="*/ 322 h 651"/>
                <a:gd name="T28" fmla="*/ 321 w 321"/>
                <a:gd name="T29" fmla="*/ 395 h 651"/>
                <a:gd name="T30" fmla="*/ 315 w 321"/>
                <a:gd name="T31" fmla="*/ 481 h 651"/>
                <a:gd name="T32" fmla="*/ 287 w 321"/>
                <a:gd name="T33" fmla="*/ 554 h 651"/>
                <a:gd name="T34" fmla="*/ 241 w 321"/>
                <a:gd name="T35" fmla="*/ 608 h 651"/>
                <a:gd name="T36" fmla="*/ 194 w 321"/>
                <a:gd name="T37" fmla="*/ 633 h 651"/>
                <a:gd name="T38" fmla="*/ 136 w 321"/>
                <a:gd name="T39" fmla="*/ 651 h 651"/>
                <a:gd name="T40" fmla="*/ 83 w 321"/>
                <a:gd name="T41" fmla="*/ 651 h 651"/>
                <a:gd name="T42" fmla="*/ 43 w 321"/>
                <a:gd name="T43" fmla="*/ 636 h 651"/>
                <a:gd name="T44" fmla="*/ 15 w 321"/>
                <a:gd name="T45" fmla="*/ 599 h 651"/>
                <a:gd name="T46" fmla="*/ 0 w 321"/>
                <a:gd name="T47" fmla="*/ 560 h 651"/>
                <a:gd name="T48" fmla="*/ 0 w 321"/>
                <a:gd name="T49" fmla="*/ 505 h 651"/>
                <a:gd name="T50" fmla="*/ 25 w 321"/>
                <a:gd name="T51" fmla="*/ 462 h 651"/>
                <a:gd name="T52" fmla="*/ 46 w 321"/>
                <a:gd name="T53" fmla="*/ 432 h 651"/>
                <a:gd name="T54" fmla="*/ 90 w 321"/>
                <a:gd name="T55" fmla="*/ 399 h 651"/>
                <a:gd name="T56" fmla="*/ 108 w 321"/>
                <a:gd name="T57" fmla="*/ 359 h 651"/>
                <a:gd name="T58" fmla="*/ 111 w 321"/>
                <a:gd name="T59" fmla="*/ 326 h 651"/>
                <a:gd name="T60" fmla="*/ 108 w 321"/>
                <a:gd name="T61" fmla="*/ 298 h 651"/>
                <a:gd name="T62" fmla="*/ 93 w 321"/>
                <a:gd name="T63" fmla="*/ 249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1" h="651">
                  <a:moveTo>
                    <a:pt x="93" y="249"/>
                  </a:moveTo>
                  <a:lnTo>
                    <a:pt x="62" y="198"/>
                  </a:lnTo>
                  <a:lnTo>
                    <a:pt x="34" y="140"/>
                  </a:lnTo>
                  <a:lnTo>
                    <a:pt x="25" y="97"/>
                  </a:lnTo>
                  <a:lnTo>
                    <a:pt x="25" y="58"/>
                  </a:lnTo>
                  <a:lnTo>
                    <a:pt x="43" y="24"/>
                  </a:lnTo>
                  <a:lnTo>
                    <a:pt x="71" y="6"/>
                  </a:lnTo>
                  <a:lnTo>
                    <a:pt x="108" y="0"/>
                  </a:lnTo>
                  <a:lnTo>
                    <a:pt x="164" y="21"/>
                  </a:lnTo>
                  <a:lnTo>
                    <a:pt x="204" y="52"/>
                  </a:lnTo>
                  <a:lnTo>
                    <a:pt x="241" y="106"/>
                  </a:lnTo>
                  <a:lnTo>
                    <a:pt x="278" y="186"/>
                  </a:lnTo>
                  <a:lnTo>
                    <a:pt x="302" y="268"/>
                  </a:lnTo>
                  <a:lnTo>
                    <a:pt x="312" y="322"/>
                  </a:lnTo>
                  <a:lnTo>
                    <a:pt x="321" y="395"/>
                  </a:lnTo>
                  <a:lnTo>
                    <a:pt x="315" y="481"/>
                  </a:lnTo>
                  <a:lnTo>
                    <a:pt x="287" y="554"/>
                  </a:lnTo>
                  <a:lnTo>
                    <a:pt x="241" y="608"/>
                  </a:lnTo>
                  <a:lnTo>
                    <a:pt x="194" y="633"/>
                  </a:lnTo>
                  <a:lnTo>
                    <a:pt x="136" y="651"/>
                  </a:lnTo>
                  <a:lnTo>
                    <a:pt x="83" y="651"/>
                  </a:lnTo>
                  <a:lnTo>
                    <a:pt x="43" y="636"/>
                  </a:lnTo>
                  <a:lnTo>
                    <a:pt x="15" y="599"/>
                  </a:lnTo>
                  <a:lnTo>
                    <a:pt x="0" y="560"/>
                  </a:lnTo>
                  <a:lnTo>
                    <a:pt x="0" y="505"/>
                  </a:lnTo>
                  <a:lnTo>
                    <a:pt x="25" y="462"/>
                  </a:lnTo>
                  <a:lnTo>
                    <a:pt x="46" y="432"/>
                  </a:lnTo>
                  <a:lnTo>
                    <a:pt x="90" y="399"/>
                  </a:lnTo>
                  <a:lnTo>
                    <a:pt x="108" y="359"/>
                  </a:lnTo>
                  <a:lnTo>
                    <a:pt x="111" y="326"/>
                  </a:lnTo>
                  <a:lnTo>
                    <a:pt x="108" y="298"/>
                  </a:lnTo>
                  <a:lnTo>
                    <a:pt x="93" y="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Freeform 20">
              <a:extLst>
                <a:ext uri="{FF2B5EF4-FFF2-40B4-BE49-F238E27FC236}">
                  <a16:creationId xmlns:a16="http://schemas.microsoft.com/office/drawing/2014/main" id="{698E46FF-7251-BB66-83C1-DB4860517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060"/>
              <a:ext cx="691" cy="360"/>
            </a:xfrm>
            <a:custGeom>
              <a:avLst/>
              <a:gdLst>
                <a:gd name="T0" fmla="*/ 527 w 691"/>
                <a:gd name="T1" fmla="*/ 240 h 360"/>
                <a:gd name="T2" fmla="*/ 606 w 691"/>
                <a:gd name="T3" fmla="*/ 182 h 360"/>
                <a:gd name="T4" fmla="*/ 654 w 691"/>
                <a:gd name="T5" fmla="*/ 154 h 360"/>
                <a:gd name="T6" fmla="*/ 679 w 691"/>
                <a:gd name="T7" fmla="*/ 163 h 360"/>
                <a:gd name="T8" fmla="*/ 691 w 691"/>
                <a:gd name="T9" fmla="*/ 191 h 360"/>
                <a:gd name="T10" fmla="*/ 664 w 691"/>
                <a:gd name="T11" fmla="*/ 249 h 360"/>
                <a:gd name="T12" fmla="*/ 588 w 691"/>
                <a:gd name="T13" fmla="*/ 292 h 360"/>
                <a:gd name="T14" fmla="*/ 472 w 691"/>
                <a:gd name="T15" fmla="*/ 338 h 360"/>
                <a:gd name="T16" fmla="*/ 408 w 691"/>
                <a:gd name="T17" fmla="*/ 360 h 360"/>
                <a:gd name="T18" fmla="*/ 365 w 691"/>
                <a:gd name="T19" fmla="*/ 360 h 360"/>
                <a:gd name="T20" fmla="*/ 329 w 691"/>
                <a:gd name="T21" fmla="*/ 351 h 360"/>
                <a:gd name="T22" fmla="*/ 301 w 691"/>
                <a:gd name="T23" fmla="*/ 329 h 360"/>
                <a:gd name="T24" fmla="*/ 256 w 691"/>
                <a:gd name="T25" fmla="*/ 286 h 360"/>
                <a:gd name="T26" fmla="*/ 198 w 691"/>
                <a:gd name="T27" fmla="*/ 218 h 360"/>
                <a:gd name="T28" fmla="*/ 146 w 691"/>
                <a:gd name="T29" fmla="*/ 182 h 360"/>
                <a:gd name="T30" fmla="*/ 116 w 691"/>
                <a:gd name="T31" fmla="*/ 166 h 360"/>
                <a:gd name="T32" fmla="*/ 79 w 691"/>
                <a:gd name="T33" fmla="*/ 175 h 360"/>
                <a:gd name="T34" fmla="*/ 27 w 691"/>
                <a:gd name="T35" fmla="*/ 191 h 360"/>
                <a:gd name="T36" fmla="*/ 0 w 691"/>
                <a:gd name="T37" fmla="*/ 182 h 360"/>
                <a:gd name="T38" fmla="*/ 15 w 691"/>
                <a:gd name="T39" fmla="*/ 154 h 360"/>
                <a:gd name="T40" fmla="*/ 46 w 691"/>
                <a:gd name="T41" fmla="*/ 138 h 360"/>
                <a:gd name="T42" fmla="*/ 82 w 691"/>
                <a:gd name="T43" fmla="*/ 129 h 360"/>
                <a:gd name="T44" fmla="*/ 79 w 691"/>
                <a:gd name="T45" fmla="*/ 111 h 360"/>
                <a:gd name="T46" fmla="*/ 52 w 691"/>
                <a:gd name="T47" fmla="*/ 92 h 360"/>
                <a:gd name="T48" fmla="*/ 0 w 691"/>
                <a:gd name="T49" fmla="*/ 74 h 360"/>
                <a:gd name="T50" fmla="*/ 0 w 691"/>
                <a:gd name="T51" fmla="*/ 37 h 360"/>
                <a:gd name="T52" fmla="*/ 37 w 691"/>
                <a:gd name="T53" fmla="*/ 3 h 360"/>
                <a:gd name="T54" fmla="*/ 64 w 691"/>
                <a:gd name="T55" fmla="*/ 22 h 360"/>
                <a:gd name="T56" fmla="*/ 88 w 691"/>
                <a:gd name="T57" fmla="*/ 58 h 360"/>
                <a:gd name="T58" fmla="*/ 107 w 691"/>
                <a:gd name="T59" fmla="*/ 102 h 360"/>
                <a:gd name="T60" fmla="*/ 128 w 691"/>
                <a:gd name="T61" fmla="*/ 105 h 360"/>
                <a:gd name="T62" fmla="*/ 152 w 691"/>
                <a:gd name="T63" fmla="*/ 92 h 360"/>
                <a:gd name="T64" fmla="*/ 155 w 691"/>
                <a:gd name="T65" fmla="*/ 37 h 360"/>
                <a:gd name="T66" fmla="*/ 155 w 691"/>
                <a:gd name="T67" fmla="*/ 9 h 360"/>
                <a:gd name="T68" fmla="*/ 189 w 691"/>
                <a:gd name="T69" fmla="*/ 0 h 360"/>
                <a:gd name="T70" fmla="*/ 207 w 691"/>
                <a:gd name="T71" fmla="*/ 22 h 360"/>
                <a:gd name="T72" fmla="*/ 201 w 691"/>
                <a:gd name="T73" fmla="*/ 58 h 360"/>
                <a:gd name="T74" fmla="*/ 180 w 691"/>
                <a:gd name="T75" fmla="*/ 111 h 360"/>
                <a:gd name="T76" fmla="*/ 174 w 691"/>
                <a:gd name="T77" fmla="*/ 154 h 360"/>
                <a:gd name="T78" fmla="*/ 228 w 691"/>
                <a:gd name="T79" fmla="*/ 209 h 360"/>
                <a:gd name="T80" fmla="*/ 310 w 691"/>
                <a:gd name="T81" fmla="*/ 265 h 360"/>
                <a:gd name="T82" fmla="*/ 374 w 691"/>
                <a:gd name="T83" fmla="*/ 292 h 360"/>
                <a:gd name="T84" fmla="*/ 402 w 691"/>
                <a:gd name="T85" fmla="*/ 295 h 360"/>
                <a:gd name="T86" fmla="*/ 457 w 691"/>
                <a:gd name="T87" fmla="*/ 277 h 360"/>
                <a:gd name="T88" fmla="*/ 527 w 691"/>
                <a:gd name="T8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1" h="360">
                  <a:moveTo>
                    <a:pt x="527" y="240"/>
                  </a:moveTo>
                  <a:lnTo>
                    <a:pt x="606" y="182"/>
                  </a:lnTo>
                  <a:lnTo>
                    <a:pt x="654" y="154"/>
                  </a:lnTo>
                  <a:lnTo>
                    <a:pt x="679" y="163"/>
                  </a:lnTo>
                  <a:lnTo>
                    <a:pt x="691" y="191"/>
                  </a:lnTo>
                  <a:lnTo>
                    <a:pt x="664" y="249"/>
                  </a:lnTo>
                  <a:lnTo>
                    <a:pt x="588" y="292"/>
                  </a:lnTo>
                  <a:lnTo>
                    <a:pt x="472" y="338"/>
                  </a:lnTo>
                  <a:lnTo>
                    <a:pt x="408" y="360"/>
                  </a:lnTo>
                  <a:lnTo>
                    <a:pt x="365" y="360"/>
                  </a:lnTo>
                  <a:lnTo>
                    <a:pt x="329" y="351"/>
                  </a:lnTo>
                  <a:lnTo>
                    <a:pt x="301" y="329"/>
                  </a:lnTo>
                  <a:lnTo>
                    <a:pt x="256" y="286"/>
                  </a:lnTo>
                  <a:lnTo>
                    <a:pt x="198" y="218"/>
                  </a:lnTo>
                  <a:lnTo>
                    <a:pt x="146" y="182"/>
                  </a:lnTo>
                  <a:lnTo>
                    <a:pt x="116" y="166"/>
                  </a:lnTo>
                  <a:lnTo>
                    <a:pt x="79" y="175"/>
                  </a:lnTo>
                  <a:lnTo>
                    <a:pt x="27" y="191"/>
                  </a:lnTo>
                  <a:lnTo>
                    <a:pt x="0" y="182"/>
                  </a:lnTo>
                  <a:lnTo>
                    <a:pt x="15" y="154"/>
                  </a:lnTo>
                  <a:lnTo>
                    <a:pt x="46" y="138"/>
                  </a:lnTo>
                  <a:lnTo>
                    <a:pt x="82" y="129"/>
                  </a:lnTo>
                  <a:lnTo>
                    <a:pt x="79" y="111"/>
                  </a:lnTo>
                  <a:lnTo>
                    <a:pt x="52" y="92"/>
                  </a:lnTo>
                  <a:lnTo>
                    <a:pt x="0" y="74"/>
                  </a:lnTo>
                  <a:lnTo>
                    <a:pt x="0" y="37"/>
                  </a:lnTo>
                  <a:lnTo>
                    <a:pt x="37" y="3"/>
                  </a:lnTo>
                  <a:lnTo>
                    <a:pt x="64" y="22"/>
                  </a:lnTo>
                  <a:lnTo>
                    <a:pt x="88" y="58"/>
                  </a:lnTo>
                  <a:lnTo>
                    <a:pt x="107" y="102"/>
                  </a:lnTo>
                  <a:lnTo>
                    <a:pt x="128" y="105"/>
                  </a:lnTo>
                  <a:lnTo>
                    <a:pt x="152" y="92"/>
                  </a:lnTo>
                  <a:lnTo>
                    <a:pt x="155" y="37"/>
                  </a:lnTo>
                  <a:lnTo>
                    <a:pt x="155" y="9"/>
                  </a:lnTo>
                  <a:lnTo>
                    <a:pt x="189" y="0"/>
                  </a:lnTo>
                  <a:lnTo>
                    <a:pt x="207" y="22"/>
                  </a:lnTo>
                  <a:lnTo>
                    <a:pt x="201" y="58"/>
                  </a:lnTo>
                  <a:lnTo>
                    <a:pt x="180" y="111"/>
                  </a:lnTo>
                  <a:lnTo>
                    <a:pt x="174" y="154"/>
                  </a:lnTo>
                  <a:lnTo>
                    <a:pt x="228" y="209"/>
                  </a:lnTo>
                  <a:lnTo>
                    <a:pt x="310" y="265"/>
                  </a:lnTo>
                  <a:lnTo>
                    <a:pt x="374" y="292"/>
                  </a:lnTo>
                  <a:lnTo>
                    <a:pt x="402" y="295"/>
                  </a:lnTo>
                  <a:lnTo>
                    <a:pt x="457" y="277"/>
                  </a:lnTo>
                  <a:lnTo>
                    <a:pt x="52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Freeform 21">
              <a:extLst>
                <a:ext uri="{FF2B5EF4-FFF2-40B4-BE49-F238E27FC236}">
                  <a16:creationId xmlns:a16="http://schemas.microsoft.com/office/drawing/2014/main" id="{AA3412FE-E94B-836B-7B23-69ABD132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7" y="1725"/>
              <a:ext cx="282" cy="706"/>
            </a:xfrm>
            <a:custGeom>
              <a:avLst/>
              <a:gdLst>
                <a:gd name="T0" fmla="*/ 133 w 282"/>
                <a:gd name="T1" fmla="*/ 0 h 706"/>
                <a:gd name="T2" fmla="*/ 177 w 282"/>
                <a:gd name="T3" fmla="*/ 27 h 706"/>
                <a:gd name="T4" fmla="*/ 208 w 282"/>
                <a:gd name="T5" fmla="*/ 122 h 706"/>
                <a:gd name="T6" fmla="*/ 260 w 282"/>
                <a:gd name="T7" fmla="*/ 246 h 706"/>
                <a:gd name="T8" fmla="*/ 279 w 282"/>
                <a:gd name="T9" fmla="*/ 301 h 706"/>
                <a:gd name="T10" fmla="*/ 282 w 282"/>
                <a:gd name="T11" fmla="*/ 341 h 706"/>
                <a:gd name="T12" fmla="*/ 251 w 282"/>
                <a:gd name="T13" fmla="*/ 383 h 706"/>
                <a:gd name="T14" fmla="*/ 195 w 282"/>
                <a:gd name="T15" fmla="*/ 429 h 706"/>
                <a:gd name="T16" fmla="*/ 139 w 282"/>
                <a:gd name="T17" fmla="*/ 493 h 706"/>
                <a:gd name="T18" fmla="*/ 105 w 282"/>
                <a:gd name="T19" fmla="*/ 557 h 706"/>
                <a:gd name="T20" fmla="*/ 115 w 282"/>
                <a:gd name="T21" fmla="*/ 593 h 706"/>
                <a:gd name="T22" fmla="*/ 130 w 282"/>
                <a:gd name="T23" fmla="*/ 615 h 706"/>
                <a:gd name="T24" fmla="*/ 208 w 282"/>
                <a:gd name="T25" fmla="*/ 624 h 706"/>
                <a:gd name="T26" fmla="*/ 273 w 282"/>
                <a:gd name="T27" fmla="*/ 642 h 706"/>
                <a:gd name="T28" fmla="*/ 282 w 282"/>
                <a:gd name="T29" fmla="*/ 657 h 706"/>
                <a:gd name="T30" fmla="*/ 270 w 282"/>
                <a:gd name="T31" fmla="*/ 669 h 706"/>
                <a:gd name="T32" fmla="*/ 195 w 282"/>
                <a:gd name="T33" fmla="*/ 703 h 706"/>
                <a:gd name="T34" fmla="*/ 170 w 282"/>
                <a:gd name="T35" fmla="*/ 706 h 706"/>
                <a:gd name="T36" fmla="*/ 139 w 282"/>
                <a:gd name="T37" fmla="*/ 679 h 706"/>
                <a:gd name="T38" fmla="*/ 102 w 282"/>
                <a:gd name="T39" fmla="*/ 660 h 706"/>
                <a:gd name="T40" fmla="*/ 68 w 282"/>
                <a:gd name="T41" fmla="*/ 648 h 706"/>
                <a:gd name="T42" fmla="*/ 37 w 282"/>
                <a:gd name="T43" fmla="*/ 651 h 706"/>
                <a:gd name="T44" fmla="*/ 9 w 282"/>
                <a:gd name="T45" fmla="*/ 642 h 706"/>
                <a:gd name="T46" fmla="*/ 0 w 282"/>
                <a:gd name="T47" fmla="*/ 630 h 706"/>
                <a:gd name="T48" fmla="*/ 0 w 282"/>
                <a:gd name="T49" fmla="*/ 587 h 706"/>
                <a:gd name="T50" fmla="*/ 31 w 282"/>
                <a:gd name="T51" fmla="*/ 566 h 706"/>
                <a:gd name="T52" fmla="*/ 50 w 282"/>
                <a:gd name="T53" fmla="*/ 539 h 706"/>
                <a:gd name="T54" fmla="*/ 102 w 282"/>
                <a:gd name="T55" fmla="*/ 478 h 706"/>
                <a:gd name="T56" fmla="*/ 167 w 282"/>
                <a:gd name="T57" fmla="*/ 396 h 706"/>
                <a:gd name="T58" fmla="*/ 198 w 282"/>
                <a:gd name="T59" fmla="*/ 338 h 706"/>
                <a:gd name="T60" fmla="*/ 217 w 282"/>
                <a:gd name="T61" fmla="*/ 310 h 706"/>
                <a:gd name="T62" fmla="*/ 208 w 282"/>
                <a:gd name="T63" fmla="*/ 283 h 706"/>
                <a:gd name="T64" fmla="*/ 167 w 282"/>
                <a:gd name="T65" fmla="*/ 219 h 706"/>
                <a:gd name="T66" fmla="*/ 130 w 282"/>
                <a:gd name="T67" fmla="*/ 158 h 706"/>
                <a:gd name="T68" fmla="*/ 93 w 282"/>
                <a:gd name="T69" fmla="*/ 91 h 706"/>
                <a:gd name="T70" fmla="*/ 87 w 282"/>
                <a:gd name="T71" fmla="*/ 46 h 706"/>
                <a:gd name="T72" fmla="*/ 87 w 282"/>
                <a:gd name="T73" fmla="*/ 3 h 706"/>
                <a:gd name="T74" fmla="*/ 133 w 282"/>
                <a:gd name="T75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2" h="706">
                  <a:moveTo>
                    <a:pt x="133" y="0"/>
                  </a:moveTo>
                  <a:lnTo>
                    <a:pt x="177" y="27"/>
                  </a:lnTo>
                  <a:lnTo>
                    <a:pt x="208" y="122"/>
                  </a:lnTo>
                  <a:lnTo>
                    <a:pt x="260" y="246"/>
                  </a:lnTo>
                  <a:lnTo>
                    <a:pt x="279" y="301"/>
                  </a:lnTo>
                  <a:lnTo>
                    <a:pt x="282" y="341"/>
                  </a:lnTo>
                  <a:lnTo>
                    <a:pt x="251" y="383"/>
                  </a:lnTo>
                  <a:lnTo>
                    <a:pt x="195" y="429"/>
                  </a:lnTo>
                  <a:lnTo>
                    <a:pt x="139" y="493"/>
                  </a:lnTo>
                  <a:lnTo>
                    <a:pt x="105" y="557"/>
                  </a:lnTo>
                  <a:lnTo>
                    <a:pt x="115" y="593"/>
                  </a:lnTo>
                  <a:lnTo>
                    <a:pt x="130" y="615"/>
                  </a:lnTo>
                  <a:lnTo>
                    <a:pt x="208" y="624"/>
                  </a:lnTo>
                  <a:lnTo>
                    <a:pt x="273" y="642"/>
                  </a:lnTo>
                  <a:lnTo>
                    <a:pt x="282" y="657"/>
                  </a:lnTo>
                  <a:lnTo>
                    <a:pt x="270" y="669"/>
                  </a:lnTo>
                  <a:lnTo>
                    <a:pt x="195" y="703"/>
                  </a:lnTo>
                  <a:lnTo>
                    <a:pt x="170" y="706"/>
                  </a:lnTo>
                  <a:lnTo>
                    <a:pt x="139" y="679"/>
                  </a:lnTo>
                  <a:lnTo>
                    <a:pt x="102" y="660"/>
                  </a:lnTo>
                  <a:lnTo>
                    <a:pt x="68" y="648"/>
                  </a:lnTo>
                  <a:lnTo>
                    <a:pt x="37" y="651"/>
                  </a:lnTo>
                  <a:lnTo>
                    <a:pt x="9" y="642"/>
                  </a:lnTo>
                  <a:lnTo>
                    <a:pt x="0" y="630"/>
                  </a:lnTo>
                  <a:lnTo>
                    <a:pt x="0" y="587"/>
                  </a:lnTo>
                  <a:lnTo>
                    <a:pt x="31" y="566"/>
                  </a:lnTo>
                  <a:lnTo>
                    <a:pt x="50" y="539"/>
                  </a:lnTo>
                  <a:lnTo>
                    <a:pt x="102" y="478"/>
                  </a:lnTo>
                  <a:lnTo>
                    <a:pt x="167" y="396"/>
                  </a:lnTo>
                  <a:lnTo>
                    <a:pt x="198" y="338"/>
                  </a:lnTo>
                  <a:lnTo>
                    <a:pt x="217" y="310"/>
                  </a:lnTo>
                  <a:lnTo>
                    <a:pt x="208" y="283"/>
                  </a:lnTo>
                  <a:lnTo>
                    <a:pt x="167" y="219"/>
                  </a:lnTo>
                  <a:lnTo>
                    <a:pt x="130" y="158"/>
                  </a:lnTo>
                  <a:lnTo>
                    <a:pt x="93" y="91"/>
                  </a:lnTo>
                  <a:lnTo>
                    <a:pt x="87" y="46"/>
                  </a:lnTo>
                  <a:lnTo>
                    <a:pt x="87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Freeform 22">
              <a:extLst>
                <a:ext uri="{FF2B5EF4-FFF2-40B4-BE49-F238E27FC236}">
                  <a16:creationId xmlns:a16="http://schemas.microsoft.com/office/drawing/2014/main" id="{B2004A2D-8CC5-E8F5-9A1B-B9925BC87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1710"/>
              <a:ext cx="393" cy="640"/>
            </a:xfrm>
            <a:custGeom>
              <a:avLst/>
              <a:gdLst>
                <a:gd name="T0" fmla="*/ 264 w 393"/>
                <a:gd name="T1" fmla="*/ 79 h 640"/>
                <a:gd name="T2" fmla="*/ 319 w 393"/>
                <a:gd name="T3" fmla="*/ 9 h 640"/>
                <a:gd name="T4" fmla="*/ 372 w 393"/>
                <a:gd name="T5" fmla="*/ 0 h 640"/>
                <a:gd name="T6" fmla="*/ 393 w 393"/>
                <a:gd name="T7" fmla="*/ 9 h 640"/>
                <a:gd name="T8" fmla="*/ 393 w 393"/>
                <a:gd name="T9" fmla="*/ 52 h 640"/>
                <a:gd name="T10" fmla="*/ 372 w 393"/>
                <a:gd name="T11" fmla="*/ 91 h 640"/>
                <a:gd name="T12" fmla="*/ 316 w 393"/>
                <a:gd name="T13" fmla="*/ 155 h 640"/>
                <a:gd name="T14" fmla="*/ 252 w 393"/>
                <a:gd name="T15" fmla="*/ 226 h 640"/>
                <a:gd name="T16" fmla="*/ 227 w 393"/>
                <a:gd name="T17" fmla="*/ 274 h 640"/>
                <a:gd name="T18" fmla="*/ 227 w 393"/>
                <a:gd name="T19" fmla="*/ 317 h 640"/>
                <a:gd name="T20" fmla="*/ 233 w 393"/>
                <a:gd name="T21" fmla="*/ 393 h 640"/>
                <a:gd name="T22" fmla="*/ 236 w 393"/>
                <a:gd name="T23" fmla="*/ 475 h 640"/>
                <a:gd name="T24" fmla="*/ 255 w 393"/>
                <a:gd name="T25" fmla="*/ 555 h 640"/>
                <a:gd name="T26" fmla="*/ 270 w 393"/>
                <a:gd name="T27" fmla="*/ 591 h 640"/>
                <a:gd name="T28" fmla="*/ 255 w 393"/>
                <a:gd name="T29" fmla="*/ 622 h 640"/>
                <a:gd name="T30" fmla="*/ 215 w 393"/>
                <a:gd name="T31" fmla="*/ 622 h 640"/>
                <a:gd name="T32" fmla="*/ 163 w 393"/>
                <a:gd name="T33" fmla="*/ 610 h 640"/>
                <a:gd name="T34" fmla="*/ 101 w 393"/>
                <a:gd name="T35" fmla="*/ 610 h 640"/>
                <a:gd name="T36" fmla="*/ 34 w 393"/>
                <a:gd name="T37" fmla="*/ 640 h 640"/>
                <a:gd name="T38" fmla="*/ 9 w 393"/>
                <a:gd name="T39" fmla="*/ 637 h 640"/>
                <a:gd name="T40" fmla="*/ 0 w 393"/>
                <a:gd name="T41" fmla="*/ 613 h 640"/>
                <a:gd name="T42" fmla="*/ 43 w 393"/>
                <a:gd name="T43" fmla="*/ 558 h 640"/>
                <a:gd name="T44" fmla="*/ 101 w 393"/>
                <a:gd name="T45" fmla="*/ 555 h 640"/>
                <a:gd name="T46" fmla="*/ 172 w 393"/>
                <a:gd name="T47" fmla="*/ 555 h 640"/>
                <a:gd name="T48" fmla="*/ 200 w 393"/>
                <a:gd name="T49" fmla="*/ 555 h 640"/>
                <a:gd name="T50" fmla="*/ 209 w 393"/>
                <a:gd name="T51" fmla="*/ 509 h 640"/>
                <a:gd name="T52" fmla="*/ 197 w 393"/>
                <a:gd name="T53" fmla="*/ 436 h 640"/>
                <a:gd name="T54" fmla="*/ 178 w 393"/>
                <a:gd name="T55" fmla="*/ 372 h 640"/>
                <a:gd name="T56" fmla="*/ 166 w 393"/>
                <a:gd name="T57" fmla="*/ 308 h 640"/>
                <a:gd name="T58" fmla="*/ 172 w 393"/>
                <a:gd name="T59" fmla="*/ 238 h 640"/>
                <a:gd name="T60" fmla="*/ 187 w 393"/>
                <a:gd name="T61" fmla="*/ 183 h 640"/>
                <a:gd name="T62" fmla="*/ 218 w 393"/>
                <a:gd name="T63" fmla="*/ 134 h 640"/>
                <a:gd name="T64" fmla="*/ 264 w 393"/>
                <a:gd name="T65" fmla="*/ 79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3" h="640">
                  <a:moveTo>
                    <a:pt x="264" y="79"/>
                  </a:moveTo>
                  <a:lnTo>
                    <a:pt x="319" y="9"/>
                  </a:lnTo>
                  <a:lnTo>
                    <a:pt x="372" y="0"/>
                  </a:lnTo>
                  <a:lnTo>
                    <a:pt x="393" y="9"/>
                  </a:lnTo>
                  <a:lnTo>
                    <a:pt x="393" y="52"/>
                  </a:lnTo>
                  <a:lnTo>
                    <a:pt x="372" y="91"/>
                  </a:lnTo>
                  <a:lnTo>
                    <a:pt x="316" y="155"/>
                  </a:lnTo>
                  <a:lnTo>
                    <a:pt x="252" y="226"/>
                  </a:lnTo>
                  <a:lnTo>
                    <a:pt x="227" y="274"/>
                  </a:lnTo>
                  <a:lnTo>
                    <a:pt x="227" y="317"/>
                  </a:lnTo>
                  <a:lnTo>
                    <a:pt x="233" y="393"/>
                  </a:lnTo>
                  <a:lnTo>
                    <a:pt x="236" y="475"/>
                  </a:lnTo>
                  <a:lnTo>
                    <a:pt x="255" y="555"/>
                  </a:lnTo>
                  <a:lnTo>
                    <a:pt x="270" y="591"/>
                  </a:lnTo>
                  <a:lnTo>
                    <a:pt x="255" y="622"/>
                  </a:lnTo>
                  <a:lnTo>
                    <a:pt x="215" y="622"/>
                  </a:lnTo>
                  <a:lnTo>
                    <a:pt x="163" y="610"/>
                  </a:lnTo>
                  <a:lnTo>
                    <a:pt x="101" y="610"/>
                  </a:lnTo>
                  <a:lnTo>
                    <a:pt x="34" y="640"/>
                  </a:lnTo>
                  <a:lnTo>
                    <a:pt x="9" y="637"/>
                  </a:lnTo>
                  <a:lnTo>
                    <a:pt x="0" y="613"/>
                  </a:lnTo>
                  <a:lnTo>
                    <a:pt x="43" y="558"/>
                  </a:lnTo>
                  <a:lnTo>
                    <a:pt x="101" y="555"/>
                  </a:lnTo>
                  <a:lnTo>
                    <a:pt x="172" y="555"/>
                  </a:lnTo>
                  <a:lnTo>
                    <a:pt x="200" y="555"/>
                  </a:lnTo>
                  <a:lnTo>
                    <a:pt x="209" y="509"/>
                  </a:lnTo>
                  <a:lnTo>
                    <a:pt x="197" y="436"/>
                  </a:lnTo>
                  <a:lnTo>
                    <a:pt x="178" y="372"/>
                  </a:lnTo>
                  <a:lnTo>
                    <a:pt x="166" y="308"/>
                  </a:lnTo>
                  <a:lnTo>
                    <a:pt x="172" y="238"/>
                  </a:lnTo>
                  <a:lnTo>
                    <a:pt x="187" y="183"/>
                  </a:lnTo>
                  <a:lnTo>
                    <a:pt x="218" y="134"/>
                  </a:lnTo>
                  <a:lnTo>
                    <a:pt x="264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15" name="Group 23">
            <a:extLst>
              <a:ext uri="{FF2B5EF4-FFF2-40B4-BE49-F238E27FC236}">
                <a16:creationId xmlns:a16="http://schemas.microsoft.com/office/drawing/2014/main" id="{69514750-451B-91BD-E709-7E985235A28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049463"/>
            <a:ext cx="1600200" cy="933450"/>
            <a:chOff x="3936" y="1248"/>
            <a:chExt cx="1008" cy="568"/>
          </a:xfrm>
        </p:grpSpPr>
        <p:grpSp>
          <p:nvGrpSpPr>
            <p:cNvPr id="59416" name="Group 24">
              <a:extLst>
                <a:ext uri="{FF2B5EF4-FFF2-40B4-BE49-F238E27FC236}">
                  <a16:creationId xmlns:a16="http://schemas.microsoft.com/office/drawing/2014/main" id="{8D76174C-8181-AC60-ADDB-EB36114DC5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" y="1248"/>
              <a:ext cx="342" cy="411"/>
              <a:chOff x="4823" y="242"/>
              <a:chExt cx="342" cy="411"/>
            </a:xfrm>
          </p:grpSpPr>
          <p:sp>
            <p:nvSpPr>
              <p:cNvPr id="59417" name="Freeform 25">
                <a:extLst>
                  <a:ext uri="{FF2B5EF4-FFF2-40B4-BE49-F238E27FC236}">
                    <a16:creationId xmlns:a16="http://schemas.microsoft.com/office/drawing/2014/main" id="{A37D1655-F712-67C4-8608-8A0FDC8C7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4" y="269"/>
                <a:ext cx="297" cy="348"/>
              </a:xfrm>
              <a:custGeom>
                <a:avLst/>
                <a:gdLst>
                  <a:gd name="T0" fmla="*/ 173 w 297"/>
                  <a:gd name="T1" fmla="*/ 348 h 348"/>
                  <a:gd name="T2" fmla="*/ 74 w 297"/>
                  <a:gd name="T3" fmla="*/ 296 h 348"/>
                  <a:gd name="T4" fmla="*/ 19 w 297"/>
                  <a:gd name="T5" fmla="*/ 203 h 348"/>
                  <a:gd name="T6" fmla="*/ 0 w 297"/>
                  <a:gd name="T7" fmla="*/ 89 h 348"/>
                  <a:gd name="T8" fmla="*/ 15 w 297"/>
                  <a:gd name="T9" fmla="*/ 28 h 348"/>
                  <a:gd name="T10" fmla="*/ 71 w 297"/>
                  <a:gd name="T11" fmla="*/ 6 h 348"/>
                  <a:gd name="T12" fmla="*/ 118 w 297"/>
                  <a:gd name="T13" fmla="*/ 28 h 348"/>
                  <a:gd name="T14" fmla="*/ 164 w 297"/>
                  <a:gd name="T15" fmla="*/ 102 h 348"/>
                  <a:gd name="T16" fmla="*/ 201 w 297"/>
                  <a:gd name="T17" fmla="*/ 25 h 348"/>
                  <a:gd name="T18" fmla="*/ 238 w 297"/>
                  <a:gd name="T19" fmla="*/ 0 h 348"/>
                  <a:gd name="T20" fmla="*/ 288 w 297"/>
                  <a:gd name="T21" fmla="*/ 15 h 348"/>
                  <a:gd name="T22" fmla="*/ 297 w 297"/>
                  <a:gd name="T23" fmla="*/ 83 h 348"/>
                  <a:gd name="T24" fmla="*/ 278 w 297"/>
                  <a:gd name="T25" fmla="*/ 185 h 348"/>
                  <a:gd name="T26" fmla="*/ 173 w 297"/>
                  <a:gd name="T27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7" h="348">
                    <a:moveTo>
                      <a:pt x="173" y="348"/>
                    </a:moveTo>
                    <a:lnTo>
                      <a:pt x="74" y="296"/>
                    </a:lnTo>
                    <a:lnTo>
                      <a:pt x="19" y="203"/>
                    </a:lnTo>
                    <a:lnTo>
                      <a:pt x="0" y="89"/>
                    </a:lnTo>
                    <a:lnTo>
                      <a:pt x="15" y="28"/>
                    </a:lnTo>
                    <a:lnTo>
                      <a:pt x="71" y="6"/>
                    </a:lnTo>
                    <a:lnTo>
                      <a:pt x="118" y="28"/>
                    </a:lnTo>
                    <a:lnTo>
                      <a:pt x="164" y="102"/>
                    </a:lnTo>
                    <a:lnTo>
                      <a:pt x="201" y="25"/>
                    </a:lnTo>
                    <a:lnTo>
                      <a:pt x="238" y="0"/>
                    </a:lnTo>
                    <a:lnTo>
                      <a:pt x="288" y="15"/>
                    </a:lnTo>
                    <a:lnTo>
                      <a:pt x="297" y="83"/>
                    </a:lnTo>
                    <a:lnTo>
                      <a:pt x="278" y="185"/>
                    </a:lnTo>
                    <a:lnTo>
                      <a:pt x="173" y="348"/>
                    </a:lnTo>
                    <a:close/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8" name="Freeform 26">
                <a:extLst>
                  <a:ext uri="{FF2B5EF4-FFF2-40B4-BE49-F238E27FC236}">
                    <a16:creationId xmlns:a16="http://schemas.microsoft.com/office/drawing/2014/main" id="{4476AD36-81EF-AF85-FFE9-5D7A363CE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" y="248"/>
                <a:ext cx="171" cy="405"/>
              </a:xfrm>
              <a:custGeom>
                <a:avLst/>
                <a:gdLst>
                  <a:gd name="T0" fmla="*/ 10 w 171"/>
                  <a:gd name="T1" fmla="*/ 147 h 405"/>
                  <a:gd name="T2" fmla="*/ 41 w 171"/>
                  <a:gd name="T3" fmla="*/ 104 h 405"/>
                  <a:gd name="T4" fmla="*/ 60 w 171"/>
                  <a:gd name="T5" fmla="*/ 77 h 405"/>
                  <a:gd name="T6" fmla="*/ 76 w 171"/>
                  <a:gd name="T7" fmla="*/ 46 h 405"/>
                  <a:gd name="T8" fmla="*/ 89 w 171"/>
                  <a:gd name="T9" fmla="*/ 40 h 405"/>
                  <a:gd name="T10" fmla="*/ 117 w 171"/>
                  <a:gd name="T11" fmla="*/ 58 h 405"/>
                  <a:gd name="T12" fmla="*/ 127 w 171"/>
                  <a:gd name="T13" fmla="*/ 83 h 405"/>
                  <a:gd name="T14" fmla="*/ 127 w 171"/>
                  <a:gd name="T15" fmla="*/ 150 h 405"/>
                  <a:gd name="T16" fmla="*/ 98 w 171"/>
                  <a:gd name="T17" fmla="*/ 212 h 405"/>
                  <a:gd name="T18" fmla="*/ 51 w 171"/>
                  <a:gd name="T19" fmla="*/ 276 h 405"/>
                  <a:gd name="T20" fmla="*/ 0 w 171"/>
                  <a:gd name="T21" fmla="*/ 353 h 405"/>
                  <a:gd name="T22" fmla="*/ 3 w 171"/>
                  <a:gd name="T23" fmla="*/ 380 h 405"/>
                  <a:gd name="T24" fmla="*/ 13 w 171"/>
                  <a:gd name="T25" fmla="*/ 405 h 405"/>
                  <a:gd name="T26" fmla="*/ 29 w 171"/>
                  <a:gd name="T27" fmla="*/ 405 h 405"/>
                  <a:gd name="T28" fmla="*/ 67 w 171"/>
                  <a:gd name="T29" fmla="*/ 353 h 405"/>
                  <a:gd name="T30" fmla="*/ 105 w 171"/>
                  <a:gd name="T31" fmla="*/ 267 h 405"/>
                  <a:gd name="T32" fmla="*/ 143 w 171"/>
                  <a:gd name="T33" fmla="*/ 196 h 405"/>
                  <a:gd name="T34" fmla="*/ 162 w 171"/>
                  <a:gd name="T35" fmla="*/ 141 h 405"/>
                  <a:gd name="T36" fmla="*/ 171 w 171"/>
                  <a:gd name="T37" fmla="*/ 95 h 405"/>
                  <a:gd name="T38" fmla="*/ 171 w 171"/>
                  <a:gd name="T39" fmla="*/ 49 h 405"/>
                  <a:gd name="T40" fmla="*/ 146 w 171"/>
                  <a:gd name="T41" fmla="*/ 28 h 405"/>
                  <a:gd name="T42" fmla="*/ 98 w 171"/>
                  <a:gd name="T43" fmla="*/ 0 h 405"/>
                  <a:gd name="T44" fmla="*/ 60 w 171"/>
                  <a:gd name="T45" fmla="*/ 0 h 405"/>
                  <a:gd name="T46" fmla="*/ 29 w 171"/>
                  <a:gd name="T47" fmla="*/ 28 h 405"/>
                  <a:gd name="T48" fmla="*/ 13 w 171"/>
                  <a:gd name="T49" fmla="*/ 101 h 405"/>
                  <a:gd name="T50" fmla="*/ 10 w 171"/>
                  <a:gd name="T51" fmla="*/ 14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1" h="405">
                    <a:moveTo>
                      <a:pt x="10" y="147"/>
                    </a:moveTo>
                    <a:lnTo>
                      <a:pt x="41" y="104"/>
                    </a:lnTo>
                    <a:lnTo>
                      <a:pt x="60" y="77"/>
                    </a:lnTo>
                    <a:lnTo>
                      <a:pt x="76" y="46"/>
                    </a:lnTo>
                    <a:lnTo>
                      <a:pt x="89" y="40"/>
                    </a:lnTo>
                    <a:lnTo>
                      <a:pt x="117" y="58"/>
                    </a:lnTo>
                    <a:lnTo>
                      <a:pt x="127" y="83"/>
                    </a:lnTo>
                    <a:lnTo>
                      <a:pt x="127" y="150"/>
                    </a:lnTo>
                    <a:lnTo>
                      <a:pt x="98" y="212"/>
                    </a:lnTo>
                    <a:lnTo>
                      <a:pt x="51" y="276"/>
                    </a:lnTo>
                    <a:lnTo>
                      <a:pt x="0" y="353"/>
                    </a:lnTo>
                    <a:lnTo>
                      <a:pt x="3" y="380"/>
                    </a:lnTo>
                    <a:lnTo>
                      <a:pt x="13" y="405"/>
                    </a:lnTo>
                    <a:lnTo>
                      <a:pt x="29" y="405"/>
                    </a:lnTo>
                    <a:lnTo>
                      <a:pt x="67" y="353"/>
                    </a:lnTo>
                    <a:lnTo>
                      <a:pt x="105" y="267"/>
                    </a:lnTo>
                    <a:lnTo>
                      <a:pt x="143" y="196"/>
                    </a:lnTo>
                    <a:lnTo>
                      <a:pt x="162" y="141"/>
                    </a:lnTo>
                    <a:lnTo>
                      <a:pt x="171" y="95"/>
                    </a:lnTo>
                    <a:lnTo>
                      <a:pt x="171" y="49"/>
                    </a:lnTo>
                    <a:lnTo>
                      <a:pt x="146" y="28"/>
                    </a:lnTo>
                    <a:lnTo>
                      <a:pt x="98" y="0"/>
                    </a:lnTo>
                    <a:lnTo>
                      <a:pt x="60" y="0"/>
                    </a:lnTo>
                    <a:lnTo>
                      <a:pt x="29" y="28"/>
                    </a:lnTo>
                    <a:lnTo>
                      <a:pt x="13" y="101"/>
                    </a:lnTo>
                    <a:lnTo>
                      <a:pt x="10" y="1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9" name="Freeform 27">
                <a:extLst>
                  <a:ext uri="{FF2B5EF4-FFF2-40B4-BE49-F238E27FC236}">
                    <a16:creationId xmlns:a16="http://schemas.microsoft.com/office/drawing/2014/main" id="{E9A9E025-1367-4432-BBDB-8AFC4DC44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3" y="242"/>
                <a:ext cx="197" cy="393"/>
              </a:xfrm>
              <a:custGeom>
                <a:avLst/>
                <a:gdLst>
                  <a:gd name="T0" fmla="*/ 191 w 197"/>
                  <a:gd name="T1" fmla="*/ 111 h 393"/>
                  <a:gd name="T2" fmla="*/ 153 w 197"/>
                  <a:gd name="T3" fmla="*/ 46 h 393"/>
                  <a:gd name="T4" fmla="*/ 116 w 197"/>
                  <a:gd name="T5" fmla="*/ 0 h 393"/>
                  <a:gd name="T6" fmla="*/ 56 w 197"/>
                  <a:gd name="T7" fmla="*/ 6 h 393"/>
                  <a:gd name="T8" fmla="*/ 22 w 197"/>
                  <a:gd name="T9" fmla="*/ 34 h 393"/>
                  <a:gd name="T10" fmla="*/ 0 w 197"/>
                  <a:gd name="T11" fmla="*/ 98 h 393"/>
                  <a:gd name="T12" fmla="*/ 3 w 197"/>
                  <a:gd name="T13" fmla="*/ 157 h 393"/>
                  <a:gd name="T14" fmla="*/ 28 w 197"/>
                  <a:gd name="T15" fmla="*/ 236 h 393"/>
                  <a:gd name="T16" fmla="*/ 78 w 197"/>
                  <a:gd name="T17" fmla="*/ 319 h 393"/>
                  <a:gd name="T18" fmla="*/ 116 w 197"/>
                  <a:gd name="T19" fmla="*/ 356 h 393"/>
                  <a:gd name="T20" fmla="*/ 188 w 197"/>
                  <a:gd name="T21" fmla="*/ 393 h 393"/>
                  <a:gd name="T22" fmla="*/ 197 w 197"/>
                  <a:gd name="T23" fmla="*/ 368 h 393"/>
                  <a:gd name="T24" fmla="*/ 144 w 197"/>
                  <a:gd name="T25" fmla="*/ 322 h 393"/>
                  <a:gd name="T26" fmla="*/ 88 w 197"/>
                  <a:gd name="T27" fmla="*/ 267 h 393"/>
                  <a:gd name="T28" fmla="*/ 59 w 197"/>
                  <a:gd name="T29" fmla="*/ 212 h 393"/>
                  <a:gd name="T30" fmla="*/ 50 w 197"/>
                  <a:gd name="T31" fmla="*/ 144 h 393"/>
                  <a:gd name="T32" fmla="*/ 47 w 197"/>
                  <a:gd name="T33" fmla="*/ 92 h 393"/>
                  <a:gd name="T34" fmla="*/ 69 w 197"/>
                  <a:gd name="T35" fmla="*/ 61 h 393"/>
                  <a:gd name="T36" fmla="*/ 84 w 197"/>
                  <a:gd name="T37" fmla="*/ 61 h 393"/>
                  <a:gd name="T38" fmla="*/ 122 w 197"/>
                  <a:gd name="T39" fmla="*/ 71 h 393"/>
                  <a:gd name="T40" fmla="*/ 144 w 197"/>
                  <a:gd name="T41" fmla="*/ 101 h 393"/>
                  <a:gd name="T42" fmla="*/ 181 w 197"/>
                  <a:gd name="T43" fmla="*/ 154 h 393"/>
                  <a:gd name="T44" fmla="*/ 191 w 197"/>
                  <a:gd name="T45" fmla="*/ 111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7" h="393">
                    <a:moveTo>
                      <a:pt x="191" y="111"/>
                    </a:moveTo>
                    <a:lnTo>
                      <a:pt x="153" y="46"/>
                    </a:lnTo>
                    <a:lnTo>
                      <a:pt x="116" y="0"/>
                    </a:lnTo>
                    <a:lnTo>
                      <a:pt x="56" y="6"/>
                    </a:lnTo>
                    <a:lnTo>
                      <a:pt x="22" y="34"/>
                    </a:lnTo>
                    <a:lnTo>
                      <a:pt x="0" y="98"/>
                    </a:lnTo>
                    <a:lnTo>
                      <a:pt x="3" y="157"/>
                    </a:lnTo>
                    <a:lnTo>
                      <a:pt x="28" y="236"/>
                    </a:lnTo>
                    <a:lnTo>
                      <a:pt x="78" y="319"/>
                    </a:lnTo>
                    <a:lnTo>
                      <a:pt x="116" y="356"/>
                    </a:lnTo>
                    <a:lnTo>
                      <a:pt x="188" y="393"/>
                    </a:lnTo>
                    <a:lnTo>
                      <a:pt x="197" y="368"/>
                    </a:lnTo>
                    <a:lnTo>
                      <a:pt x="144" y="322"/>
                    </a:lnTo>
                    <a:lnTo>
                      <a:pt x="88" y="267"/>
                    </a:lnTo>
                    <a:lnTo>
                      <a:pt x="59" y="212"/>
                    </a:lnTo>
                    <a:lnTo>
                      <a:pt x="50" y="144"/>
                    </a:lnTo>
                    <a:lnTo>
                      <a:pt x="47" y="92"/>
                    </a:lnTo>
                    <a:lnTo>
                      <a:pt x="69" y="61"/>
                    </a:lnTo>
                    <a:lnTo>
                      <a:pt x="84" y="61"/>
                    </a:lnTo>
                    <a:lnTo>
                      <a:pt x="122" y="71"/>
                    </a:lnTo>
                    <a:lnTo>
                      <a:pt x="144" y="101"/>
                    </a:lnTo>
                    <a:lnTo>
                      <a:pt x="181" y="154"/>
                    </a:lnTo>
                    <a:lnTo>
                      <a:pt x="191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20" name="Group 28">
              <a:extLst>
                <a:ext uri="{FF2B5EF4-FFF2-40B4-BE49-F238E27FC236}">
                  <a16:creationId xmlns:a16="http://schemas.microsoft.com/office/drawing/2014/main" id="{5BF2A884-0523-9B57-E75D-A89815D645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440"/>
              <a:ext cx="317" cy="278"/>
              <a:chOff x="1109" y="2592"/>
              <a:chExt cx="125" cy="134"/>
            </a:xfrm>
          </p:grpSpPr>
          <p:sp>
            <p:nvSpPr>
              <p:cNvPr id="59421" name="Freeform 29">
                <a:extLst>
                  <a:ext uri="{FF2B5EF4-FFF2-40B4-BE49-F238E27FC236}">
                    <a16:creationId xmlns:a16="http://schemas.microsoft.com/office/drawing/2014/main" id="{9B804669-DA1A-896A-73C7-A688A94CE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" y="2602"/>
                <a:ext cx="107" cy="112"/>
              </a:xfrm>
              <a:custGeom>
                <a:avLst/>
                <a:gdLst>
                  <a:gd name="T0" fmla="*/ 49 w 107"/>
                  <a:gd name="T1" fmla="*/ 112 h 112"/>
                  <a:gd name="T2" fmla="*/ 10 w 107"/>
                  <a:gd name="T3" fmla="*/ 71 h 112"/>
                  <a:gd name="T4" fmla="*/ 0 w 107"/>
                  <a:gd name="T5" fmla="*/ 41 h 112"/>
                  <a:gd name="T6" fmla="*/ 1 w 107"/>
                  <a:gd name="T7" fmla="*/ 20 h 112"/>
                  <a:gd name="T8" fmla="*/ 14 w 107"/>
                  <a:gd name="T9" fmla="*/ 6 h 112"/>
                  <a:gd name="T10" fmla="*/ 36 w 107"/>
                  <a:gd name="T11" fmla="*/ 3 h 112"/>
                  <a:gd name="T12" fmla="*/ 52 w 107"/>
                  <a:gd name="T13" fmla="*/ 18 h 112"/>
                  <a:gd name="T14" fmla="*/ 56 w 107"/>
                  <a:gd name="T15" fmla="*/ 21 h 112"/>
                  <a:gd name="T16" fmla="*/ 68 w 107"/>
                  <a:gd name="T17" fmla="*/ 6 h 112"/>
                  <a:gd name="T18" fmla="*/ 84 w 107"/>
                  <a:gd name="T19" fmla="*/ 0 h 112"/>
                  <a:gd name="T20" fmla="*/ 100 w 107"/>
                  <a:gd name="T21" fmla="*/ 9 h 112"/>
                  <a:gd name="T22" fmla="*/ 102 w 107"/>
                  <a:gd name="T23" fmla="*/ 29 h 112"/>
                  <a:gd name="T24" fmla="*/ 107 w 107"/>
                  <a:gd name="T25" fmla="*/ 50 h 112"/>
                  <a:gd name="T26" fmla="*/ 89 w 107"/>
                  <a:gd name="T27" fmla="*/ 77 h 112"/>
                  <a:gd name="T28" fmla="*/ 62 w 107"/>
                  <a:gd name="T29" fmla="*/ 100 h 112"/>
                  <a:gd name="T30" fmla="*/ 49 w 107"/>
                  <a:gd name="T3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12">
                    <a:moveTo>
                      <a:pt x="49" y="112"/>
                    </a:moveTo>
                    <a:lnTo>
                      <a:pt x="10" y="71"/>
                    </a:lnTo>
                    <a:lnTo>
                      <a:pt x="0" y="41"/>
                    </a:lnTo>
                    <a:lnTo>
                      <a:pt x="1" y="20"/>
                    </a:lnTo>
                    <a:lnTo>
                      <a:pt x="14" y="6"/>
                    </a:lnTo>
                    <a:lnTo>
                      <a:pt x="36" y="3"/>
                    </a:lnTo>
                    <a:lnTo>
                      <a:pt x="52" y="18"/>
                    </a:lnTo>
                    <a:lnTo>
                      <a:pt x="56" y="21"/>
                    </a:lnTo>
                    <a:lnTo>
                      <a:pt x="68" y="6"/>
                    </a:lnTo>
                    <a:lnTo>
                      <a:pt x="84" y="0"/>
                    </a:lnTo>
                    <a:lnTo>
                      <a:pt x="100" y="9"/>
                    </a:lnTo>
                    <a:lnTo>
                      <a:pt x="102" y="29"/>
                    </a:lnTo>
                    <a:lnTo>
                      <a:pt x="107" y="50"/>
                    </a:lnTo>
                    <a:lnTo>
                      <a:pt x="89" y="77"/>
                    </a:lnTo>
                    <a:lnTo>
                      <a:pt x="62" y="100"/>
                    </a:lnTo>
                    <a:lnTo>
                      <a:pt x="49" y="112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9422" name="Group 30">
                <a:extLst>
                  <a:ext uri="{FF2B5EF4-FFF2-40B4-BE49-F238E27FC236}">
                    <a16:creationId xmlns:a16="http://schemas.microsoft.com/office/drawing/2014/main" id="{AC1D5859-40F2-4483-2654-D5008B3107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9" y="2592"/>
                <a:ext cx="125" cy="134"/>
                <a:chOff x="1109" y="2592"/>
                <a:chExt cx="125" cy="134"/>
              </a:xfrm>
            </p:grpSpPr>
            <p:sp>
              <p:nvSpPr>
                <p:cNvPr id="59423" name="Freeform 31">
                  <a:extLst>
                    <a:ext uri="{FF2B5EF4-FFF2-40B4-BE49-F238E27FC236}">
                      <a16:creationId xmlns:a16="http://schemas.microsoft.com/office/drawing/2014/main" id="{7590EB78-100D-1A10-B2FC-4734F62F56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9" y="2592"/>
                  <a:ext cx="72" cy="134"/>
                </a:xfrm>
                <a:custGeom>
                  <a:avLst/>
                  <a:gdLst>
                    <a:gd name="T0" fmla="*/ 61 w 72"/>
                    <a:gd name="T1" fmla="*/ 134 h 134"/>
                    <a:gd name="T2" fmla="*/ 34 w 72"/>
                    <a:gd name="T3" fmla="*/ 110 h 134"/>
                    <a:gd name="T4" fmla="*/ 15 w 72"/>
                    <a:gd name="T5" fmla="*/ 89 h 134"/>
                    <a:gd name="T6" fmla="*/ 4 w 72"/>
                    <a:gd name="T7" fmla="*/ 65 h 134"/>
                    <a:gd name="T8" fmla="*/ 0 w 72"/>
                    <a:gd name="T9" fmla="*/ 45 h 134"/>
                    <a:gd name="T10" fmla="*/ 4 w 72"/>
                    <a:gd name="T11" fmla="*/ 27 h 134"/>
                    <a:gd name="T12" fmla="*/ 10 w 72"/>
                    <a:gd name="T13" fmla="*/ 15 h 134"/>
                    <a:gd name="T14" fmla="*/ 22 w 72"/>
                    <a:gd name="T15" fmla="*/ 2 h 134"/>
                    <a:gd name="T16" fmla="*/ 42 w 72"/>
                    <a:gd name="T17" fmla="*/ 0 h 134"/>
                    <a:gd name="T18" fmla="*/ 63 w 72"/>
                    <a:gd name="T19" fmla="*/ 8 h 134"/>
                    <a:gd name="T20" fmla="*/ 70 w 72"/>
                    <a:gd name="T21" fmla="*/ 20 h 134"/>
                    <a:gd name="T22" fmla="*/ 72 w 72"/>
                    <a:gd name="T23" fmla="*/ 39 h 134"/>
                    <a:gd name="T24" fmla="*/ 65 w 72"/>
                    <a:gd name="T25" fmla="*/ 50 h 134"/>
                    <a:gd name="T26" fmla="*/ 57 w 72"/>
                    <a:gd name="T27" fmla="*/ 44 h 134"/>
                    <a:gd name="T28" fmla="*/ 53 w 72"/>
                    <a:gd name="T29" fmla="*/ 30 h 134"/>
                    <a:gd name="T30" fmla="*/ 42 w 72"/>
                    <a:gd name="T31" fmla="*/ 21 h 134"/>
                    <a:gd name="T32" fmla="*/ 27 w 72"/>
                    <a:gd name="T33" fmla="*/ 21 h 134"/>
                    <a:gd name="T34" fmla="*/ 22 w 72"/>
                    <a:gd name="T35" fmla="*/ 32 h 134"/>
                    <a:gd name="T36" fmla="*/ 18 w 72"/>
                    <a:gd name="T37" fmla="*/ 45 h 134"/>
                    <a:gd name="T38" fmla="*/ 21 w 72"/>
                    <a:gd name="T39" fmla="*/ 62 h 134"/>
                    <a:gd name="T40" fmla="*/ 27 w 72"/>
                    <a:gd name="T41" fmla="*/ 77 h 134"/>
                    <a:gd name="T42" fmla="*/ 41 w 72"/>
                    <a:gd name="T43" fmla="*/ 92 h 134"/>
                    <a:gd name="T44" fmla="*/ 59 w 72"/>
                    <a:gd name="T45" fmla="*/ 106 h 134"/>
                    <a:gd name="T46" fmla="*/ 68 w 72"/>
                    <a:gd name="T47" fmla="*/ 112 h 134"/>
                    <a:gd name="T48" fmla="*/ 72 w 72"/>
                    <a:gd name="T49" fmla="*/ 122 h 134"/>
                    <a:gd name="T50" fmla="*/ 61 w 72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134">
                      <a:moveTo>
                        <a:pt x="61" y="134"/>
                      </a:moveTo>
                      <a:lnTo>
                        <a:pt x="34" y="110"/>
                      </a:lnTo>
                      <a:lnTo>
                        <a:pt x="15" y="89"/>
                      </a:lnTo>
                      <a:lnTo>
                        <a:pt x="4" y="65"/>
                      </a:lnTo>
                      <a:lnTo>
                        <a:pt x="0" y="45"/>
                      </a:lnTo>
                      <a:lnTo>
                        <a:pt x="4" y="27"/>
                      </a:lnTo>
                      <a:lnTo>
                        <a:pt x="10" y="15"/>
                      </a:lnTo>
                      <a:lnTo>
                        <a:pt x="22" y="2"/>
                      </a:lnTo>
                      <a:lnTo>
                        <a:pt x="42" y="0"/>
                      </a:lnTo>
                      <a:lnTo>
                        <a:pt x="63" y="8"/>
                      </a:lnTo>
                      <a:lnTo>
                        <a:pt x="70" y="20"/>
                      </a:lnTo>
                      <a:lnTo>
                        <a:pt x="72" y="39"/>
                      </a:lnTo>
                      <a:lnTo>
                        <a:pt x="65" y="50"/>
                      </a:lnTo>
                      <a:lnTo>
                        <a:pt x="57" y="44"/>
                      </a:lnTo>
                      <a:lnTo>
                        <a:pt x="53" y="30"/>
                      </a:lnTo>
                      <a:lnTo>
                        <a:pt x="42" y="21"/>
                      </a:lnTo>
                      <a:lnTo>
                        <a:pt x="27" y="21"/>
                      </a:lnTo>
                      <a:lnTo>
                        <a:pt x="22" y="32"/>
                      </a:lnTo>
                      <a:lnTo>
                        <a:pt x="18" y="45"/>
                      </a:lnTo>
                      <a:lnTo>
                        <a:pt x="21" y="62"/>
                      </a:lnTo>
                      <a:lnTo>
                        <a:pt x="27" y="77"/>
                      </a:lnTo>
                      <a:lnTo>
                        <a:pt x="41" y="92"/>
                      </a:lnTo>
                      <a:lnTo>
                        <a:pt x="59" y="106"/>
                      </a:lnTo>
                      <a:lnTo>
                        <a:pt x="68" y="112"/>
                      </a:lnTo>
                      <a:lnTo>
                        <a:pt x="72" y="122"/>
                      </a:lnTo>
                      <a:lnTo>
                        <a:pt x="61" y="13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24" name="Freeform 32">
                  <a:extLst>
                    <a:ext uri="{FF2B5EF4-FFF2-40B4-BE49-F238E27FC236}">
                      <a16:creationId xmlns:a16="http://schemas.microsoft.com/office/drawing/2014/main" id="{56D5EA9C-5CC9-FC58-FBEC-17B16F9E9D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" y="2593"/>
                  <a:ext cx="72" cy="129"/>
                </a:xfrm>
                <a:custGeom>
                  <a:avLst/>
                  <a:gdLst>
                    <a:gd name="T0" fmla="*/ 0 w 72"/>
                    <a:gd name="T1" fmla="*/ 120 h 129"/>
                    <a:gd name="T2" fmla="*/ 18 w 72"/>
                    <a:gd name="T3" fmla="*/ 102 h 129"/>
                    <a:gd name="T4" fmla="*/ 33 w 72"/>
                    <a:gd name="T5" fmla="*/ 87 h 129"/>
                    <a:gd name="T6" fmla="*/ 48 w 72"/>
                    <a:gd name="T7" fmla="*/ 74 h 129"/>
                    <a:gd name="T8" fmla="*/ 59 w 72"/>
                    <a:gd name="T9" fmla="*/ 53 h 129"/>
                    <a:gd name="T10" fmla="*/ 55 w 72"/>
                    <a:gd name="T11" fmla="*/ 33 h 129"/>
                    <a:gd name="T12" fmla="*/ 48 w 72"/>
                    <a:gd name="T13" fmla="*/ 18 h 129"/>
                    <a:gd name="T14" fmla="*/ 36 w 72"/>
                    <a:gd name="T15" fmla="*/ 18 h 129"/>
                    <a:gd name="T16" fmla="*/ 22 w 72"/>
                    <a:gd name="T17" fmla="*/ 26 h 129"/>
                    <a:gd name="T18" fmla="*/ 15 w 72"/>
                    <a:gd name="T19" fmla="*/ 38 h 129"/>
                    <a:gd name="T20" fmla="*/ 10 w 72"/>
                    <a:gd name="T21" fmla="*/ 42 h 129"/>
                    <a:gd name="T22" fmla="*/ 4 w 72"/>
                    <a:gd name="T23" fmla="*/ 29 h 129"/>
                    <a:gd name="T24" fmla="*/ 12 w 72"/>
                    <a:gd name="T25" fmla="*/ 20 h 129"/>
                    <a:gd name="T26" fmla="*/ 22 w 72"/>
                    <a:gd name="T27" fmla="*/ 8 h 129"/>
                    <a:gd name="T28" fmla="*/ 34 w 72"/>
                    <a:gd name="T29" fmla="*/ 0 h 129"/>
                    <a:gd name="T30" fmla="*/ 50 w 72"/>
                    <a:gd name="T31" fmla="*/ 0 h 129"/>
                    <a:gd name="T32" fmla="*/ 61 w 72"/>
                    <a:gd name="T33" fmla="*/ 5 h 129"/>
                    <a:gd name="T34" fmla="*/ 70 w 72"/>
                    <a:gd name="T35" fmla="*/ 24 h 129"/>
                    <a:gd name="T36" fmla="*/ 72 w 72"/>
                    <a:gd name="T37" fmla="*/ 42 h 129"/>
                    <a:gd name="T38" fmla="*/ 71 w 72"/>
                    <a:gd name="T39" fmla="*/ 60 h 129"/>
                    <a:gd name="T40" fmla="*/ 63 w 72"/>
                    <a:gd name="T41" fmla="*/ 77 h 129"/>
                    <a:gd name="T42" fmla="*/ 50 w 72"/>
                    <a:gd name="T43" fmla="*/ 93 h 129"/>
                    <a:gd name="T44" fmla="*/ 37 w 72"/>
                    <a:gd name="T45" fmla="*/ 108 h 129"/>
                    <a:gd name="T46" fmla="*/ 23 w 72"/>
                    <a:gd name="T47" fmla="*/ 119 h 129"/>
                    <a:gd name="T48" fmla="*/ 8 w 72"/>
                    <a:gd name="T49" fmla="*/ 128 h 129"/>
                    <a:gd name="T50" fmla="*/ 4 w 72"/>
                    <a:gd name="T51" fmla="*/ 129 h 129"/>
                    <a:gd name="T52" fmla="*/ 0 w 72"/>
                    <a:gd name="T53" fmla="*/ 12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129">
                      <a:moveTo>
                        <a:pt x="0" y="120"/>
                      </a:moveTo>
                      <a:lnTo>
                        <a:pt x="18" y="102"/>
                      </a:lnTo>
                      <a:lnTo>
                        <a:pt x="33" y="87"/>
                      </a:lnTo>
                      <a:lnTo>
                        <a:pt x="48" y="74"/>
                      </a:lnTo>
                      <a:lnTo>
                        <a:pt x="59" y="53"/>
                      </a:lnTo>
                      <a:lnTo>
                        <a:pt x="55" y="33"/>
                      </a:lnTo>
                      <a:lnTo>
                        <a:pt x="48" y="18"/>
                      </a:lnTo>
                      <a:lnTo>
                        <a:pt x="36" y="18"/>
                      </a:lnTo>
                      <a:lnTo>
                        <a:pt x="22" y="26"/>
                      </a:lnTo>
                      <a:lnTo>
                        <a:pt x="15" y="38"/>
                      </a:lnTo>
                      <a:lnTo>
                        <a:pt x="10" y="42"/>
                      </a:lnTo>
                      <a:lnTo>
                        <a:pt x="4" y="29"/>
                      </a:lnTo>
                      <a:lnTo>
                        <a:pt x="12" y="20"/>
                      </a:lnTo>
                      <a:lnTo>
                        <a:pt x="22" y="8"/>
                      </a:lnTo>
                      <a:lnTo>
                        <a:pt x="34" y="0"/>
                      </a:lnTo>
                      <a:lnTo>
                        <a:pt x="50" y="0"/>
                      </a:lnTo>
                      <a:lnTo>
                        <a:pt x="61" y="5"/>
                      </a:lnTo>
                      <a:lnTo>
                        <a:pt x="70" y="24"/>
                      </a:lnTo>
                      <a:lnTo>
                        <a:pt x="72" y="42"/>
                      </a:lnTo>
                      <a:lnTo>
                        <a:pt x="71" y="60"/>
                      </a:lnTo>
                      <a:lnTo>
                        <a:pt x="63" y="77"/>
                      </a:lnTo>
                      <a:lnTo>
                        <a:pt x="50" y="93"/>
                      </a:lnTo>
                      <a:lnTo>
                        <a:pt x="37" y="108"/>
                      </a:lnTo>
                      <a:lnTo>
                        <a:pt x="23" y="119"/>
                      </a:lnTo>
                      <a:lnTo>
                        <a:pt x="8" y="128"/>
                      </a:lnTo>
                      <a:lnTo>
                        <a:pt x="4" y="129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425" name="Group 33">
              <a:extLst>
                <a:ext uri="{FF2B5EF4-FFF2-40B4-BE49-F238E27FC236}">
                  <a16:creationId xmlns:a16="http://schemas.microsoft.com/office/drawing/2014/main" id="{151C5187-1D43-E2B8-CC7D-BFD8A3F2D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536"/>
              <a:ext cx="240" cy="280"/>
              <a:chOff x="1308" y="2647"/>
              <a:chExt cx="108" cy="136"/>
            </a:xfrm>
          </p:grpSpPr>
          <p:sp>
            <p:nvSpPr>
              <p:cNvPr id="59426" name="Freeform 34">
                <a:extLst>
                  <a:ext uri="{FF2B5EF4-FFF2-40B4-BE49-F238E27FC236}">
                    <a16:creationId xmlns:a16="http://schemas.microsoft.com/office/drawing/2014/main" id="{E4CDCB10-81DD-3F1E-9388-D3803BDE1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5" y="2661"/>
                <a:ext cx="93" cy="110"/>
              </a:xfrm>
              <a:custGeom>
                <a:avLst/>
                <a:gdLst>
                  <a:gd name="T0" fmla="*/ 11 w 93"/>
                  <a:gd name="T1" fmla="*/ 110 h 110"/>
                  <a:gd name="T2" fmla="*/ 0 w 93"/>
                  <a:gd name="T3" fmla="*/ 52 h 110"/>
                  <a:gd name="T4" fmla="*/ 5 w 93"/>
                  <a:gd name="T5" fmla="*/ 20 h 110"/>
                  <a:gd name="T6" fmla="*/ 14 w 93"/>
                  <a:gd name="T7" fmla="*/ 4 h 110"/>
                  <a:gd name="T8" fmla="*/ 30 w 93"/>
                  <a:gd name="T9" fmla="*/ 0 h 110"/>
                  <a:gd name="T10" fmla="*/ 48 w 93"/>
                  <a:gd name="T11" fmla="*/ 11 h 110"/>
                  <a:gd name="T12" fmla="*/ 53 w 93"/>
                  <a:gd name="T13" fmla="*/ 33 h 110"/>
                  <a:gd name="T14" fmla="*/ 55 w 93"/>
                  <a:gd name="T15" fmla="*/ 38 h 110"/>
                  <a:gd name="T16" fmla="*/ 70 w 93"/>
                  <a:gd name="T17" fmla="*/ 33 h 110"/>
                  <a:gd name="T18" fmla="*/ 84 w 93"/>
                  <a:gd name="T19" fmla="*/ 38 h 110"/>
                  <a:gd name="T20" fmla="*/ 93 w 93"/>
                  <a:gd name="T21" fmla="*/ 56 h 110"/>
                  <a:gd name="T22" fmla="*/ 86 w 93"/>
                  <a:gd name="T23" fmla="*/ 74 h 110"/>
                  <a:gd name="T24" fmla="*/ 80 w 93"/>
                  <a:gd name="T25" fmla="*/ 94 h 110"/>
                  <a:gd name="T26" fmla="*/ 55 w 93"/>
                  <a:gd name="T27" fmla="*/ 106 h 110"/>
                  <a:gd name="T28" fmla="*/ 26 w 93"/>
                  <a:gd name="T29" fmla="*/ 108 h 110"/>
                  <a:gd name="T30" fmla="*/ 11 w 93"/>
                  <a:gd name="T3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3" h="110">
                    <a:moveTo>
                      <a:pt x="11" y="110"/>
                    </a:moveTo>
                    <a:lnTo>
                      <a:pt x="0" y="52"/>
                    </a:lnTo>
                    <a:lnTo>
                      <a:pt x="5" y="20"/>
                    </a:lnTo>
                    <a:lnTo>
                      <a:pt x="14" y="4"/>
                    </a:lnTo>
                    <a:lnTo>
                      <a:pt x="30" y="0"/>
                    </a:lnTo>
                    <a:lnTo>
                      <a:pt x="48" y="11"/>
                    </a:lnTo>
                    <a:lnTo>
                      <a:pt x="53" y="33"/>
                    </a:lnTo>
                    <a:lnTo>
                      <a:pt x="55" y="38"/>
                    </a:lnTo>
                    <a:lnTo>
                      <a:pt x="70" y="33"/>
                    </a:lnTo>
                    <a:lnTo>
                      <a:pt x="84" y="38"/>
                    </a:lnTo>
                    <a:lnTo>
                      <a:pt x="93" y="56"/>
                    </a:lnTo>
                    <a:lnTo>
                      <a:pt x="86" y="74"/>
                    </a:lnTo>
                    <a:lnTo>
                      <a:pt x="80" y="94"/>
                    </a:lnTo>
                    <a:lnTo>
                      <a:pt x="55" y="106"/>
                    </a:lnTo>
                    <a:lnTo>
                      <a:pt x="26" y="108"/>
                    </a:lnTo>
                    <a:lnTo>
                      <a:pt x="11" y="110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9427" name="Group 35">
                <a:extLst>
                  <a:ext uri="{FF2B5EF4-FFF2-40B4-BE49-F238E27FC236}">
                    <a16:creationId xmlns:a16="http://schemas.microsoft.com/office/drawing/2014/main" id="{E615BE10-5914-5D90-F3F5-536914504F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8" y="2647"/>
                <a:ext cx="108" cy="136"/>
                <a:chOff x="1308" y="2647"/>
                <a:chExt cx="108" cy="136"/>
              </a:xfrm>
            </p:grpSpPr>
            <p:sp>
              <p:nvSpPr>
                <p:cNvPr id="59428" name="Freeform 36">
                  <a:extLst>
                    <a:ext uri="{FF2B5EF4-FFF2-40B4-BE49-F238E27FC236}">
                      <a16:creationId xmlns:a16="http://schemas.microsoft.com/office/drawing/2014/main" id="{1D2B7C8D-C391-C585-5196-5F27BF2B4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2647"/>
                  <a:ext cx="69" cy="136"/>
                </a:xfrm>
                <a:custGeom>
                  <a:avLst/>
                  <a:gdLst>
                    <a:gd name="T0" fmla="*/ 14 w 69"/>
                    <a:gd name="T1" fmla="*/ 136 h 136"/>
                    <a:gd name="T2" fmla="*/ 4 w 69"/>
                    <a:gd name="T3" fmla="*/ 99 h 136"/>
                    <a:gd name="T4" fmla="*/ 0 w 69"/>
                    <a:gd name="T5" fmla="*/ 70 h 136"/>
                    <a:gd name="T6" fmla="*/ 2 w 69"/>
                    <a:gd name="T7" fmla="*/ 43 h 136"/>
                    <a:gd name="T8" fmla="*/ 7 w 69"/>
                    <a:gd name="T9" fmla="*/ 24 h 136"/>
                    <a:gd name="T10" fmla="*/ 18 w 69"/>
                    <a:gd name="T11" fmla="*/ 11 h 136"/>
                    <a:gd name="T12" fmla="*/ 27 w 69"/>
                    <a:gd name="T13" fmla="*/ 4 h 136"/>
                    <a:gd name="T14" fmla="*/ 41 w 69"/>
                    <a:gd name="T15" fmla="*/ 0 h 136"/>
                    <a:gd name="T16" fmla="*/ 57 w 69"/>
                    <a:gd name="T17" fmla="*/ 11 h 136"/>
                    <a:gd name="T18" fmla="*/ 69 w 69"/>
                    <a:gd name="T19" fmla="*/ 30 h 136"/>
                    <a:gd name="T20" fmla="*/ 69 w 69"/>
                    <a:gd name="T21" fmla="*/ 44 h 136"/>
                    <a:gd name="T22" fmla="*/ 62 w 69"/>
                    <a:gd name="T23" fmla="*/ 62 h 136"/>
                    <a:gd name="T24" fmla="*/ 53 w 69"/>
                    <a:gd name="T25" fmla="*/ 67 h 136"/>
                    <a:gd name="T26" fmla="*/ 49 w 69"/>
                    <a:gd name="T27" fmla="*/ 57 h 136"/>
                    <a:gd name="T28" fmla="*/ 52 w 69"/>
                    <a:gd name="T29" fmla="*/ 43 h 136"/>
                    <a:gd name="T30" fmla="*/ 48 w 69"/>
                    <a:gd name="T31" fmla="*/ 29 h 136"/>
                    <a:gd name="T32" fmla="*/ 37 w 69"/>
                    <a:gd name="T33" fmla="*/ 20 h 136"/>
                    <a:gd name="T34" fmla="*/ 29 w 69"/>
                    <a:gd name="T35" fmla="*/ 26 h 136"/>
                    <a:gd name="T36" fmla="*/ 20 w 69"/>
                    <a:gd name="T37" fmla="*/ 35 h 136"/>
                    <a:gd name="T38" fmla="*/ 15 w 69"/>
                    <a:gd name="T39" fmla="*/ 50 h 136"/>
                    <a:gd name="T40" fmla="*/ 14 w 69"/>
                    <a:gd name="T41" fmla="*/ 67 h 136"/>
                    <a:gd name="T42" fmla="*/ 17 w 69"/>
                    <a:gd name="T43" fmla="*/ 88 h 136"/>
                    <a:gd name="T44" fmla="*/ 24 w 69"/>
                    <a:gd name="T45" fmla="*/ 110 h 136"/>
                    <a:gd name="T46" fmla="*/ 29 w 69"/>
                    <a:gd name="T47" fmla="*/ 121 h 136"/>
                    <a:gd name="T48" fmla="*/ 27 w 69"/>
                    <a:gd name="T49" fmla="*/ 133 h 136"/>
                    <a:gd name="T50" fmla="*/ 14 w 69"/>
                    <a:gd name="T51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9" h="136">
                      <a:moveTo>
                        <a:pt x="14" y="136"/>
                      </a:moveTo>
                      <a:lnTo>
                        <a:pt x="4" y="99"/>
                      </a:lnTo>
                      <a:lnTo>
                        <a:pt x="0" y="70"/>
                      </a:lnTo>
                      <a:lnTo>
                        <a:pt x="2" y="43"/>
                      </a:lnTo>
                      <a:lnTo>
                        <a:pt x="7" y="24"/>
                      </a:lnTo>
                      <a:lnTo>
                        <a:pt x="18" y="11"/>
                      </a:lnTo>
                      <a:lnTo>
                        <a:pt x="27" y="4"/>
                      </a:lnTo>
                      <a:lnTo>
                        <a:pt x="41" y="0"/>
                      </a:lnTo>
                      <a:lnTo>
                        <a:pt x="57" y="11"/>
                      </a:lnTo>
                      <a:lnTo>
                        <a:pt x="69" y="30"/>
                      </a:lnTo>
                      <a:lnTo>
                        <a:pt x="69" y="44"/>
                      </a:lnTo>
                      <a:lnTo>
                        <a:pt x="62" y="62"/>
                      </a:lnTo>
                      <a:lnTo>
                        <a:pt x="53" y="67"/>
                      </a:lnTo>
                      <a:lnTo>
                        <a:pt x="49" y="57"/>
                      </a:lnTo>
                      <a:lnTo>
                        <a:pt x="52" y="43"/>
                      </a:lnTo>
                      <a:lnTo>
                        <a:pt x="48" y="29"/>
                      </a:lnTo>
                      <a:lnTo>
                        <a:pt x="37" y="20"/>
                      </a:lnTo>
                      <a:lnTo>
                        <a:pt x="29" y="26"/>
                      </a:lnTo>
                      <a:lnTo>
                        <a:pt x="20" y="35"/>
                      </a:lnTo>
                      <a:lnTo>
                        <a:pt x="15" y="50"/>
                      </a:lnTo>
                      <a:lnTo>
                        <a:pt x="14" y="67"/>
                      </a:lnTo>
                      <a:lnTo>
                        <a:pt x="17" y="88"/>
                      </a:lnTo>
                      <a:lnTo>
                        <a:pt x="24" y="110"/>
                      </a:lnTo>
                      <a:lnTo>
                        <a:pt x="29" y="121"/>
                      </a:lnTo>
                      <a:lnTo>
                        <a:pt x="27" y="133"/>
                      </a:lnTo>
                      <a:lnTo>
                        <a:pt x="14" y="13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29" name="Freeform 37">
                  <a:extLst>
                    <a:ext uri="{FF2B5EF4-FFF2-40B4-BE49-F238E27FC236}">
                      <a16:creationId xmlns:a16="http://schemas.microsoft.com/office/drawing/2014/main" id="{3278E95A-C671-0C21-F281-F5B51D0ED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1" y="2684"/>
                  <a:ext cx="95" cy="95"/>
                </a:xfrm>
                <a:custGeom>
                  <a:avLst/>
                  <a:gdLst>
                    <a:gd name="T0" fmla="*/ 0 w 95"/>
                    <a:gd name="T1" fmla="*/ 83 h 95"/>
                    <a:gd name="T2" fmla="*/ 21 w 95"/>
                    <a:gd name="T3" fmla="*/ 78 h 95"/>
                    <a:gd name="T4" fmla="*/ 38 w 95"/>
                    <a:gd name="T5" fmla="*/ 75 h 95"/>
                    <a:gd name="T6" fmla="*/ 55 w 95"/>
                    <a:gd name="T7" fmla="*/ 72 h 95"/>
                    <a:gd name="T8" fmla="*/ 72 w 95"/>
                    <a:gd name="T9" fmla="*/ 61 h 95"/>
                    <a:gd name="T10" fmla="*/ 77 w 95"/>
                    <a:gd name="T11" fmla="*/ 42 h 95"/>
                    <a:gd name="T12" fmla="*/ 79 w 95"/>
                    <a:gd name="T13" fmla="*/ 25 h 95"/>
                    <a:gd name="T14" fmla="*/ 70 w 95"/>
                    <a:gd name="T15" fmla="*/ 18 h 95"/>
                    <a:gd name="T16" fmla="*/ 57 w 95"/>
                    <a:gd name="T17" fmla="*/ 16 h 95"/>
                    <a:gd name="T18" fmla="*/ 47 w 95"/>
                    <a:gd name="T19" fmla="*/ 22 h 95"/>
                    <a:gd name="T20" fmla="*/ 41 w 95"/>
                    <a:gd name="T21" fmla="*/ 22 h 95"/>
                    <a:gd name="T22" fmla="*/ 43 w 95"/>
                    <a:gd name="T23" fmla="*/ 8 h 95"/>
                    <a:gd name="T24" fmla="*/ 52 w 95"/>
                    <a:gd name="T25" fmla="*/ 5 h 95"/>
                    <a:gd name="T26" fmla="*/ 64 w 95"/>
                    <a:gd name="T27" fmla="*/ 0 h 95"/>
                    <a:gd name="T28" fmla="*/ 76 w 95"/>
                    <a:gd name="T29" fmla="*/ 2 h 95"/>
                    <a:gd name="T30" fmla="*/ 88 w 95"/>
                    <a:gd name="T31" fmla="*/ 12 h 95"/>
                    <a:gd name="T32" fmla="*/ 95 w 95"/>
                    <a:gd name="T33" fmla="*/ 22 h 95"/>
                    <a:gd name="T34" fmla="*/ 92 w 95"/>
                    <a:gd name="T35" fmla="*/ 43 h 95"/>
                    <a:gd name="T36" fmla="*/ 86 w 95"/>
                    <a:gd name="T37" fmla="*/ 61 h 95"/>
                    <a:gd name="T38" fmla="*/ 78 w 95"/>
                    <a:gd name="T39" fmla="*/ 75 h 95"/>
                    <a:gd name="T40" fmla="*/ 65 w 95"/>
                    <a:gd name="T41" fmla="*/ 84 h 95"/>
                    <a:gd name="T42" fmla="*/ 49 w 95"/>
                    <a:gd name="T43" fmla="*/ 90 h 95"/>
                    <a:gd name="T44" fmla="*/ 32 w 95"/>
                    <a:gd name="T45" fmla="*/ 95 h 95"/>
                    <a:gd name="T46" fmla="*/ 18 w 95"/>
                    <a:gd name="T47" fmla="*/ 95 h 95"/>
                    <a:gd name="T48" fmla="*/ 3 w 95"/>
                    <a:gd name="T49" fmla="*/ 94 h 95"/>
                    <a:gd name="T50" fmla="*/ 0 w 95"/>
                    <a:gd name="T51" fmla="*/ 93 h 95"/>
                    <a:gd name="T52" fmla="*/ 0 w 95"/>
                    <a:gd name="T53" fmla="*/ 83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95" h="95">
                      <a:moveTo>
                        <a:pt x="0" y="83"/>
                      </a:moveTo>
                      <a:lnTo>
                        <a:pt x="21" y="78"/>
                      </a:lnTo>
                      <a:lnTo>
                        <a:pt x="38" y="75"/>
                      </a:lnTo>
                      <a:lnTo>
                        <a:pt x="55" y="72"/>
                      </a:lnTo>
                      <a:lnTo>
                        <a:pt x="72" y="61"/>
                      </a:lnTo>
                      <a:lnTo>
                        <a:pt x="77" y="42"/>
                      </a:lnTo>
                      <a:lnTo>
                        <a:pt x="79" y="25"/>
                      </a:lnTo>
                      <a:lnTo>
                        <a:pt x="70" y="18"/>
                      </a:lnTo>
                      <a:lnTo>
                        <a:pt x="57" y="16"/>
                      </a:lnTo>
                      <a:lnTo>
                        <a:pt x="47" y="22"/>
                      </a:lnTo>
                      <a:lnTo>
                        <a:pt x="41" y="22"/>
                      </a:lnTo>
                      <a:lnTo>
                        <a:pt x="43" y="8"/>
                      </a:lnTo>
                      <a:lnTo>
                        <a:pt x="52" y="5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12"/>
                      </a:lnTo>
                      <a:lnTo>
                        <a:pt x="95" y="22"/>
                      </a:lnTo>
                      <a:lnTo>
                        <a:pt x="92" y="43"/>
                      </a:lnTo>
                      <a:lnTo>
                        <a:pt x="86" y="61"/>
                      </a:lnTo>
                      <a:lnTo>
                        <a:pt x="78" y="75"/>
                      </a:lnTo>
                      <a:lnTo>
                        <a:pt x="65" y="84"/>
                      </a:lnTo>
                      <a:lnTo>
                        <a:pt x="49" y="90"/>
                      </a:lnTo>
                      <a:lnTo>
                        <a:pt x="32" y="95"/>
                      </a:lnTo>
                      <a:lnTo>
                        <a:pt x="18" y="95"/>
                      </a:lnTo>
                      <a:lnTo>
                        <a:pt x="3" y="94"/>
                      </a:lnTo>
                      <a:lnTo>
                        <a:pt x="0" y="93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9430" name="Text Box 38">
            <a:extLst>
              <a:ext uri="{FF2B5EF4-FFF2-40B4-BE49-F238E27FC236}">
                <a16:creationId xmlns:a16="http://schemas.microsoft.com/office/drawing/2014/main" id="{1EAC0734-9974-CE45-3280-3AFFCDA4B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689600"/>
            <a:ext cx="3332163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800" i="1">
                <a:latin typeface="Comic Sans MS" panose="030F0702030302020204" pitchFamily="66" charset="0"/>
              </a:rPr>
              <a:t>Personal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859</Words>
  <Application>Microsoft Office PowerPoint</Application>
  <PresentationFormat>On-screen Show (4:3)</PresentationFormat>
  <Paragraphs>186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Times</vt:lpstr>
      <vt:lpstr>Comic Sans MS</vt:lpstr>
      <vt:lpstr>Verdana</vt:lpstr>
      <vt:lpstr>Times New Roman</vt:lpstr>
      <vt:lpstr>Monotype Sorts</vt:lpstr>
      <vt:lpstr>Blank</vt:lpstr>
      <vt:lpstr>Microsoft ClipArt Gallery</vt:lpstr>
      <vt:lpstr>chapter 4</vt:lpstr>
      <vt:lpstr>why study paradigms</vt:lpstr>
      <vt:lpstr>What are Paradigms</vt:lpstr>
      <vt:lpstr>Paradigms of interaction</vt:lpstr>
      <vt:lpstr>The initial paradigm</vt:lpstr>
      <vt:lpstr>Example Paradigm Shifts</vt:lpstr>
      <vt:lpstr>Example Paradigm Shifts</vt:lpstr>
      <vt:lpstr>Example Paradigm Shifts</vt:lpstr>
      <vt:lpstr>Example Paradigm Shifts</vt:lpstr>
      <vt:lpstr>Example Paradigm Shifts</vt:lpstr>
      <vt:lpstr>Example Paradigm Shifts</vt:lpstr>
      <vt:lpstr>Time-sharing</vt:lpstr>
      <vt:lpstr>Video Display Units</vt:lpstr>
      <vt:lpstr>Programming toolkits</vt:lpstr>
      <vt:lpstr>Personal computing</vt:lpstr>
      <vt:lpstr>Window systems and the WIMP interface</vt:lpstr>
      <vt:lpstr>Metaphor</vt:lpstr>
      <vt:lpstr>Direct manipulation</vt:lpstr>
      <vt:lpstr>Language versus Action</vt:lpstr>
      <vt:lpstr>Hypertext</vt:lpstr>
      <vt:lpstr>Multimodality</vt:lpstr>
      <vt:lpstr>Computer Supported Cooperative Work (CSCW)</vt:lpstr>
      <vt:lpstr>The World Wide Web</vt:lpstr>
      <vt:lpstr>Agent-based Interfaces</vt:lpstr>
      <vt:lpstr>Ubiquitous Computing</vt:lpstr>
      <vt:lpstr>Sensor-based and Context-aware Interaction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HungLeo</cp:lastModifiedBy>
  <cp:revision>16</cp:revision>
  <dcterms:created xsi:type="dcterms:W3CDTF">2003-08-07T14:10:51Z</dcterms:created>
  <dcterms:modified xsi:type="dcterms:W3CDTF">2024-01-20T05:54:01Z</dcterms:modified>
</cp:coreProperties>
</file>