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21"/>
  </p:notesMasterIdLst>
  <p:sldIdLst>
    <p:sldId id="256" r:id="rId2"/>
    <p:sldId id="257" r:id="rId3"/>
    <p:sldId id="281" r:id="rId4"/>
    <p:sldId id="293" r:id="rId5"/>
    <p:sldId id="289" r:id="rId6"/>
    <p:sldId id="295" r:id="rId7"/>
    <p:sldId id="294" r:id="rId8"/>
    <p:sldId id="296" r:id="rId9"/>
    <p:sldId id="297" r:id="rId10"/>
    <p:sldId id="298" r:id="rId11"/>
    <p:sldId id="300" r:id="rId12"/>
    <p:sldId id="301" r:id="rId13"/>
    <p:sldId id="299" r:id="rId14"/>
    <p:sldId id="303" r:id="rId15"/>
    <p:sldId id="304" r:id="rId16"/>
    <p:sldId id="302" r:id="rId17"/>
    <p:sldId id="305" r:id="rId18"/>
    <p:sldId id="306" r:id="rId19"/>
    <p:sldId id="308" r:id="rId2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7FF"/>
    <a:srgbClr val="B7D2C5"/>
    <a:srgbClr val="BCCAD4"/>
    <a:srgbClr val="ACBDD3"/>
    <a:srgbClr val="8DA1A4"/>
    <a:srgbClr val="98A6B0"/>
    <a:srgbClr val="F2ADFF"/>
    <a:srgbClr val="0ACE7A"/>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72"/>
    <p:restoredTop sz="94710"/>
  </p:normalViewPr>
  <p:slideViewPr>
    <p:cSldViewPr snapToGrid="0" snapToObjects="1">
      <p:cViewPr varScale="1">
        <p:scale>
          <a:sx n="145" d="100"/>
          <a:sy n="145" d="100"/>
        </p:scale>
        <p:origin x="184"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C62A8-CC6C-42CE-B926-988524D74962}"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D826252-25DE-4391-851E-6A4C263804EA}">
      <dgm:prSet/>
      <dgm:spPr/>
      <dgm:t>
        <a:bodyPr/>
        <a:lstStyle/>
        <a:p>
          <a:r>
            <a:rPr lang="en-US" dirty="0"/>
            <a:t> </a:t>
          </a:r>
          <a:r>
            <a:rPr lang="he-IL" dirty="0"/>
            <a:t> למה מערכות המלצה?</a:t>
          </a:r>
          <a:endParaRPr lang="en-US" dirty="0"/>
        </a:p>
      </dgm:t>
    </dgm:pt>
    <dgm:pt modelId="{2044932F-4C1D-44B2-8C01-85175FF355F8}" type="parTrans" cxnId="{5A376194-965B-4B83-BA88-6D0095A8DA19}">
      <dgm:prSet/>
      <dgm:spPr/>
      <dgm:t>
        <a:bodyPr/>
        <a:lstStyle/>
        <a:p>
          <a:pPr rtl="1"/>
          <a:endParaRPr lang="en-US"/>
        </a:p>
      </dgm:t>
    </dgm:pt>
    <dgm:pt modelId="{A90DB4AE-6BAF-4174-9470-FCDBE4C2F6B6}" type="sibTrans" cxnId="{5A376194-965B-4B83-BA88-6D0095A8DA19}">
      <dgm:prSet/>
      <dgm:spPr/>
      <dgm:t>
        <a:bodyPr/>
        <a:lstStyle/>
        <a:p>
          <a:pPr rtl="1"/>
          <a:endParaRPr lang="en-US"/>
        </a:p>
      </dgm:t>
    </dgm:pt>
    <dgm:pt modelId="{5D5F00BC-301C-454B-B839-2D627DB316A3}">
      <dgm:prSet/>
      <dgm:spPr/>
      <dgm:t>
        <a:bodyPr/>
        <a:lstStyle/>
        <a:p>
          <a:r>
            <a:rPr lang="he-IL"/>
            <a:t>מה זה מערכות המלצה?</a:t>
          </a:r>
          <a:endParaRPr lang="en-US"/>
        </a:p>
      </dgm:t>
    </dgm:pt>
    <dgm:pt modelId="{BB2F6D32-F367-44D1-938D-421E782DD9A8}" type="parTrans" cxnId="{724AFC5F-98AF-49CB-B918-98B42BD3BEBF}">
      <dgm:prSet/>
      <dgm:spPr/>
      <dgm:t>
        <a:bodyPr/>
        <a:lstStyle/>
        <a:p>
          <a:pPr rtl="1"/>
          <a:endParaRPr lang="en-US"/>
        </a:p>
      </dgm:t>
    </dgm:pt>
    <dgm:pt modelId="{BCF4AB7C-C2D1-40B9-BB93-10469653E56F}" type="sibTrans" cxnId="{724AFC5F-98AF-49CB-B918-98B42BD3BEBF}">
      <dgm:prSet/>
      <dgm:spPr/>
      <dgm:t>
        <a:bodyPr/>
        <a:lstStyle/>
        <a:p>
          <a:pPr rtl="1"/>
          <a:endParaRPr lang="en-US"/>
        </a:p>
      </dgm:t>
    </dgm:pt>
    <dgm:pt modelId="{6D975A7E-9933-4596-8D59-C8A9E955244A}">
      <dgm:prSet/>
      <dgm:spPr/>
      <dgm:t>
        <a:bodyPr/>
        <a:lstStyle/>
        <a:p>
          <a:r>
            <a:rPr lang="he-IL"/>
            <a:t>מימוש האלגוריתמים  </a:t>
          </a:r>
          <a:endParaRPr lang="en-US"/>
        </a:p>
      </dgm:t>
    </dgm:pt>
    <dgm:pt modelId="{E1487321-E157-4C9A-A484-A1D750F4DE40}" type="parTrans" cxnId="{0941025E-2E48-4B0A-949E-4E1349D854DA}">
      <dgm:prSet/>
      <dgm:spPr/>
      <dgm:t>
        <a:bodyPr/>
        <a:lstStyle/>
        <a:p>
          <a:pPr rtl="1"/>
          <a:endParaRPr lang="en-US"/>
        </a:p>
      </dgm:t>
    </dgm:pt>
    <dgm:pt modelId="{D78C7781-F7ED-414E-9C06-3F5F09D8DC4C}" type="sibTrans" cxnId="{0941025E-2E48-4B0A-949E-4E1349D854DA}">
      <dgm:prSet/>
      <dgm:spPr/>
      <dgm:t>
        <a:bodyPr/>
        <a:lstStyle/>
        <a:p>
          <a:pPr rtl="1"/>
          <a:endParaRPr lang="en-US"/>
        </a:p>
      </dgm:t>
    </dgm:pt>
    <dgm:pt modelId="{AF5E46B1-2927-4186-8FAF-943522B0C997}">
      <dgm:prSet/>
      <dgm:spPr/>
      <dgm:t>
        <a:bodyPr/>
        <a:lstStyle/>
        <a:p>
          <a:r>
            <a:rPr lang="he-IL" dirty="0"/>
            <a:t>גישה אלגוריתמית לבעיית מערכות המלצה</a:t>
          </a:r>
          <a:endParaRPr lang="en-US" dirty="0"/>
        </a:p>
      </dgm:t>
    </dgm:pt>
    <dgm:pt modelId="{F30DBAD6-BD98-42EF-80E7-4BF210A289CA}" type="sibTrans" cxnId="{E267947C-A665-4A45-954E-D817295FF578}">
      <dgm:prSet/>
      <dgm:spPr/>
      <dgm:t>
        <a:bodyPr/>
        <a:lstStyle/>
        <a:p>
          <a:pPr rtl="1"/>
          <a:endParaRPr lang="en-US"/>
        </a:p>
      </dgm:t>
    </dgm:pt>
    <dgm:pt modelId="{FE400197-B71B-4269-88C9-045F892F0148}" type="parTrans" cxnId="{E267947C-A665-4A45-954E-D817295FF578}">
      <dgm:prSet/>
      <dgm:spPr/>
      <dgm:t>
        <a:bodyPr/>
        <a:lstStyle/>
        <a:p>
          <a:pPr rtl="1"/>
          <a:endParaRPr lang="en-US"/>
        </a:p>
      </dgm:t>
    </dgm:pt>
    <dgm:pt modelId="{FDBB5B0C-C965-4DDD-B805-59D1F6FEC3EB}" type="pres">
      <dgm:prSet presAssocID="{A71C62A8-CC6C-42CE-B926-988524D74962}" presName="root" presStyleCnt="0">
        <dgm:presLayoutVars>
          <dgm:dir/>
          <dgm:resizeHandles val="exact"/>
        </dgm:presLayoutVars>
      </dgm:prSet>
      <dgm:spPr/>
    </dgm:pt>
    <dgm:pt modelId="{6A21CCEB-E440-4F6E-8F26-572F0793E820}" type="pres">
      <dgm:prSet presAssocID="{3D826252-25DE-4391-851E-6A4C263804EA}" presName="compNode" presStyleCnt="0"/>
      <dgm:spPr/>
    </dgm:pt>
    <dgm:pt modelId="{1ACD224F-8868-4FDF-BF3B-ACB432679019}" type="pres">
      <dgm:prSet presAssocID="{3D826252-25DE-4391-851E-6A4C263804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389435D-A3C0-4F21-BE7F-7722523F8F90}" type="pres">
      <dgm:prSet presAssocID="{3D826252-25DE-4391-851E-6A4C263804EA}" presName="spaceRect" presStyleCnt="0"/>
      <dgm:spPr/>
    </dgm:pt>
    <dgm:pt modelId="{2583644B-D8FA-4734-AF77-A2890091403E}" type="pres">
      <dgm:prSet presAssocID="{3D826252-25DE-4391-851E-6A4C263804EA}" presName="textRect" presStyleLbl="revTx" presStyleIdx="0" presStyleCnt="4">
        <dgm:presLayoutVars>
          <dgm:chMax val="1"/>
          <dgm:chPref val="1"/>
        </dgm:presLayoutVars>
      </dgm:prSet>
      <dgm:spPr/>
    </dgm:pt>
    <dgm:pt modelId="{4077C90D-4DAC-4110-9C1C-408F522AE29A}" type="pres">
      <dgm:prSet presAssocID="{A90DB4AE-6BAF-4174-9470-FCDBE4C2F6B6}" presName="sibTrans" presStyleCnt="0"/>
      <dgm:spPr/>
    </dgm:pt>
    <dgm:pt modelId="{3354D705-DDDF-4FA8-AE9D-EA358CC69C38}" type="pres">
      <dgm:prSet presAssocID="{5D5F00BC-301C-454B-B839-2D627DB316A3}" presName="compNode" presStyleCnt="0"/>
      <dgm:spPr/>
    </dgm:pt>
    <dgm:pt modelId="{BBB5E5A7-E8C4-484D-A606-085D3F33796F}" type="pres">
      <dgm:prSet presAssocID="{5D5F00BC-301C-454B-B839-2D627DB316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8CE3CD2E-5503-4754-B993-3F62D1FE6830}" type="pres">
      <dgm:prSet presAssocID="{5D5F00BC-301C-454B-B839-2D627DB316A3}" presName="spaceRect" presStyleCnt="0"/>
      <dgm:spPr/>
    </dgm:pt>
    <dgm:pt modelId="{084696B6-285A-40FA-9DC4-955F427C0C82}" type="pres">
      <dgm:prSet presAssocID="{5D5F00BC-301C-454B-B839-2D627DB316A3}" presName="textRect" presStyleLbl="revTx" presStyleIdx="1" presStyleCnt="4">
        <dgm:presLayoutVars>
          <dgm:chMax val="1"/>
          <dgm:chPref val="1"/>
        </dgm:presLayoutVars>
      </dgm:prSet>
      <dgm:spPr/>
    </dgm:pt>
    <dgm:pt modelId="{F57D9D00-B523-4F83-BC28-460ABA4E17CC}" type="pres">
      <dgm:prSet presAssocID="{BCF4AB7C-C2D1-40B9-BB93-10469653E56F}" presName="sibTrans" presStyleCnt="0"/>
      <dgm:spPr/>
    </dgm:pt>
    <dgm:pt modelId="{2CEDC331-4797-465A-B78C-34D5917E5910}" type="pres">
      <dgm:prSet presAssocID="{AF5E46B1-2927-4186-8FAF-943522B0C997}" presName="compNode" presStyleCnt="0"/>
      <dgm:spPr/>
    </dgm:pt>
    <dgm:pt modelId="{5EEDD3E8-E019-4F68-83F3-151CB9A871BF}" type="pres">
      <dgm:prSet presAssocID="{AF5E46B1-2927-4186-8FAF-943522B0C997}" presName="iconRect" presStyleLbl="node1" presStyleIdx="2" presStyleCnt="4" custLinFactX="100000" custLinFactNeighborX="157228" custLinFactNeighborY="329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7AE5D733-651B-4C16-A04F-2F2D529DBBDC}" type="pres">
      <dgm:prSet presAssocID="{AF5E46B1-2927-4186-8FAF-943522B0C997}" presName="spaceRect" presStyleCnt="0"/>
      <dgm:spPr/>
    </dgm:pt>
    <dgm:pt modelId="{F62125BF-6CFB-47A7-BD9F-3B8663A24870}" type="pres">
      <dgm:prSet presAssocID="{AF5E46B1-2927-4186-8FAF-943522B0C997}" presName="textRect" presStyleLbl="revTx" presStyleIdx="2" presStyleCnt="4">
        <dgm:presLayoutVars>
          <dgm:chMax val="1"/>
          <dgm:chPref val="1"/>
        </dgm:presLayoutVars>
      </dgm:prSet>
      <dgm:spPr/>
    </dgm:pt>
    <dgm:pt modelId="{BA03AABD-1FE7-4E76-9123-7400B75408E2}" type="pres">
      <dgm:prSet presAssocID="{F30DBAD6-BD98-42EF-80E7-4BF210A289CA}" presName="sibTrans" presStyleCnt="0"/>
      <dgm:spPr/>
    </dgm:pt>
    <dgm:pt modelId="{0C75DC5E-53ED-4E46-9AAB-9CEF5B1D00E5}" type="pres">
      <dgm:prSet presAssocID="{6D975A7E-9933-4596-8D59-C8A9E955244A}" presName="compNode" presStyleCnt="0"/>
      <dgm:spPr/>
    </dgm:pt>
    <dgm:pt modelId="{DB816FCE-DF93-4C62-8DE7-D2F20A64CE5E}" type="pres">
      <dgm:prSet presAssocID="{6D975A7E-9933-4596-8D59-C8A9E955244A}" presName="iconRect" presStyleLbl="node1" presStyleIdx="3" presStyleCnt="4" custLinFactX="-100000" custLinFactNeighborX="-168278" custLinFactNeighborY="266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E89F0A72-0780-410D-84F6-5AEA56C3B363}" type="pres">
      <dgm:prSet presAssocID="{6D975A7E-9933-4596-8D59-C8A9E955244A}" presName="spaceRect" presStyleCnt="0"/>
      <dgm:spPr/>
    </dgm:pt>
    <dgm:pt modelId="{7FC80928-76A6-4309-B65A-B4E492B87953}" type="pres">
      <dgm:prSet presAssocID="{6D975A7E-9933-4596-8D59-C8A9E955244A}" presName="textRect" presStyleLbl="revTx" presStyleIdx="3" presStyleCnt="4">
        <dgm:presLayoutVars>
          <dgm:chMax val="1"/>
          <dgm:chPref val="1"/>
        </dgm:presLayoutVars>
      </dgm:prSet>
      <dgm:spPr/>
    </dgm:pt>
  </dgm:ptLst>
  <dgm:cxnLst>
    <dgm:cxn modelId="{EEF4D205-1BBB-314D-8583-2CAB1E94921D}" type="presOf" srcId="{6D975A7E-9933-4596-8D59-C8A9E955244A}" destId="{7FC80928-76A6-4309-B65A-B4E492B87953}" srcOrd="0" destOrd="0" presId="urn:microsoft.com/office/officeart/2018/2/layout/IconLabelList"/>
    <dgm:cxn modelId="{7F1F9243-FFA4-734C-BB73-B43E6DBBF698}" type="presOf" srcId="{AF5E46B1-2927-4186-8FAF-943522B0C997}" destId="{F62125BF-6CFB-47A7-BD9F-3B8663A24870}" srcOrd="0" destOrd="0" presId="urn:microsoft.com/office/officeart/2018/2/layout/IconLabelList"/>
    <dgm:cxn modelId="{B8A4754E-222D-AD47-AACA-B6B70DD74F49}" type="presOf" srcId="{A71C62A8-CC6C-42CE-B926-988524D74962}" destId="{FDBB5B0C-C965-4DDD-B805-59D1F6FEC3EB}" srcOrd="0" destOrd="0" presId="urn:microsoft.com/office/officeart/2018/2/layout/IconLabelList"/>
    <dgm:cxn modelId="{0941025E-2E48-4B0A-949E-4E1349D854DA}" srcId="{A71C62A8-CC6C-42CE-B926-988524D74962}" destId="{6D975A7E-9933-4596-8D59-C8A9E955244A}" srcOrd="3" destOrd="0" parTransId="{E1487321-E157-4C9A-A484-A1D750F4DE40}" sibTransId="{D78C7781-F7ED-414E-9C06-3F5F09D8DC4C}"/>
    <dgm:cxn modelId="{724AFC5F-98AF-49CB-B918-98B42BD3BEBF}" srcId="{A71C62A8-CC6C-42CE-B926-988524D74962}" destId="{5D5F00BC-301C-454B-B839-2D627DB316A3}" srcOrd="1" destOrd="0" parTransId="{BB2F6D32-F367-44D1-938D-421E782DD9A8}" sibTransId="{BCF4AB7C-C2D1-40B9-BB93-10469653E56F}"/>
    <dgm:cxn modelId="{E267947C-A665-4A45-954E-D817295FF578}" srcId="{A71C62A8-CC6C-42CE-B926-988524D74962}" destId="{AF5E46B1-2927-4186-8FAF-943522B0C997}" srcOrd="2" destOrd="0" parTransId="{FE400197-B71B-4269-88C9-045F892F0148}" sibTransId="{F30DBAD6-BD98-42EF-80E7-4BF210A289CA}"/>
    <dgm:cxn modelId="{41DB008B-49F4-A641-9D52-36C6E0DA6A2C}" type="presOf" srcId="{3D826252-25DE-4391-851E-6A4C263804EA}" destId="{2583644B-D8FA-4734-AF77-A2890091403E}" srcOrd="0" destOrd="0" presId="urn:microsoft.com/office/officeart/2018/2/layout/IconLabelList"/>
    <dgm:cxn modelId="{5A376194-965B-4B83-BA88-6D0095A8DA19}" srcId="{A71C62A8-CC6C-42CE-B926-988524D74962}" destId="{3D826252-25DE-4391-851E-6A4C263804EA}" srcOrd="0" destOrd="0" parTransId="{2044932F-4C1D-44B2-8C01-85175FF355F8}" sibTransId="{A90DB4AE-6BAF-4174-9470-FCDBE4C2F6B6}"/>
    <dgm:cxn modelId="{4FEA3FC8-9B6F-3940-9597-E07594FBA4E1}" type="presOf" srcId="{5D5F00BC-301C-454B-B839-2D627DB316A3}" destId="{084696B6-285A-40FA-9DC4-955F427C0C82}" srcOrd="0" destOrd="0" presId="urn:microsoft.com/office/officeart/2018/2/layout/IconLabelList"/>
    <dgm:cxn modelId="{E873E730-F29E-4848-809B-AA8FB2BE54F4}" type="presParOf" srcId="{FDBB5B0C-C965-4DDD-B805-59D1F6FEC3EB}" destId="{6A21CCEB-E440-4F6E-8F26-572F0793E820}" srcOrd="0" destOrd="0" presId="urn:microsoft.com/office/officeart/2018/2/layout/IconLabelList"/>
    <dgm:cxn modelId="{517653C2-B2FF-4543-B043-64AFAC21FA6F}" type="presParOf" srcId="{6A21CCEB-E440-4F6E-8F26-572F0793E820}" destId="{1ACD224F-8868-4FDF-BF3B-ACB432679019}" srcOrd="0" destOrd="0" presId="urn:microsoft.com/office/officeart/2018/2/layout/IconLabelList"/>
    <dgm:cxn modelId="{D643EED4-2814-984B-971B-42ECAFAA13FC}" type="presParOf" srcId="{6A21CCEB-E440-4F6E-8F26-572F0793E820}" destId="{F389435D-A3C0-4F21-BE7F-7722523F8F90}" srcOrd="1" destOrd="0" presId="urn:microsoft.com/office/officeart/2018/2/layout/IconLabelList"/>
    <dgm:cxn modelId="{18508537-C20F-6F46-90BB-59BA4D924D70}" type="presParOf" srcId="{6A21CCEB-E440-4F6E-8F26-572F0793E820}" destId="{2583644B-D8FA-4734-AF77-A2890091403E}" srcOrd="2" destOrd="0" presId="urn:microsoft.com/office/officeart/2018/2/layout/IconLabelList"/>
    <dgm:cxn modelId="{100C7723-806B-444D-8082-E482F879C76D}" type="presParOf" srcId="{FDBB5B0C-C965-4DDD-B805-59D1F6FEC3EB}" destId="{4077C90D-4DAC-4110-9C1C-408F522AE29A}" srcOrd="1" destOrd="0" presId="urn:microsoft.com/office/officeart/2018/2/layout/IconLabelList"/>
    <dgm:cxn modelId="{32BBE963-6E64-F145-B56A-A7F757BC33FA}" type="presParOf" srcId="{FDBB5B0C-C965-4DDD-B805-59D1F6FEC3EB}" destId="{3354D705-DDDF-4FA8-AE9D-EA358CC69C38}" srcOrd="2" destOrd="0" presId="urn:microsoft.com/office/officeart/2018/2/layout/IconLabelList"/>
    <dgm:cxn modelId="{7F32AF26-CA58-A84B-876C-359B6C20C601}" type="presParOf" srcId="{3354D705-DDDF-4FA8-AE9D-EA358CC69C38}" destId="{BBB5E5A7-E8C4-484D-A606-085D3F33796F}" srcOrd="0" destOrd="0" presId="urn:microsoft.com/office/officeart/2018/2/layout/IconLabelList"/>
    <dgm:cxn modelId="{CD87DDFE-7B64-C340-88B9-083FFDC30B55}" type="presParOf" srcId="{3354D705-DDDF-4FA8-AE9D-EA358CC69C38}" destId="{8CE3CD2E-5503-4754-B993-3F62D1FE6830}" srcOrd="1" destOrd="0" presId="urn:microsoft.com/office/officeart/2018/2/layout/IconLabelList"/>
    <dgm:cxn modelId="{787A8887-D9E2-AB49-90AF-28B1223347D3}" type="presParOf" srcId="{3354D705-DDDF-4FA8-AE9D-EA358CC69C38}" destId="{084696B6-285A-40FA-9DC4-955F427C0C82}" srcOrd="2" destOrd="0" presId="urn:microsoft.com/office/officeart/2018/2/layout/IconLabelList"/>
    <dgm:cxn modelId="{44276E94-9733-0741-B55B-E330613E5A3E}" type="presParOf" srcId="{FDBB5B0C-C965-4DDD-B805-59D1F6FEC3EB}" destId="{F57D9D00-B523-4F83-BC28-460ABA4E17CC}" srcOrd="3" destOrd="0" presId="urn:microsoft.com/office/officeart/2018/2/layout/IconLabelList"/>
    <dgm:cxn modelId="{B68E3C39-53ED-5E4E-A8B1-47DDA8D62A96}" type="presParOf" srcId="{FDBB5B0C-C965-4DDD-B805-59D1F6FEC3EB}" destId="{2CEDC331-4797-465A-B78C-34D5917E5910}" srcOrd="4" destOrd="0" presId="urn:microsoft.com/office/officeart/2018/2/layout/IconLabelList"/>
    <dgm:cxn modelId="{446CE24C-147A-1048-9CBE-92E5D7D469CD}" type="presParOf" srcId="{2CEDC331-4797-465A-B78C-34D5917E5910}" destId="{5EEDD3E8-E019-4F68-83F3-151CB9A871BF}" srcOrd="0" destOrd="0" presId="urn:microsoft.com/office/officeart/2018/2/layout/IconLabelList"/>
    <dgm:cxn modelId="{EEB51D41-BD26-204E-95FF-B3B3BDFCD420}" type="presParOf" srcId="{2CEDC331-4797-465A-B78C-34D5917E5910}" destId="{7AE5D733-651B-4C16-A04F-2F2D529DBBDC}" srcOrd="1" destOrd="0" presId="urn:microsoft.com/office/officeart/2018/2/layout/IconLabelList"/>
    <dgm:cxn modelId="{02FD77DF-C7AA-0A4B-80F0-FBD7E9AD6276}" type="presParOf" srcId="{2CEDC331-4797-465A-B78C-34D5917E5910}" destId="{F62125BF-6CFB-47A7-BD9F-3B8663A24870}" srcOrd="2" destOrd="0" presId="urn:microsoft.com/office/officeart/2018/2/layout/IconLabelList"/>
    <dgm:cxn modelId="{59995402-5419-0443-AD5C-1F379317D4C0}" type="presParOf" srcId="{FDBB5B0C-C965-4DDD-B805-59D1F6FEC3EB}" destId="{BA03AABD-1FE7-4E76-9123-7400B75408E2}" srcOrd="5" destOrd="0" presId="urn:microsoft.com/office/officeart/2018/2/layout/IconLabelList"/>
    <dgm:cxn modelId="{44890218-72DD-D045-9BB8-697F9A285199}" type="presParOf" srcId="{FDBB5B0C-C965-4DDD-B805-59D1F6FEC3EB}" destId="{0C75DC5E-53ED-4E46-9AAB-9CEF5B1D00E5}" srcOrd="6" destOrd="0" presId="urn:microsoft.com/office/officeart/2018/2/layout/IconLabelList"/>
    <dgm:cxn modelId="{10EB7CC1-0322-B64B-B044-AC800BD2487D}" type="presParOf" srcId="{0C75DC5E-53ED-4E46-9AAB-9CEF5B1D00E5}" destId="{DB816FCE-DF93-4C62-8DE7-D2F20A64CE5E}" srcOrd="0" destOrd="0" presId="urn:microsoft.com/office/officeart/2018/2/layout/IconLabelList"/>
    <dgm:cxn modelId="{FFF9A5DC-CF82-5B49-9108-0EACD20868C8}" type="presParOf" srcId="{0C75DC5E-53ED-4E46-9AAB-9CEF5B1D00E5}" destId="{E89F0A72-0780-410D-84F6-5AEA56C3B363}" srcOrd="1" destOrd="0" presId="urn:microsoft.com/office/officeart/2018/2/layout/IconLabelList"/>
    <dgm:cxn modelId="{C0258B81-90CA-2E46-B881-E01ABF6240B5}" type="presParOf" srcId="{0C75DC5E-53ED-4E46-9AAB-9CEF5B1D00E5}" destId="{7FC80928-76A6-4309-B65A-B4E492B87953}" srcOrd="2" destOrd="0" presId="urn:microsoft.com/office/officeart/2018/2/layout/IconLabelList"/>
  </dgm:cxnLst>
  <dgm:bg>
    <a:solidFill>
      <a:schemeClr val="bg1">
        <a:alpha val="39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AEEF16-557F-4D12-98FE-E597F120FD22}"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F474728-F078-4CFE-8293-D7E7407D1DA5}">
      <dgm:prSet/>
      <dgm:spPr/>
      <dgm:t>
        <a:bodyPr/>
        <a:lstStyle/>
        <a:p>
          <a:r>
            <a:rPr lang="he-IL"/>
            <a:t>אלגוריתמים למימוש מערכות המלצה מתבססות על</a:t>
          </a:r>
          <a:endParaRPr lang="en-US"/>
        </a:p>
      </dgm:t>
    </dgm:pt>
    <dgm:pt modelId="{BD897761-7849-41BE-AACD-494C9A8646A9}" type="parTrans" cxnId="{E865A24D-4895-4BE5-ACE7-8F34E6BA7BF0}">
      <dgm:prSet/>
      <dgm:spPr/>
      <dgm:t>
        <a:bodyPr/>
        <a:lstStyle/>
        <a:p>
          <a:endParaRPr lang="en-US"/>
        </a:p>
      </dgm:t>
    </dgm:pt>
    <dgm:pt modelId="{B0CE43B3-E402-442B-A6D3-3CB5F805F2F3}" type="sibTrans" cxnId="{E865A24D-4895-4BE5-ACE7-8F34E6BA7BF0}">
      <dgm:prSet/>
      <dgm:spPr/>
      <dgm:t>
        <a:bodyPr/>
        <a:lstStyle/>
        <a:p>
          <a:endParaRPr lang="en-US"/>
        </a:p>
      </dgm:t>
    </dgm:pt>
    <dgm:pt modelId="{723AF237-7734-4101-80B2-7FA497FD89CA}">
      <dgm:prSet/>
      <dgm:spPr/>
      <dgm:t>
        <a:bodyPr/>
        <a:lstStyle/>
        <a:p>
          <a:r>
            <a:rPr lang="he-IL"/>
            <a:t>דמיון בין המשתמשים</a:t>
          </a:r>
          <a:endParaRPr lang="en-US"/>
        </a:p>
      </dgm:t>
    </dgm:pt>
    <dgm:pt modelId="{12F8A345-68EE-43C6-B265-DF0918CDC966}" type="parTrans" cxnId="{8C4B7E99-1C52-4413-8205-CEE9FC94D066}">
      <dgm:prSet/>
      <dgm:spPr/>
      <dgm:t>
        <a:bodyPr/>
        <a:lstStyle/>
        <a:p>
          <a:endParaRPr lang="en-US"/>
        </a:p>
      </dgm:t>
    </dgm:pt>
    <dgm:pt modelId="{2B0B0CF5-E2BA-4193-BEA8-7DB9F6F5C363}" type="sibTrans" cxnId="{8C4B7E99-1C52-4413-8205-CEE9FC94D066}">
      <dgm:prSet/>
      <dgm:spPr/>
      <dgm:t>
        <a:bodyPr/>
        <a:lstStyle/>
        <a:p>
          <a:endParaRPr lang="en-US"/>
        </a:p>
      </dgm:t>
    </dgm:pt>
    <dgm:pt modelId="{02075485-ED90-4452-99E8-0082570174EA}">
      <dgm:prSet/>
      <dgm:spPr/>
      <dgm:t>
        <a:bodyPr/>
        <a:lstStyle/>
        <a:p>
          <a:r>
            <a:rPr lang="he-IL" dirty="0"/>
            <a:t>דמיון בין המוצרים/פרטים</a:t>
          </a:r>
          <a:endParaRPr lang="en-US" dirty="0"/>
        </a:p>
      </dgm:t>
    </dgm:pt>
    <dgm:pt modelId="{AE0B6914-0DE2-4818-A40D-616A0D74CD23}" type="parTrans" cxnId="{A54BE1C7-274A-46E9-9852-F2315C633D65}">
      <dgm:prSet/>
      <dgm:spPr/>
      <dgm:t>
        <a:bodyPr/>
        <a:lstStyle/>
        <a:p>
          <a:endParaRPr lang="en-US"/>
        </a:p>
      </dgm:t>
    </dgm:pt>
    <dgm:pt modelId="{E50F9742-7A18-418A-B60F-69DAD2243C3E}" type="sibTrans" cxnId="{A54BE1C7-274A-46E9-9852-F2315C633D65}">
      <dgm:prSet/>
      <dgm:spPr/>
      <dgm:t>
        <a:bodyPr/>
        <a:lstStyle/>
        <a:p>
          <a:endParaRPr lang="en-US"/>
        </a:p>
      </dgm:t>
    </dgm:pt>
    <dgm:pt modelId="{149C37BE-574C-3947-BAA0-E9486BF17909}" type="pres">
      <dgm:prSet presAssocID="{66AEEF16-557F-4D12-98FE-E597F120FD22}" presName="hierChild1" presStyleCnt="0">
        <dgm:presLayoutVars>
          <dgm:chPref val="1"/>
          <dgm:dir/>
          <dgm:animOne val="branch"/>
          <dgm:animLvl val="lvl"/>
          <dgm:resizeHandles/>
        </dgm:presLayoutVars>
      </dgm:prSet>
      <dgm:spPr/>
    </dgm:pt>
    <dgm:pt modelId="{CE3CDAAF-C581-6443-B8C7-901584D23707}" type="pres">
      <dgm:prSet presAssocID="{CF474728-F078-4CFE-8293-D7E7407D1DA5}" presName="hierRoot1" presStyleCnt="0"/>
      <dgm:spPr/>
    </dgm:pt>
    <dgm:pt modelId="{FC941EF4-6AB6-5243-93A2-781C8BA30F01}" type="pres">
      <dgm:prSet presAssocID="{CF474728-F078-4CFE-8293-D7E7407D1DA5}" presName="composite" presStyleCnt="0"/>
      <dgm:spPr/>
    </dgm:pt>
    <dgm:pt modelId="{88EA0B94-C746-BF46-BB9B-0F46222AAD8A}" type="pres">
      <dgm:prSet presAssocID="{CF474728-F078-4CFE-8293-D7E7407D1DA5}" presName="background" presStyleLbl="node0" presStyleIdx="0" presStyleCnt="1"/>
      <dgm:spPr/>
    </dgm:pt>
    <dgm:pt modelId="{F6F5DD31-8FAF-1248-A9C0-D424C1AD635F}" type="pres">
      <dgm:prSet presAssocID="{CF474728-F078-4CFE-8293-D7E7407D1DA5}" presName="text" presStyleLbl="fgAcc0" presStyleIdx="0" presStyleCnt="1">
        <dgm:presLayoutVars>
          <dgm:chPref val="3"/>
        </dgm:presLayoutVars>
      </dgm:prSet>
      <dgm:spPr/>
    </dgm:pt>
    <dgm:pt modelId="{23751051-C2B1-B74E-AC9A-679EB1911F47}" type="pres">
      <dgm:prSet presAssocID="{CF474728-F078-4CFE-8293-D7E7407D1DA5}" presName="hierChild2" presStyleCnt="0"/>
      <dgm:spPr/>
    </dgm:pt>
    <dgm:pt modelId="{3F7B59C1-2D5D-CE44-908E-86F843A1A234}" type="pres">
      <dgm:prSet presAssocID="{12F8A345-68EE-43C6-B265-DF0918CDC966}" presName="Name10" presStyleLbl="parChTrans1D2" presStyleIdx="0" presStyleCnt="2"/>
      <dgm:spPr/>
    </dgm:pt>
    <dgm:pt modelId="{0062E809-BB1D-4E48-BC9D-F13670064354}" type="pres">
      <dgm:prSet presAssocID="{723AF237-7734-4101-80B2-7FA497FD89CA}" presName="hierRoot2" presStyleCnt="0"/>
      <dgm:spPr/>
    </dgm:pt>
    <dgm:pt modelId="{80776BBC-5732-0545-B0FB-93ED98149F90}" type="pres">
      <dgm:prSet presAssocID="{723AF237-7734-4101-80B2-7FA497FD89CA}" presName="composite2" presStyleCnt="0"/>
      <dgm:spPr/>
    </dgm:pt>
    <dgm:pt modelId="{49E0374A-2B37-6E43-8BF7-1D55A5C1211F}" type="pres">
      <dgm:prSet presAssocID="{723AF237-7734-4101-80B2-7FA497FD89CA}" presName="background2" presStyleLbl="node2" presStyleIdx="0" presStyleCnt="2"/>
      <dgm:spPr/>
    </dgm:pt>
    <dgm:pt modelId="{C3C5474E-7D71-314F-BB6E-29A553F80345}" type="pres">
      <dgm:prSet presAssocID="{723AF237-7734-4101-80B2-7FA497FD89CA}" presName="text2" presStyleLbl="fgAcc2" presStyleIdx="0" presStyleCnt="2">
        <dgm:presLayoutVars>
          <dgm:chPref val="3"/>
        </dgm:presLayoutVars>
      </dgm:prSet>
      <dgm:spPr/>
    </dgm:pt>
    <dgm:pt modelId="{8E5E696D-59F2-5F41-8B5D-E97048AC5169}" type="pres">
      <dgm:prSet presAssocID="{723AF237-7734-4101-80B2-7FA497FD89CA}" presName="hierChild3" presStyleCnt="0"/>
      <dgm:spPr/>
    </dgm:pt>
    <dgm:pt modelId="{B6CED813-0BA3-144B-890A-46988ECE8CB1}" type="pres">
      <dgm:prSet presAssocID="{AE0B6914-0DE2-4818-A40D-616A0D74CD23}" presName="Name10" presStyleLbl="parChTrans1D2" presStyleIdx="1" presStyleCnt="2"/>
      <dgm:spPr/>
    </dgm:pt>
    <dgm:pt modelId="{166D6048-6AF9-E246-8218-8E351EE001B3}" type="pres">
      <dgm:prSet presAssocID="{02075485-ED90-4452-99E8-0082570174EA}" presName="hierRoot2" presStyleCnt="0"/>
      <dgm:spPr/>
    </dgm:pt>
    <dgm:pt modelId="{A1443E07-8C6C-9F48-B090-8F09AC9956B1}" type="pres">
      <dgm:prSet presAssocID="{02075485-ED90-4452-99E8-0082570174EA}" presName="composite2" presStyleCnt="0"/>
      <dgm:spPr/>
    </dgm:pt>
    <dgm:pt modelId="{47C3433F-2E64-E749-9CDC-6E3433B93C55}" type="pres">
      <dgm:prSet presAssocID="{02075485-ED90-4452-99E8-0082570174EA}" presName="background2" presStyleLbl="node2" presStyleIdx="1" presStyleCnt="2"/>
      <dgm:spPr/>
    </dgm:pt>
    <dgm:pt modelId="{A78EE964-2309-7845-820A-5749A33D5356}" type="pres">
      <dgm:prSet presAssocID="{02075485-ED90-4452-99E8-0082570174EA}" presName="text2" presStyleLbl="fgAcc2" presStyleIdx="1" presStyleCnt="2">
        <dgm:presLayoutVars>
          <dgm:chPref val="3"/>
        </dgm:presLayoutVars>
      </dgm:prSet>
      <dgm:spPr/>
    </dgm:pt>
    <dgm:pt modelId="{751F5E04-E9A1-E644-A500-8E762DE9078A}" type="pres">
      <dgm:prSet presAssocID="{02075485-ED90-4452-99E8-0082570174EA}" presName="hierChild3" presStyleCnt="0"/>
      <dgm:spPr/>
    </dgm:pt>
  </dgm:ptLst>
  <dgm:cxnLst>
    <dgm:cxn modelId="{FD4A341F-B4CE-2E40-8B26-00244D449A9E}" type="presOf" srcId="{66AEEF16-557F-4D12-98FE-E597F120FD22}" destId="{149C37BE-574C-3947-BAA0-E9486BF17909}" srcOrd="0" destOrd="0" presId="urn:microsoft.com/office/officeart/2005/8/layout/hierarchy1"/>
    <dgm:cxn modelId="{E865A24D-4895-4BE5-ACE7-8F34E6BA7BF0}" srcId="{66AEEF16-557F-4D12-98FE-E597F120FD22}" destId="{CF474728-F078-4CFE-8293-D7E7407D1DA5}" srcOrd="0" destOrd="0" parTransId="{BD897761-7849-41BE-AACD-494C9A8646A9}" sibTransId="{B0CE43B3-E402-442B-A6D3-3CB5F805F2F3}"/>
    <dgm:cxn modelId="{F838D54E-622B-4D4A-90D9-7DC4DA1A80B3}" type="presOf" srcId="{02075485-ED90-4452-99E8-0082570174EA}" destId="{A78EE964-2309-7845-820A-5749A33D5356}" srcOrd="0" destOrd="0" presId="urn:microsoft.com/office/officeart/2005/8/layout/hierarchy1"/>
    <dgm:cxn modelId="{C2035A59-F9B7-374B-9A30-A2AC51F8B36E}" type="presOf" srcId="{CF474728-F078-4CFE-8293-D7E7407D1DA5}" destId="{F6F5DD31-8FAF-1248-A9C0-D424C1AD635F}" srcOrd="0" destOrd="0" presId="urn:microsoft.com/office/officeart/2005/8/layout/hierarchy1"/>
    <dgm:cxn modelId="{29A59668-B872-F348-9842-00827277D3C0}" type="presOf" srcId="{AE0B6914-0DE2-4818-A40D-616A0D74CD23}" destId="{B6CED813-0BA3-144B-890A-46988ECE8CB1}" srcOrd="0" destOrd="0" presId="urn:microsoft.com/office/officeart/2005/8/layout/hierarchy1"/>
    <dgm:cxn modelId="{CC0C6D95-2CC6-DA4E-9300-D41693225E6C}" type="presOf" srcId="{12F8A345-68EE-43C6-B265-DF0918CDC966}" destId="{3F7B59C1-2D5D-CE44-908E-86F843A1A234}" srcOrd="0" destOrd="0" presId="urn:microsoft.com/office/officeart/2005/8/layout/hierarchy1"/>
    <dgm:cxn modelId="{8C4B7E99-1C52-4413-8205-CEE9FC94D066}" srcId="{CF474728-F078-4CFE-8293-D7E7407D1DA5}" destId="{723AF237-7734-4101-80B2-7FA497FD89CA}" srcOrd="0" destOrd="0" parTransId="{12F8A345-68EE-43C6-B265-DF0918CDC966}" sibTransId="{2B0B0CF5-E2BA-4193-BEA8-7DB9F6F5C363}"/>
    <dgm:cxn modelId="{A54BE1C7-274A-46E9-9852-F2315C633D65}" srcId="{CF474728-F078-4CFE-8293-D7E7407D1DA5}" destId="{02075485-ED90-4452-99E8-0082570174EA}" srcOrd="1" destOrd="0" parTransId="{AE0B6914-0DE2-4818-A40D-616A0D74CD23}" sibTransId="{E50F9742-7A18-418A-B60F-69DAD2243C3E}"/>
    <dgm:cxn modelId="{3DAD64EC-A956-F54A-85B8-F85D28FC4228}" type="presOf" srcId="{723AF237-7734-4101-80B2-7FA497FD89CA}" destId="{C3C5474E-7D71-314F-BB6E-29A553F80345}" srcOrd="0" destOrd="0" presId="urn:microsoft.com/office/officeart/2005/8/layout/hierarchy1"/>
    <dgm:cxn modelId="{72A483E3-CDE6-7246-9540-091F39D2361C}" type="presParOf" srcId="{149C37BE-574C-3947-BAA0-E9486BF17909}" destId="{CE3CDAAF-C581-6443-B8C7-901584D23707}" srcOrd="0" destOrd="0" presId="urn:microsoft.com/office/officeart/2005/8/layout/hierarchy1"/>
    <dgm:cxn modelId="{7997A15F-A636-6542-8ACC-CF153DC60D00}" type="presParOf" srcId="{CE3CDAAF-C581-6443-B8C7-901584D23707}" destId="{FC941EF4-6AB6-5243-93A2-781C8BA30F01}" srcOrd="0" destOrd="0" presId="urn:microsoft.com/office/officeart/2005/8/layout/hierarchy1"/>
    <dgm:cxn modelId="{3259EBBE-08F9-0B4C-9B05-1E2D657ED951}" type="presParOf" srcId="{FC941EF4-6AB6-5243-93A2-781C8BA30F01}" destId="{88EA0B94-C746-BF46-BB9B-0F46222AAD8A}" srcOrd="0" destOrd="0" presId="urn:microsoft.com/office/officeart/2005/8/layout/hierarchy1"/>
    <dgm:cxn modelId="{53E20BAF-DA87-F34F-BAD8-6853B1ACF583}" type="presParOf" srcId="{FC941EF4-6AB6-5243-93A2-781C8BA30F01}" destId="{F6F5DD31-8FAF-1248-A9C0-D424C1AD635F}" srcOrd="1" destOrd="0" presId="urn:microsoft.com/office/officeart/2005/8/layout/hierarchy1"/>
    <dgm:cxn modelId="{702A2FA6-4B29-5A40-808B-5E7C48A6785D}" type="presParOf" srcId="{CE3CDAAF-C581-6443-B8C7-901584D23707}" destId="{23751051-C2B1-B74E-AC9A-679EB1911F47}" srcOrd="1" destOrd="0" presId="urn:microsoft.com/office/officeart/2005/8/layout/hierarchy1"/>
    <dgm:cxn modelId="{AAD11E2B-F869-084A-927A-3566BCDE5251}" type="presParOf" srcId="{23751051-C2B1-B74E-AC9A-679EB1911F47}" destId="{3F7B59C1-2D5D-CE44-908E-86F843A1A234}" srcOrd="0" destOrd="0" presId="urn:microsoft.com/office/officeart/2005/8/layout/hierarchy1"/>
    <dgm:cxn modelId="{56395BAD-94A5-3047-8745-1C4E28828721}" type="presParOf" srcId="{23751051-C2B1-B74E-AC9A-679EB1911F47}" destId="{0062E809-BB1D-4E48-BC9D-F13670064354}" srcOrd="1" destOrd="0" presId="urn:microsoft.com/office/officeart/2005/8/layout/hierarchy1"/>
    <dgm:cxn modelId="{2A6DEFFD-FDDE-F740-BE89-2CEEB718C171}" type="presParOf" srcId="{0062E809-BB1D-4E48-BC9D-F13670064354}" destId="{80776BBC-5732-0545-B0FB-93ED98149F90}" srcOrd="0" destOrd="0" presId="urn:microsoft.com/office/officeart/2005/8/layout/hierarchy1"/>
    <dgm:cxn modelId="{65C7D766-90A4-A84A-BD92-2D37E0A010FE}" type="presParOf" srcId="{80776BBC-5732-0545-B0FB-93ED98149F90}" destId="{49E0374A-2B37-6E43-8BF7-1D55A5C1211F}" srcOrd="0" destOrd="0" presId="urn:microsoft.com/office/officeart/2005/8/layout/hierarchy1"/>
    <dgm:cxn modelId="{4289530F-A88A-9E43-BED0-BCD5972FDA24}" type="presParOf" srcId="{80776BBC-5732-0545-B0FB-93ED98149F90}" destId="{C3C5474E-7D71-314F-BB6E-29A553F80345}" srcOrd="1" destOrd="0" presId="urn:microsoft.com/office/officeart/2005/8/layout/hierarchy1"/>
    <dgm:cxn modelId="{BD4C5304-537B-B840-BE19-1BDD7AAC46F9}" type="presParOf" srcId="{0062E809-BB1D-4E48-BC9D-F13670064354}" destId="{8E5E696D-59F2-5F41-8B5D-E97048AC5169}" srcOrd="1" destOrd="0" presId="urn:microsoft.com/office/officeart/2005/8/layout/hierarchy1"/>
    <dgm:cxn modelId="{3D62EF8D-CCBC-8648-AE6A-7FCF8D219C4F}" type="presParOf" srcId="{23751051-C2B1-B74E-AC9A-679EB1911F47}" destId="{B6CED813-0BA3-144B-890A-46988ECE8CB1}" srcOrd="2" destOrd="0" presId="urn:microsoft.com/office/officeart/2005/8/layout/hierarchy1"/>
    <dgm:cxn modelId="{DE12471D-4B2F-604D-8093-44F5BD1D29A7}" type="presParOf" srcId="{23751051-C2B1-B74E-AC9A-679EB1911F47}" destId="{166D6048-6AF9-E246-8218-8E351EE001B3}" srcOrd="3" destOrd="0" presId="urn:microsoft.com/office/officeart/2005/8/layout/hierarchy1"/>
    <dgm:cxn modelId="{86B6C449-D6FF-E448-A505-4C7C981D58D2}" type="presParOf" srcId="{166D6048-6AF9-E246-8218-8E351EE001B3}" destId="{A1443E07-8C6C-9F48-B090-8F09AC9956B1}" srcOrd="0" destOrd="0" presId="urn:microsoft.com/office/officeart/2005/8/layout/hierarchy1"/>
    <dgm:cxn modelId="{DBF9E357-F43B-DA46-819C-1F1F708DD885}" type="presParOf" srcId="{A1443E07-8C6C-9F48-B090-8F09AC9956B1}" destId="{47C3433F-2E64-E749-9CDC-6E3433B93C55}" srcOrd="0" destOrd="0" presId="urn:microsoft.com/office/officeart/2005/8/layout/hierarchy1"/>
    <dgm:cxn modelId="{5ECD0644-2DF3-2640-9694-9B3B0861F634}" type="presParOf" srcId="{A1443E07-8C6C-9F48-B090-8F09AC9956B1}" destId="{A78EE964-2309-7845-820A-5749A33D5356}" srcOrd="1" destOrd="0" presId="urn:microsoft.com/office/officeart/2005/8/layout/hierarchy1"/>
    <dgm:cxn modelId="{D417CA30-6E88-F545-9175-3AE56AD59B2E}" type="presParOf" srcId="{166D6048-6AF9-E246-8218-8E351EE001B3}" destId="{751F5E04-E9A1-E644-A500-8E762DE9078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D224F-8868-4FDF-BF3B-ACB432679019}">
      <dsp:nvSpPr>
        <dsp:cNvPr id="0" name=""/>
        <dsp:cNvSpPr/>
      </dsp:nvSpPr>
      <dsp:spPr>
        <a:xfrm>
          <a:off x="1138979" y="1204112"/>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83644B-D8FA-4734-AF77-A2890091403E}">
      <dsp:nvSpPr>
        <dsp:cNvPr id="0" name=""/>
        <dsp:cNvSpPr/>
      </dsp:nvSpPr>
      <dsp:spPr>
        <a:xfrm>
          <a:off x="569079" y="242843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 </a:t>
          </a:r>
          <a:r>
            <a:rPr lang="he-IL" sz="1800" kern="1200" dirty="0"/>
            <a:t> למה מערכות המלצה?</a:t>
          </a:r>
          <a:endParaRPr lang="en-US" sz="1800" kern="1200" dirty="0"/>
        </a:p>
      </dsp:txBody>
      <dsp:txXfrm>
        <a:off x="569079" y="2428431"/>
        <a:ext cx="2072362" cy="720000"/>
      </dsp:txXfrm>
    </dsp:sp>
    <dsp:sp modelId="{BBB5E5A7-E8C4-484D-A606-085D3F33796F}">
      <dsp:nvSpPr>
        <dsp:cNvPr id="0" name=""/>
        <dsp:cNvSpPr/>
      </dsp:nvSpPr>
      <dsp:spPr>
        <a:xfrm>
          <a:off x="3574005" y="1204112"/>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4696B6-285A-40FA-9DC4-955F427C0C82}">
      <dsp:nvSpPr>
        <dsp:cNvPr id="0" name=""/>
        <dsp:cNvSpPr/>
      </dsp:nvSpPr>
      <dsp:spPr>
        <a:xfrm>
          <a:off x="3004105" y="242843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he-IL" sz="1800" kern="1200"/>
            <a:t>מה זה מערכות המלצה?</a:t>
          </a:r>
          <a:endParaRPr lang="en-US" sz="1800" kern="1200"/>
        </a:p>
      </dsp:txBody>
      <dsp:txXfrm>
        <a:off x="3004105" y="2428431"/>
        <a:ext cx="2072362" cy="720000"/>
      </dsp:txXfrm>
    </dsp:sp>
    <dsp:sp modelId="{5EEDD3E8-E019-4F68-83F3-151CB9A871BF}">
      <dsp:nvSpPr>
        <dsp:cNvPr id="0" name=""/>
        <dsp:cNvSpPr/>
      </dsp:nvSpPr>
      <dsp:spPr>
        <a:xfrm>
          <a:off x="8407844" y="1234858"/>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2125BF-6CFB-47A7-BD9F-3B8663A24870}">
      <dsp:nvSpPr>
        <dsp:cNvPr id="0" name=""/>
        <dsp:cNvSpPr/>
      </dsp:nvSpPr>
      <dsp:spPr>
        <a:xfrm>
          <a:off x="5439131" y="242843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he-IL" sz="1800" kern="1200" dirty="0"/>
            <a:t>גישה אלגוריתמית לבעיית מערכות המלצה</a:t>
          </a:r>
          <a:endParaRPr lang="en-US" sz="1800" kern="1200" dirty="0"/>
        </a:p>
      </dsp:txBody>
      <dsp:txXfrm>
        <a:off x="5439131" y="2428431"/>
        <a:ext cx="2072362" cy="720000"/>
      </dsp:txXfrm>
    </dsp:sp>
    <dsp:sp modelId="{DB816FCE-DF93-4C62-8DE7-D2F20A64CE5E}">
      <dsp:nvSpPr>
        <dsp:cNvPr id="0" name=""/>
        <dsp:cNvSpPr/>
      </dsp:nvSpPr>
      <dsp:spPr>
        <a:xfrm>
          <a:off x="5942195" y="1228927"/>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C80928-76A6-4309-B65A-B4E492B87953}">
      <dsp:nvSpPr>
        <dsp:cNvPr id="0" name=""/>
        <dsp:cNvSpPr/>
      </dsp:nvSpPr>
      <dsp:spPr>
        <a:xfrm>
          <a:off x="7874157" y="242843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he-IL" sz="1800" kern="1200"/>
            <a:t>מימוש האלגוריתמים  </a:t>
          </a:r>
          <a:endParaRPr lang="en-US" sz="1800" kern="1200"/>
        </a:p>
      </dsp:txBody>
      <dsp:txXfrm>
        <a:off x="7874157" y="2428431"/>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ED813-0BA3-144B-890A-46988ECE8CB1}">
      <dsp:nvSpPr>
        <dsp:cNvPr id="0" name=""/>
        <dsp:cNvSpPr/>
      </dsp:nvSpPr>
      <dsp:spPr>
        <a:xfrm>
          <a:off x="2168554" y="1432927"/>
          <a:ext cx="1192399" cy="567473"/>
        </a:xfrm>
        <a:custGeom>
          <a:avLst/>
          <a:gdLst/>
          <a:ahLst/>
          <a:cxnLst/>
          <a:rect l="0" t="0" r="0" b="0"/>
          <a:pathLst>
            <a:path>
              <a:moveTo>
                <a:pt x="0" y="0"/>
              </a:moveTo>
              <a:lnTo>
                <a:pt x="0" y="386716"/>
              </a:lnTo>
              <a:lnTo>
                <a:pt x="1192399" y="386716"/>
              </a:lnTo>
              <a:lnTo>
                <a:pt x="1192399" y="56747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7B59C1-2D5D-CE44-908E-86F843A1A234}">
      <dsp:nvSpPr>
        <dsp:cNvPr id="0" name=""/>
        <dsp:cNvSpPr/>
      </dsp:nvSpPr>
      <dsp:spPr>
        <a:xfrm>
          <a:off x="976155" y="1432927"/>
          <a:ext cx="1192399" cy="567473"/>
        </a:xfrm>
        <a:custGeom>
          <a:avLst/>
          <a:gdLst/>
          <a:ahLst/>
          <a:cxnLst/>
          <a:rect l="0" t="0" r="0" b="0"/>
          <a:pathLst>
            <a:path>
              <a:moveTo>
                <a:pt x="1192399" y="0"/>
              </a:moveTo>
              <a:lnTo>
                <a:pt x="1192399" y="386716"/>
              </a:lnTo>
              <a:lnTo>
                <a:pt x="0" y="386716"/>
              </a:lnTo>
              <a:lnTo>
                <a:pt x="0" y="56747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EA0B94-C746-BF46-BB9B-0F46222AAD8A}">
      <dsp:nvSpPr>
        <dsp:cNvPr id="0" name=""/>
        <dsp:cNvSpPr/>
      </dsp:nvSpPr>
      <dsp:spPr>
        <a:xfrm>
          <a:off x="1192955" y="193916"/>
          <a:ext cx="1951198" cy="123901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6F5DD31-8FAF-1248-A9C0-D424C1AD635F}">
      <dsp:nvSpPr>
        <dsp:cNvPr id="0" name=""/>
        <dsp:cNvSpPr/>
      </dsp:nvSpPr>
      <dsp:spPr>
        <a:xfrm>
          <a:off x="1409755" y="399876"/>
          <a:ext cx="1951198" cy="123901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e-IL" sz="1900" kern="1200"/>
            <a:t>אלגוריתמים למימוש מערכות המלצה מתבססות על</a:t>
          </a:r>
          <a:endParaRPr lang="en-US" sz="1900" kern="1200"/>
        </a:p>
      </dsp:txBody>
      <dsp:txXfrm>
        <a:off x="1446044" y="436165"/>
        <a:ext cx="1878620" cy="1166433"/>
      </dsp:txXfrm>
    </dsp:sp>
    <dsp:sp modelId="{49E0374A-2B37-6E43-8BF7-1D55A5C1211F}">
      <dsp:nvSpPr>
        <dsp:cNvPr id="0" name=""/>
        <dsp:cNvSpPr/>
      </dsp:nvSpPr>
      <dsp:spPr>
        <a:xfrm>
          <a:off x="555" y="2000401"/>
          <a:ext cx="1951198" cy="123901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3C5474E-7D71-314F-BB6E-29A553F80345}">
      <dsp:nvSpPr>
        <dsp:cNvPr id="0" name=""/>
        <dsp:cNvSpPr/>
      </dsp:nvSpPr>
      <dsp:spPr>
        <a:xfrm>
          <a:off x="217355" y="2206361"/>
          <a:ext cx="1951198" cy="123901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e-IL" sz="1900" kern="1200"/>
            <a:t>דמיון בין המשתמשים</a:t>
          </a:r>
          <a:endParaRPr lang="en-US" sz="1900" kern="1200"/>
        </a:p>
      </dsp:txBody>
      <dsp:txXfrm>
        <a:off x="253644" y="2242650"/>
        <a:ext cx="1878620" cy="1166433"/>
      </dsp:txXfrm>
    </dsp:sp>
    <dsp:sp modelId="{47C3433F-2E64-E749-9CDC-6E3433B93C55}">
      <dsp:nvSpPr>
        <dsp:cNvPr id="0" name=""/>
        <dsp:cNvSpPr/>
      </dsp:nvSpPr>
      <dsp:spPr>
        <a:xfrm>
          <a:off x="2385354" y="2000401"/>
          <a:ext cx="1951198" cy="123901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78EE964-2309-7845-820A-5749A33D5356}">
      <dsp:nvSpPr>
        <dsp:cNvPr id="0" name=""/>
        <dsp:cNvSpPr/>
      </dsp:nvSpPr>
      <dsp:spPr>
        <a:xfrm>
          <a:off x="2602154" y="2206361"/>
          <a:ext cx="1951198" cy="123901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e-IL" sz="1900" kern="1200" dirty="0"/>
            <a:t>דמיון בין המוצרים/פרטים</a:t>
          </a:r>
          <a:endParaRPr lang="en-US" sz="1900" kern="1200" dirty="0"/>
        </a:p>
      </dsp:txBody>
      <dsp:txXfrm>
        <a:off x="2638443" y="2242650"/>
        <a:ext cx="1878620" cy="116643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9FC11-0AFD-9F49-8126-FF4C8B918784}" type="datetimeFigureOut">
              <a:rPr lang="en-IL" smtClean="0"/>
              <a:t>15/04/2023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7D131-39A3-FF43-B64E-CB057329A161}" type="slidenum">
              <a:rPr lang="en-IL" smtClean="0"/>
              <a:t>‹#›</a:t>
            </a:fld>
            <a:endParaRPr lang="en-IL"/>
          </a:p>
        </p:txBody>
      </p:sp>
    </p:spTree>
    <p:extLst>
      <p:ext uri="{BB962C8B-B14F-4D97-AF65-F5344CB8AC3E}">
        <p14:creationId xmlns:p14="http://schemas.microsoft.com/office/powerpoint/2010/main" val="417469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1</a:t>
            </a:fld>
            <a:endParaRPr lang="en-IL"/>
          </a:p>
        </p:txBody>
      </p:sp>
    </p:spTree>
    <p:extLst>
      <p:ext uri="{BB962C8B-B14F-4D97-AF65-F5344CB8AC3E}">
        <p14:creationId xmlns:p14="http://schemas.microsoft.com/office/powerpoint/2010/main" val="2986439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13</a:t>
            </a:fld>
            <a:endParaRPr lang="en-IL"/>
          </a:p>
        </p:txBody>
      </p:sp>
    </p:spTree>
    <p:extLst>
      <p:ext uri="{BB962C8B-B14F-4D97-AF65-F5344CB8AC3E}">
        <p14:creationId xmlns:p14="http://schemas.microsoft.com/office/powerpoint/2010/main" val="2380241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14</a:t>
            </a:fld>
            <a:endParaRPr lang="en-IL"/>
          </a:p>
        </p:txBody>
      </p:sp>
    </p:spTree>
    <p:extLst>
      <p:ext uri="{BB962C8B-B14F-4D97-AF65-F5344CB8AC3E}">
        <p14:creationId xmlns:p14="http://schemas.microsoft.com/office/powerpoint/2010/main" val="473900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15</a:t>
            </a:fld>
            <a:endParaRPr lang="en-IL"/>
          </a:p>
        </p:txBody>
      </p:sp>
    </p:spTree>
    <p:extLst>
      <p:ext uri="{BB962C8B-B14F-4D97-AF65-F5344CB8AC3E}">
        <p14:creationId xmlns:p14="http://schemas.microsoft.com/office/powerpoint/2010/main" val="2468906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16</a:t>
            </a:fld>
            <a:endParaRPr lang="en-IL"/>
          </a:p>
        </p:txBody>
      </p:sp>
    </p:spTree>
    <p:extLst>
      <p:ext uri="{BB962C8B-B14F-4D97-AF65-F5344CB8AC3E}">
        <p14:creationId xmlns:p14="http://schemas.microsoft.com/office/powerpoint/2010/main" val="3115504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18</a:t>
            </a:fld>
            <a:endParaRPr lang="en-IL"/>
          </a:p>
        </p:txBody>
      </p:sp>
    </p:spTree>
    <p:extLst>
      <p:ext uri="{BB962C8B-B14F-4D97-AF65-F5344CB8AC3E}">
        <p14:creationId xmlns:p14="http://schemas.microsoft.com/office/powerpoint/2010/main" val="302981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19</a:t>
            </a:fld>
            <a:endParaRPr lang="en-IL"/>
          </a:p>
        </p:txBody>
      </p:sp>
    </p:spTree>
    <p:extLst>
      <p:ext uri="{BB962C8B-B14F-4D97-AF65-F5344CB8AC3E}">
        <p14:creationId xmlns:p14="http://schemas.microsoft.com/office/powerpoint/2010/main" val="307179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2</a:t>
            </a:fld>
            <a:endParaRPr lang="en-IL"/>
          </a:p>
        </p:txBody>
      </p:sp>
    </p:spTree>
    <p:extLst>
      <p:ext uri="{BB962C8B-B14F-4D97-AF65-F5344CB8AC3E}">
        <p14:creationId xmlns:p14="http://schemas.microsoft.com/office/powerpoint/2010/main" val="2365271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3</a:t>
            </a:fld>
            <a:endParaRPr lang="en-IL"/>
          </a:p>
        </p:txBody>
      </p:sp>
    </p:spTree>
    <p:extLst>
      <p:ext uri="{BB962C8B-B14F-4D97-AF65-F5344CB8AC3E}">
        <p14:creationId xmlns:p14="http://schemas.microsoft.com/office/powerpoint/2010/main" val="206158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4</a:t>
            </a:fld>
            <a:endParaRPr lang="en-IL"/>
          </a:p>
        </p:txBody>
      </p:sp>
    </p:spTree>
    <p:extLst>
      <p:ext uri="{BB962C8B-B14F-4D97-AF65-F5344CB8AC3E}">
        <p14:creationId xmlns:p14="http://schemas.microsoft.com/office/powerpoint/2010/main" val="4186938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5</a:t>
            </a:fld>
            <a:endParaRPr lang="en-IL"/>
          </a:p>
        </p:txBody>
      </p:sp>
    </p:spTree>
    <p:extLst>
      <p:ext uri="{BB962C8B-B14F-4D97-AF65-F5344CB8AC3E}">
        <p14:creationId xmlns:p14="http://schemas.microsoft.com/office/powerpoint/2010/main" val="2324209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6</a:t>
            </a:fld>
            <a:endParaRPr lang="en-IL"/>
          </a:p>
        </p:txBody>
      </p:sp>
    </p:spTree>
    <p:extLst>
      <p:ext uri="{BB962C8B-B14F-4D97-AF65-F5344CB8AC3E}">
        <p14:creationId xmlns:p14="http://schemas.microsoft.com/office/powerpoint/2010/main" val="836350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7</a:t>
            </a:fld>
            <a:endParaRPr lang="en-IL"/>
          </a:p>
        </p:txBody>
      </p:sp>
    </p:spTree>
    <p:extLst>
      <p:ext uri="{BB962C8B-B14F-4D97-AF65-F5344CB8AC3E}">
        <p14:creationId xmlns:p14="http://schemas.microsoft.com/office/powerpoint/2010/main" val="175409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8</a:t>
            </a:fld>
            <a:endParaRPr lang="en-IL"/>
          </a:p>
        </p:txBody>
      </p:sp>
    </p:spTree>
    <p:extLst>
      <p:ext uri="{BB962C8B-B14F-4D97-AF65-F5344CB8AC3E}">
        <p14:creationId xmlns:p14="http://schemas.microsoft.com/office/powerpoint/2010/main" val="2107625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5987D131-39A3-FF43-B64E-CB057329A161}" type="slidenum">
              <a:rPr lang="en-IL" smtClean="0"/>
              <a:t>10</a:t>
            </a:fld>
            <a:endParaRPr lang="en-IL"/>
          </a:p>
        </p:txBody>
      </p:sp>
    </p:spTree>
    <p:extLst>
      <p:ext uri="{BB962C8B-B14F-4D97-AF65-F5344CB8AC3E}">
        <p14:creationId xmlns:p14="http://schemas.microsoft.com/office/powerpoint/2010/main" val="3557790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D107-01BE-4CD7-BF43-8F98714D6C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4209515-4881-4AC7-AE21-35196E4D0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3343754-19B6-48B1-B93D-069BA34F19B3}"/>
              </a:ext>
            </a:extLst>
          </p:cNvPr>
          <p:cNvSpPr>
            <a:spLocks noGrp="1"/>
          </p:cNvSpPr>
          <p:nvPr>
            <p:ph type="dt" sz="half" idx="10"/>
          </p:nvPr>
        </p:nvSpPr>
        <p:spPr/>
        <p:txBody>
          <a:bodyPr/>
          <a:lstStyle/>
          <a:p>
            <a:fld id="{8F72BA41-EC5B-4197-BCC8-0FD2E523CD7A}" type="datetimeFigureOut">
              <a:rPr lang="en-US" smtClean="0"/>
              <a:t>4/15/23</a:t>
            </a:fld>
            <a:endParaRPr lang="en-US"/>
          </a:p>
        </p:txBody>
      </p:sp>
      <p:sp>
        <p:nvSpPr>
          <p:cNvPr id="5" name="Footer Placeholder 4">
            <a:extLst>
              <a:ext uri="{FF2B5EF4-FFF2-40B4-BE49-F238E27FC236}">
                <a16:creationId xmlns:a16="http://schemas.microsoft.com/office/drawing/2014/main" id="{C79C4528-8B0C-4D72-818C-9D1D46D3AD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749AD5-01DF-4D65-BC68-9CE884124D86}"/>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2303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8159-DFAA-4119-B3F5-EA6B76622C8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886D544-4BFB-4FE5-9D16-DF1C6613DC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F135A89-FD08-4B7C-95D4-F272D7F5FDCD}"/>
              </a:ext>
            </a:extLst>
          </p:cNvPr>
          <p:cNvSpPr>
            <a:spLocks noGrp="1"/>
          </p:cNvSpPr>
          <p:nvPr>
            <p:ph type="dt" sz="half" idx="10"/>
          </p:nvPr>
        </p:nvSpPr>
        <p:spPr/>
        <p:txBody>
          <a:bodyPr/>
          <a:lstStyle/>
          <a:p>
            <a:fld id="{8F72BA41-EC5B-4197-BCC8-0FD2E523CD7A}" type="datetimeFigureOut">
              <a:rPr lang="en-US" smtClean="0"/>
              <a:t>4/15/23</a:t>
            </a:fld>
            <a:endParaRPr lang="en-US"/>
          </a:p>
        </p:txBody>
      </p:sp>
      <p:sp>
        <p:nvSpPr>
          <p:cNvPr id="5" name="Footer Placeholder 4">
            <a:extLst>
              <a:ext uri="{FF2B5EF4-FFF2-40B4-BE49-F238E27FC236}">
                <a16:creationId xmlns:a16="http://schemas.microsoft.com/office/drawing/2014/main" id="{7676D134-2AAC-4FDB-BED8-0D447E9E4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BE101-0BD2-4721-94F0-E2512A4916FD}"/>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1279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354E0D-18D6-4824-835B-326AFD9009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9D7C391-9B67-4326-954D-7E6DE1DEF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BDF9C14-709E-4940-A744-9AAAA470F247}"/>
              </a:ext>
            </a:extLst>
          </p:cNvPr>
          <p:cNvSpPr>
            <a:spLocks noGrp="1"/>
          </p:cNvSpPr>
          <p:nvPr>
            <p:ph type="dt" sz="half" idx="10"/>
          </p:nvPr>
        </p:nvSpPr>
        <p:spPr/>
        <p:txBody>
          <a:bodyPr/>
          <a:lstStyle/>
          <a:p>
            <a:fld id="{8F72BA41-EC5B-4197-BCC8-0FD2E523CD7A}" type="datetimeFigureOut">
              <a:rPr lang="en-US" smtClean="0"/>
              <a:t>4/15/23</a:t>
            </a:fld>
            <a:endParaRPr lang="en-US"/>
          </a:p>
        </p:txBody>
      </p:sp>
      <p:sp>
        <p:nvSpPr>
          <p:cNvPr id="5" name="Footer Placeholder 4">
            <a:extLst>
              <a:ext uri="{FF2B5EF4-FFF2-40B4-BE49-F238E27FC236}">
                <a16:creationId xmlns:a16="http://schemas.microsoft.com/office/drawing/2014/main" id="{989E0522-AC20-42DE-AD94-EEDCF553D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D7A9B-2CDA-43CF-9020-14DB26AA591A}"/>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042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F682A-F1D9-493F-AEF6-30B2BB54829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0A9A173-632A-4DAC-879B-DCCE279110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F396C42-C514-42B6-8E36-FA48CA7E0130}"/>
              </a:ext>
            </a:extLst>
          </p:cNvPr>
          <p:cNvSpPr>
            <a:spLocks noGrp="1"/>
          </p:cNvSpPr>
          <p:nvPr>
            <p:ph type="dt" sz="half" idx="10"/>
          </p:nvPr>
        </p:nvSpPr>
        <p:spPr/>
        <p:txBody>
          <a:bodyPr/>
          <a:lstStyle/>
          <a:p>
            <a:fld id="{8F72BA41-EC5B-4197-BCC8-0FD2E523CD7A}" type="datetimeFigureOut">
              <a:rPr lang="en-US" smtClean="0"/>
              <a:t>4/15/23</a:t>
            </a:fld>
            <a:endParaRPr lang="en-US"/>
          </a:p>
        </p:txBody>
      </p:sp>
      <p:sp>
        <p:nvSpPr>
          <p:cNvPr id="5" name="Footer Placeholder 4">
            <a:extLst>
              <a:ext uri="{FF2B5EF4-FFF2-40B4-BE49-F238E27FC236}">
                <a16:creationId xmlns:a16="http://schemas.microsoft.com/office/drawing/2014/main" id="{7A7B15B9-B846-4F46-8221-2DDEC1337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5CB09-437B-41E7-B398-1DD009AFBB3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94694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625A-A886-4E11-9ACA-EABE7C6DC2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45971B31-19FD-4C8C-810A-43F4E4697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53B7B3-D758-443F-93F8-4DE850D30F76}"/>
              </a:ext>
            </a:extLst>
          </p:cNvPr>
          <p:cNvSpPr>
            <a:spLocks noGrp="1"/>
          </p:cNvSpPr>
          <p:nvPr>
            <p:ph type="dt" sz="half" idx="10"/>
          </p:nvPr>
        </p:nvSpPr>
        <p:spPr/>
        <p:txBody>
          <a:bodyPr/>
          <a:lstStyle/>
          <a:p>
            <a:fld id="{8F72BA41-EC5B-4197-BCC8-0FD2E523CD7A}" type="datetimeFigureOut">
              <a:rPr lang="en-US" smtClean="0"/>
              <a:t>4/15/23</a:t>
            </a:fld>
            <a:endParaRPr lang="en-US"/>
          </a:p>
        </p:txBody>
      </p:sp>
      <p:sp>
        <p:nvSpPr>
          <p:cNvPr id="5" name="Footer Placeholder 4">
            <a:extLst>
              <a:ext uri="{FF2B5EF4-FFF2-40B4-BE49-F238E27FC236}">
                <a16:creationId xmlns:a16="http://schemas.microsoft.com/office/drawing/2014/main" id="{5B5725E9-46B0-48C6-8167-8CE99EB4B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B1F8C-91B1-4CE9-AB59-03DB29FD7B9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0716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6E83-A594-4B60-BE66-B5C3C085E50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82551C3-572F-4942-BD7B-6DB4070EC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1EC9A8E-18BE-4342-800C-9AD5E10CDD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21BDCFC2-3636-45F0-8B56-488E268EEDB6}"/>
              </a:ext>
            </a:extLst>
          </p:cNvPr>
          <p:cNvSpPr>
            <a:spLocks noGrp="1"/>
          </p:cNvSpPr>
          <p:nvPr>
            <p:ph type="dt" sz="half" idx="10"/>
          </p:nvPr>
        </p:nvSpPr>
        <p:spPr/>
        <p:txBody>
          <a:bodyPr/>
          <a:lstStyle/>
          <a:p>
            <a:fld id="{8F72BA41-EC5B-4197-BCC8-0FD2E523CD7A}" type="datetimeFigureOut">
              <a:rPr lang="en-US" smtClean="0"/>
              <a:t>4/15/23</a:t>
            </a:fld>
            <a:endParaRPr lang="en-US"/>
          </a:p>
        </p:txBody>
      </p:sp>
      <p:sp>
        <p:nvSpPr>
          <p:cNvPr id="6" name="Footer Placeholder 5">
            <a:extLst>
              <a:ext uri="{FF2B5EF4-FFF2-40B4-BE49-F238E27FC236}">
                <a16:creationId xmlns:a16="http://schemas.microsoft.com/office/drawing/2014/main" id="{91705E65-8204-4368-9B2B-441FAA9E8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23B4E-E79F-4798-8D88-9D94871AEF9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80311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236D-4015-4FD8-9BDD-31BA4F160FE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4F8747F-BC87-433C-9C25-C9B7D55C4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850588-4EF4-4056-99A7-B4A2865A0E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C53E702-472A-4780-9682-694B807D29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D33053-B157-4DF9-BD44-F1E4227FA0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4EDFCEC-A5E6-4EBD-8419-670A13387E65}"/>
              </a:ext>
            </a:extLst>
          </p:cNvPr>
          <p:cNvSpPr>
            <a:spLocks noGrp="1"/>
          </p:cNvSpPr>
          <p:nvPr>
            <p:ph type="dt" sz="half" idx="10"/>
          </p:nvPr>
        </p:nvSpPr>
        <p:spPr/>
        <p:txBody>
          <a:bodyPr/>
          <a:lstStyle/>
          <a:p>
            <a:fld id="{8F72BA41-EC5B-4197-BCC8-0FD2E523CD7A}" type="datetimeFigureOut">
              <a:rPr lang="en-US" smtClean="0"/>
              <a:t>4/15/23</a:t>
            </a:fld>
            <a:endParaRPr lang="en-US"/>
          </a:p>
        </p:txBody>
      </p:sp>
      <p:sp>
        <p:nvSpPr>
          <p:cNvPr id="8" name="Footer Placeholder 7">
            <a:extLst>
              <a:ext uri="{FF2B5EF4-FFF2-40B4-BE49-F238E27FC236}">
                <a16:creationId xmlns:a16="http://schemas.microsoft.com/office/drawing/2014/main" id="{B7D8710C-9BDE-4D04-BC85-70E188937E6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D7F0D8A-C028-4E62-BB2B-6F91933BF20B}"/>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7945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17E4-95BA-4199-9E85-E4A1758FC54C}"/>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EDFA622B-A4DB-4A01-AC6C-E1A54DA1B015}"/>
              </a:ext>
            </a:extLst>
          </p:cNvPr>
          <p:cNvSpPr>
            <a:spLocks noGrp="1"/>
          </p:cNvSpPr>
          <p:nvPr>
            <p:ph type="dt" sz="half" idx="10"/>
          </p:nvPr>
        </p:nvSpPr>
        <p:spPr/>
        <p:txBody>
          <a:bodyPr/>
          <a:lstStyle/>
          <a:p>
            <a:fld id="{8F72BA41-EC5B-4197-BCC8-0FD2E523CD7A}" type="datetimeFigureOut">
              <a:rPr lang="en-US" smtClean="0"/>
              <a:t>4/15/23</a:t>
            </a:fld>
            <a:endParaRPr lang="en-US"/>
          </a:p>
        </p:txBody>
      </p:sp>
      <p:sp>
        <p:nvSpPr>
          <p:cNvPr id="4" name="Footer Placeholder 3">
            <a:extLst>
              <a:ext uri="{FF2B5EF4-FFF2-40B4-BE49-F238E27FC236}">
                <a16:creationId xmlns:a16="http://schemas.microsoft.com/office/drawing/2014/main" id="{0266DD9F-8632-44AF-91D6-38FDE9A6F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B3240F-9C42-4354-B325-901806B3335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2364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1233BC-BBAF-4CB1-B4E4-D2E7F328BC66}"/>
              </a:ext>
            </a:extLst>
          </p:cNvPr>
          <p:cNvSpPr>
            <a:spLocks noGrp="1"/>
          </p:cNvSpPr>
          <p:nvPr>
            <p:ph type="dt" sz="half" idx="10"/>
          </p:nvPr>
        </p:nvSpPr>
        <p:spPr/>
        <p:txBody>
          <a:bodyPr/>
          <a:lstStyle/>
          <a:p>
            <a:fld id="{8F72BA41-EC5B-4197-BCC8-0FD2E523CD7A}" type="datetimeFigureOut">
              <a:rPr lang="en-US" smtClean="0"/>
              <a:t>4/15/23</a:t>
            </a:fld>
            <a:endParaRPr lang="en-US"/>
          </a:p>
        </p:txBody>
      </p:sp>
      <p:sp>
        <p:nvSpPr>
          <p:cNvPr id="3" name="Footer Placeholder 2">
            <a:extLst>
              <a:ext uri="{FF2B5EF4-FFF2-40B4-BE49-F238E27FC236}">
                <a16:creationId xmlns:a16="http://schemas.microsoft.com/office/drawing/2014/main" id="{11A6D57F-54CD-4E5A-8482-E28741B01F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E56EF8-A405-4073-A2DF-B98F88B4262B}"/>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8119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5958-4EA1-49F7-A09A-111623242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6E5FD28F-E7E6-4BB3-B378-025DC977C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3556981-7CDA-4260-9737-EE3D6F5AD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FB6301-FBC5-456B-B532-0A21A26B0DBF}"/>
              </a:ext>
            </a:extLst>
          </p:cNvPr>
          <p:cNvSpPr>
            <a:spLocks noGrp="1"/>
          </p:cNvSpPr>
          <p:nvPr>
            <p:ph type="dt" sz="half" idx="10"/>
          </p:nvPr>
        </p:nvSpPr>
        <p:spPr/>
        <p:txBody>
          <a:bodyPr/>
          <a:lstStyle/>
          <a:p>
            <a:fld id="{8F72BA41-EC5B-4197-BCC8-0FD2E523CD7A}" type="datetimeFigureOut">
              <a:rPr lang="en-US" smtClean="0"/>
              <a:t>4/15/23</a:t>
            </a:fld>
            <a:endParaRPr lang="en-US"/>
          </a:p>
        </p:txBody>
      </p:sp>
      <p:sp>
        <p:nvSpPr>
          <p:cNvPr id="6" name="Footer Placeholder 5">
            <a:extLst>
              <a:ext uri="{FF2B5EF4-FFF2-40B4-BE49-F238E27FC236}">
                <a16:creationId xmlns:a16="http://schemas.microsoft.com/office/drawing/2014/main" id="{3DB9AF06-7077-4318-A06B-14D33500F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7F87E-8BC7-419A-89FD-8531CF02DFA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7749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814B-A10D-4CFC-99B5-6AE444D22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B1E18251-97DF-4DB0-BB28-6D055D81D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4522900-FFFA-4411-99E6-9F8B484DC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C955B-CB80-4BCC-B644-61CC75C2C01A}"/>
              </a:ext>
            </a:extLst>
          </p:cNvPr>
          <p:cNvSpPr>
            <a:spLocks noGrp="1"/>
          </p:cNvSpPr>
          <p:nvPr>
            <p:ph type="dt" sz="half" idx="10"/>
          </p:nvPr>
        </p:nvSpPr>
        <p:spPr/>
        <p:txBody>
          <a:bodyPr/>
          <a:lstStyle/>
          <a:p>
            <a:fld id="{8F72BA41-EC5B-4197-BCC8-0FD2E523CD7A}" type="datetimeFigureOut">
              <a:rPr lang="en-US" smtClean="0"/>
              <a:t>4/15/23</a:t>
            </a:fld>
            <a:endParaRPr lang="en-US"/>
          </a:p>
        </p:txBody>
      </p:sp>
      <p:sp>
        <p:nvSpPr>
          <p:cNvPr id="6" name="Footer Placeholder 5">
            <a:extLst>
              <a:ext uri="{FF2B5EF4-FFF2-40B4-BE49-F238E27FC236}">
                <a16:creationId xmlns:a16="http://schemas.microsoft.com/office/drawing/2014/main" id="{51734955-E88E-4196-B647-608147E41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53ED5-08DB-45F1-830A-0DB92FDBE84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8427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24FADF-9345-4407-9C0A-1DBFB081A6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7624C7C-8E76-4A8C-A6F6-302B479E0B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63B7784-00AB-4F8E-8D22-B76F57040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2BA41-EC5B-4197-BCC8-0FD2E523CD7A}" type="datetimeFigureOut">
              <a:rPr lang="en-US" smtClean="0"/>
              <a:pPr/>
              <a:t>4/15/23</a:t>
            </a:fld>
            <a:endParaRPr lang="en-US" dirty="0"/>
          </a:p>
        </p:txBody>
      </p:sp>
      <p:sp>
        <p:nvSpPr>
          <p:cNvPr id="5" name="Footer Placeholder 4">
            <a:extLst>
              <a:ext uri="{FF2B5EF4-FFF2-40B4-BE49-F238E27FC236}">
                <a16:creationId xmlns:a16="http://schemas.microsoft.com/office/drawing/2014/main" id="{B844C222-EEAD-4DAB-A70C-894BC23232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AC01DF-2FD0-4D70-84ED-24711AF14A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419010505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0.jpe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0.png"/><Relationship Id="rId7" Type="http://schemas.openxmlformats.org/officeDocument/2006/relationships/diagramColors" Target="../diagrams/colors2.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9" name="Rectangle 298">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3" name="Group 302">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304" name="Freeform: Shape 303">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Freeform: Shape 304">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Freeform: Shape 305">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52720C0-408E-AEEB-37CB-AC9742CA37CF}"/>
              </a:ext>
            </a:extLst>
          </p:cNvPr>
          <p:cNvSpPr>
            <a:spLocks noGrp="1"/>
          </p:cNvSpPr>
          <p:nvPr>
            <p:ph type="ctrTitle"/>
          </p:nvPr>
        </p:nvSpPr>
        <p:spPr>
          <a:xfrm>
            <a:off x="804672" y="3121701"/>
            <a:ext cx="3658053" cy="1786515"/>
          </a:xfrm>
        </p:spPr>
        <p:txBody>
          <a:bodyPr anchor="t">
            <a:normAutofit/>
          </a:bodyPr>
          <a:lstStyle/>
          <a:p>
            <a:pPr algn="l" defTabSz="914400" rtl="1" eaLnBrk="1" latinLnBrk="0" hangingPunct="1">
              <a:spcBef>
                <a:spcPct val="0"/>
              </a:spcBef>
              <a:buNone/>
            </a:pPr>
            <a:r>
              <a:rPr lang="he-IL" sz="4000" dirty="0">
                <a:solidFill>
                  <a:schemeClr val="tx2"/>
                </a:solidFill>
                <a:latin typeface="Calibri Light" panose="020F0302020204030204" pitchFamily="34" charset="0"/>
                <a:cs typeface="Calibri Light" panose="020F0302020204030204" pitchFamily="34" charset="0"/>
              </a:rPr>
              <a:t>מערכות המלצה בשירותי סטרימינג</a:t>
            </a:r>
            <a:endParaRPr lang="en-IL" sz="4000" dirty="0">
              <a:solidFill>
                <a:schemeClr val="tx2"/>
              </a:solidFill>
              <a:latin typeface="Calibri Light" panose="020F0302020204030204" pitchFamily="34" charset="0"/>
              <a:cs typeface="Calibri Light" panose="020F0302020204030204" pitchFamily="34" charset="0"/>
            </a:endParaRPr>
          </a:p>
        </p:txBody>
      </p:sp>
      <p:pic>
        <p:nvPicPr>
          <p:cNvPr id="8" name="Picture 7" descr="Diagram&#10;&#10;Description automatically generated with low confidence">
            <a:extLst>
              <a:ext uri="{FF2B5EF4-FFF2-40B4-BE49-F238E27FC236}">
                <a16:creationId xmlns:a16="http://schemas.microsoft.com/office/drawing/2014/main" id="{A1D1A8AF-CAE4-FBFA-8891-EAE727F29C6F}"/>
              </a:ext>
            </a:extLst>
          </p:cNvPr>
          <p:cNvPicPr>
            <a:picLocks noChangeAspect="1"/>
          </p:cNvPicPr>
          <p:nvPr/>
        </p:nvPicPr>
        <p:blipFill>
          <a:blip r:embed="rId3"/>
          <a:stretch>
            <a:fillRect/>
          </a:stretch>
        </p:blipFill>
        <p:spPr>
          <a:xfrm>
            <a:off x="6379341" y="2343840"/>
            <a:ext cx="5029200" cy="2162556"/>
          </a:xfrm>
          <a:prstGeom prst="rect">
            <a:avLst/>
          </a:prstGeom>
          <a:ln w="9525">
            <a:noFill/>
          </a:ln>
        </p:spPr>
      </p:pic>
    </p:spTree>
    <p:extLst>
      <p:ext uri="{BB962C8B-B14F-4D97-AF65-F5344CB8AC3E}">
        <p14:creationId xmlns:p14="http://schemas.microsoft.com/office/powerpoint/2010/main" val="357458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9E386-9D3C-125D-A818-D46B101E6FED}"/>
              </a:ext>
            </a:extLst>
          </p:cNvPr>
          <p:cNvSpPr>
            <a:spLocks noGrp="1"/>
          </p:cNvSpPr>
          <p:nvPr>
            <p:ph type="title"/>
          </p:nvPr>
        </p:nvSpPr>
        <p:spPr>
          <a:xfrm>
            <a:off x="804672" y="457200"/>
            <a:ext cx="10579398" cy="1299411"/>
          </a:xfrm>
        </p:spPr>
        <p:txBody>
          <a:bodyPr vert="horz" lIns="91440" tIns="45720" rIns="91440" bIns="45720" rtlCol="0" anchor="ctr">
            <a:normAutofit/>
          </a:bodyPr>
          <a:lstStyle/>
          <a:p>
            <a:r>
              <a:rPr lang="en-US" sz="3600" kern="1200" dirty="0">
                <a:solidFill>
                  <a:schemeClr val="tx2"/>
                </a:solidFill>
                <a:latin typeface="+mj-lt"/>
                <a:ea typeface="+mj-ea"/>
                <a:cs typeface="+mj-cs"/>
              </a:rPr>
              <a:t>גישה אלגוריתמית לבעיית מערכות המלצה</a:t>
            </a:r>
          </a:p>
        </p:txBody>
      </p:sp>
      <p:sp>
        <p:nvSpPr>
          <p:cNvPr id="6" name="TextBox 5">
            <a:extLst>
              <a:ext uri="{FF2B5EF4-FFF2-40B4-BE49-F238E27FC236}">
                <a16:creationId xmlns:a16="http://schemas.microsoft.com/office/drawing/2014/main" id="{20CA4821-73C3-5D50-60D6-7CCA7D851EAF}"/>
              </a:ext>
            </a:extLst>
          </p:cNvPr>
          <p:cNvSpPr txBox="1"/>
          <p:nvPr/>
        </p:nvSpPr>
        <p:spPr>
          <a:xfrm>
            <a:off x="5871408" y="1756610"/>
            <a:ext cx="6126689" cy="5095965"/>
          </a:xfrm>
          <a:prstGeom prst="rect">
            <a:avLst/>
          </a:prstGeom>
        </p:spPr>
        <p:txBody>
          <a:bodyPr vert="horz" lIns="91440" tIns="45720" rIns="91440" bIns="45720" rtlCol="0" anchor="ctr">
            <a:noAutofit/>
          </a:bodyPr>
          <a:lstStyle/>
          <a:p>
            <a:pPr marL="0" indent="-228600" algn="r" rtl="1">
              <a:lnSpc>
                <a:spcPct val="90000"/>
              </a:lnSpc>
              <a:spcAft>
                <a:spcPts val="600"/>
              </a:spcAft>
              <a:buFont typeface="Arial" panose="020B0604020202020204" pitchFamily="34" charset="0"/>
              <a:buChar char="•"/>
            </a:pPr>
            <a:r>
              <a:rPr lang="en-US" sz="1600" b="1" dirty="0">
                <a:solidFill>
                  <a:schemeClr val="tx2"/>
                </a:solidFill>
              </a:rPr>
              <a:t>סינון שיתופי – (collaborative filtering)</a:t>
            </a:r>
            <a:r>
              <a:rPr lang="en-US" sz="1600" dirty="0">
                <a:solidFill>
                  <a:schemeClr val="tx2"/>
                </a:solidFill>
              </a:rPr>
              <a:t>אחד האלגוריתמים של מערכות המלצה המנתח את ההעדפות וההתנהגויות של קבוצת משתמשים כדי לקבל המלצות מותאמות אישית</a:t>
            </a:r>
          </a:p>
          <a:p>
            <a:pPr marL="0" indent="-228600" algn="r" rtl="1">
              <a:lnSpc>
                <a:spcPct val="90000"/>
              </a:lnSpc>
              <a:spcAft>
                <a:spcPts val="600"/>
              </a:spcAft>
              <a:buFont typeface="Arial" panose="020B0604020202020204" pitchFamily="34" charset="0"/>
              <a:buChar char="•"/>
            </a:pPr>
            <a:endParaRPr lang="en-US" sz="1600" dirty="0">
              <a:solidFill>
                <a:schemeClr val="tx2"/>
              </a:solidFill>
            </a:endParaRPr>
          </a:p>
          <a:p>
            <a:pPr algn="r" rtl="1">
              <a:lnSpc>
                <a:spcPct val="90000"/>
              </a:lnSpc>
              <a:spcAft>
                <a:spcPts val="600"/>
              </a:spcAft>
            </a:pPr>
            <a:r>
              <a:rPr lang="en-US" sz="1600" dirty="0">
                <a:solidFill>
                  <a:schemeClr val="tx2"/>
                </a:solidFill>
              </a:rPr>
              <a:t>בסינון שיתופי, האלגוריתם מנתח את האינטראקציות של קבוצת משתמשים עם קבוצה של פריטים (כגון מוצרים, סרטים או מוזיקה) ומזהה דפוסים ודמיון בהתנהגויות שלהם. בהתבסס על דפוסים אלה, האלגוריתם יכול להמליץ ​​למשתמשים בודדים על פריטים שהם עשויים להתעניין בהם.</a:t>
            </a:r>
          </a:p>
          <a:p>
            <a:pPr marL="0" indent="-228600" algn="r" rtl="1">
              <a:lnSpc>
                <a:spcPct val="90000"/>
              </a:lnSpc>
              <a:spcAft>
                <a:spcPts val="600"/>
              </a:spcAft>
              <a:buFont typeface="Arial" panose="020B0604020202020204" pitchFamily="34" charset="0"/>
              <a:buChar char="•"/>
            </a:pPr>
            <a:endParaRPr lang="en-US" sz="1600" dirty="0">
              <a:solidFill>
                <a:schemeClr val="tx2"/>
              </a:solidFill>
            </a:endParaRPr>
          </a:p>
          <a:p>
            <a:pPr marL="0" indent="-228600" algn="r" rtl="1">
              <a:lnSpc>
                <a:spcPct val="90000"/>
              </a:lnSpc>
              <a:spcAft>
                <a:spcPts val="600"/>
              </a:spcAft>
              <a:buFont typeface="Arial" panose="020B0604020202020204" pitchFamily="34" charset="0"/>
              <a:buChar char="•"/>
            </a:pPr>
            <a:r>
              <a:rPr lang="en-US" sz="1600" b="1" dirty="0">
                <a:solidFill>
                  <a:schemeClr val="tx2"/>
                </a:solidFill>
              </a:rPr>
              <a:t>סינון מבוסס תוכן – (content-based filtering) </a:t>
            </a:r>
            <a:r>
              <a:rPr lang="en-US" sz="1600" dirty="0">
                <a:solidFill>
                  <a:schemeClr val="tx2"/>
                </a:solidFill>
              </a:rPr>
              <a:t>אחד האלגוריתמים של מערכות המלצה שמשתמש במאפיינים של פריטים (כגון מוצרים, סרטים או מוזיקה) כדי לתת המלצות מותאמות אישית למשתמשים.</a:t>
            </a:r>
          </a:p>
          <a:p>
            <a:pPr marL="0" indent="-228600" algn="r" rtl="1">
              <a:lnSpc>
                <a:spcPct val="90000"/>
              </a:lnSpc>
              <a:spcAft>
                <a:spcPts val="600"/>
              </a:spcAft>
              <a:buFont typeface="Arial" panose="020B0604020202020204" pitchFamily="34" charset="0"/>
              <a:buChar char="•"/>
            </a:pPr>
            <a:endParaRPr lang="en-US" sz="1600" dirty="0">
              <a:solidFill>
                <a:schemeClr val="tx2"/>
              </a:solidFill>
            </a:endParaRPr>
          </a:p>
          <a:p>
            <a:pPr algn="r" rtl="1">
              <a:lnSpc>
                <a:spcPct val="90000"/>
              </a:lnSpc>
              <a:spcAft>
                <a:spcPts val="600"/>
              </a:spcAft>
            </a:pPr>
            <a:r>
              <a:rPr lang="en-US" sz="1600" dirty="0">
                <a:solidFill>
                  <a:schemeClr val="tx2"/>
                </a:solidFill>
              </a:rPr>
              <a:t>מבוסס תוכן, האלגוריתם מנתח את התכונות של פריטים, כגון הז'אנר, הקטגוריה, מילות המפתח שלהם או תכונות תיאוריות אחרות, כדי לזהות דפוסים ודמיון בתוכן. בהתבסס על דפוסים אלה, האלגוריתם יכול להמליץ ​​למשתמשים בודדים על פריטים הדומים לפריטים שהם קיימו איתם אינטראקציה בעבר.</a:t>
            </a:r>
          </a:p>
        </p:txBody>
      </p:sp>
      <p:grpSp>
        <p:nvGrpSpPr>
          <p:cNvPr id="28" name="Group 27">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29" name="Freeform: Shape 28">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Diagram&#10;&#10;Description automatically generated">
            <a:extLst>
              <a:ext uri="{FF2B5EF4-FFF2-40B4-BE49-F238E27FC236}">
                <a16:creationId xmlns:a16="http://schemas.microsoft.com/office/drawing/2014/main" id="{9ED931CF-C8EC-61FD-A64D-39EB1E1C7A8C}"/>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0000"/>
                    </a14:imgEffect>
                  </a14:imgLayer>
                </a14:imgProps>
              </a:ext>
            </a:extLst>
          </a:blip>
          <a:srcRect l="2687" t="1437"/>
          <a:stretch/>
        </p:blipFill>
        <p:spPr>
          <a:xfrm>
            <a:off x="804671" y="2909513"/>
            <a:ext cx="4954693" cy="3073730"/>
          </a:xfrm>
          <a:prstGeom prst="rect">
            <a:avLst/>
          </a:prstGeom>
        </p:spPr>
      </p:pic>
      <p:grpSp>
        <p:nvGrpSpPr>
          <p:cNvPr id="34" name="Group 33">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35" name="Freeform: Shape 34">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3408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2000">
              <a:srgbClr val="D4E7FF"/>
            </a:gs>
            <a:gs pos="16000">
              <a:schemeClr val="bg1"/>
            </a:gs>
            <a:gs pos="38000">
              <a:srgbClr val="B7D2C5"/>
            </a:gs>
            <a:gs pos="93000">
              <a:schemeClr val="bg1"/>
            </a:gs>
          </a:gsLst>
          <a:lin ang="540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07978" y="0"/>
            <a:ext cx="248402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6F1031-746B-F4C2-AA0C-EDF1BB652CEB}"/>
              </a:ext>
            </a:extLst>
          </p:cNvPr>
          <p:cNvSpPr>
            <a:spLocks noGrp="1"/>
          </p:cNvSpPr>
          <p:nvPr>
            <p:ph type="title"/>
          </p:nvPr>
        </p:nvSpPr>
        <p:spPr>
          <a:xfrm>
            <a:off x="1137038" y="609597"/>
            <a:ext cx="8903433" cy="1330841"/>
          </a:xfrm>
        </p:spPr>
        <p:txBody>
          <a:bodyPr vert="horz" lIns="91440" tIns="45720" rIns="91440" bIns="45720" rtlCol="0" anchor="ctr">
            <a:normAutofit/>
          </a:bodyPr>
          <a:lstStyle/>
          <a:p>
            <a:pPr algn="r" rtl="1"/>
            <a:r>
              <a:rPr lang="en-US" dirty="0">
                <a:solidFill>
                  <a:schemeClr val="tx2"/>
                </a:solidFill>
              </a:rPr>
              <a:t>גישה אלגוריתמית לבעיית מערכות המלצה</a:t>
            </a:r>
          </a:p>
        </p:txBody>
      </p:sp>
      <p:sp>
        <p:nvSpPr>
          <p:cNvPr id="4" name="TextBox 3">
            <a:extLst>
              <a:ext uri="{FF2B5EF4-FFF2-40B4-BE49-F238E27FC236}">
                <a16:creationId xmlns:a16="http://schemas.microsoft.com/office/drawing/2014/main" id="{D3B4BB38-CC6B-E6D2-E9C4-D24642378DAE}"/>
              </a:ext>
            </a:extLst>
          </p:cNvPr>
          <p:cNvSpPr txBox="1"/>
          <p:nvPr/>
        </p:nvSpPr>
        <p:spPr>
          <a:xfrm>
            <a:off x="1137038" y="2194100"/>
            <a:ext cx="5126303" cy="3908588"/>
          </a:xfrm>
          <a:prstGeom prst="rect">
            <a:avLst/>
          </a:prstGeom>
        </p:spPr>
        <p:txBody>
          <a:bodyPr vert="horz" lIns="91440" tIns="45720" rIns="91440" bIns="45720" rtlCol="0">
            <a:normAutofit/>
          </a:bodyPr>
          <a:lstStyle/>
          <a:p>
            <a:pPr indent="-228600" algn="r" rtl="1">
              <a:lnSpc>
                <a:spcPct val="90000"/>
              </a:lnSpc>
              <a:spcAft>
                <a:spcPts val="600"/>
              </a:spcAft>
              <a:buFont typeface="Arial" panose="020B0604020202020204" pitchFamily="34" charset="0"/>
              <a:buChar char="•"/>
            </a:pPr>
            <a:r>
              <a:rPr lang="en-US" sz="2000" b="1" dirty="0">
                <a:solidFill>
                  <a:schemeClr val="tx2"/>
                </a:solidFill>
              </a:rPr>
              <a:t>מבוסס זיכרון</a:t>
            </a:r>
          </a:p>
          <a:p>
            <a:pPr indent="-228600" algn="r" rtl="1">
              <a:lnSpc>
                <a:spcPct val="90000"/>
              </a:lnSpc>
              <a:spcAft>
                <a:spcPts val="600"/>
              </a:spcAft>
              <a:buFont typeface="Arial" panose="020B0604020202020204" pitchFamily="34" charset="0"/>
              <a:buChar char="•"/>
            </a:pPr>
            <a:endParaRPr lang="en-US" sz="2000" b="1" dirty="0">
              <a:solidFill>
                <a:schemeClr val="tx2"/>
              </a:solidFill>
            </a:endParaRPr>
          </a:p>
          <a:p>
            <a:pPr algn="r" rtl="1">
              <a:lnSpc>
                <a:spcPct val="90000"/>
              </a:lnSpc>
              <a:spcAft>
                <a:spcPts val="600"/>
              </a:spcAft>
            </a:pPr>
            <a:r>
              <a:rPr lang="en-US" sz="2000" i="1" u="sng" dirty="0">
                <a:solidFill>
                  <a:schemeClr val="tx2"/>
                </a:solidFill>
              </a:rPr>
              <a:t>סינון מבוסס משתמש </a:t>
            </a:r>
            <a:r>
              <a:rPr lang="en-US" sz="2000" dirty="0">
                <a:solidFill>
                  <a:schemeClr val="tx2"/>
                </a:solidFill>
              </a:rPr>
              <a:t>-שיטה זו מזהה משתמשים שיש להם העדפות והתנהגויות דומות וממליצה על פריטים שהם אהבו למשתמשים אחרים שיש להם תחומי עניין דומים.</a:t>
            </a:r>
          </a:p>
          <a:p>
            <a:pPr algn="r" rtl="1">
              <a:lnSpc>
                <a:spcPct val="90000"/>
              </a:lnSpc>
              <a:spcAft>
                <a:spcPts val="600"/>
              </a:spcAft>
            </a:pPr>
            <a:r>
              <a:rPr lang="en-US" sz="2000" i="1" u="sng" dirty="0">
                <a:solidFill>
                  <a:schemeClr val="tx2"/>
                </a:solidFill>
              </a:rPr>
              <a:t>סינון מבוסס פריט </a:t>
            </a:r>
            <a:r>
              <a:rPr lang="en-US" sz="2000" dirty="0">
                <a:solidFill>
                  <a:schemeClr val="tx2"/>
                </a:solidFill>
              </a:rPr>
              <a:t>- שיטה זו מזהה פריטים דומים על סמך העדפות והתנהגויות של משתמשים שקיימו איתם אינטראקציה, וממליצה על פריטים דומים למשתמשים שהראו עניין בפריט המקורי.</a:t>
            </a:r>
          </a:p>
          <a:p>
            <a:pPr indent="-228600" algn="r" rtl="1">
              <a:lnSpc>
                <a:spcPct val="90000"/>
              </a:lnSpc>
              <a:spcAft>
                <a:spcPts val="600"/>
              </a:spcAft>
              <a:buFont typeface="Arial" panose="020B0604020202020204" pitchFamily="34" charset="0"/>
              <a:buChar char="•"/>
            </a:pPr>
            <a:endParaRPr lang="en-US" sz="2000" dirty="0">
              <a:solidFill>
                <a:schemeClr val="tx2"/>
              </a:solidFill>
            </a:endParaRPr>
          </a:p>
          <a:p>
            <a:pPr indent="-228600" algn="r" rtl="1">
              <a:lnSpc>
                <a:spcPct val="90000"/>
              </a:lnSpc>
              <a:spcAft>
                <a:spcPts val="600"/>
              </a:spcAft>
              <a:buFont typeface="Arial" panose="020B0604020202020204" pitchFamily="34" charset="0"/>
              <a:buChar char="•"/>
            </a:pPr>
            <a:r>
              <a:rPr lang="en-US" sz="2000" b="1" dirty="0">
                <a:solidFill>
                  <a:schemeClr val="tx2"/>
                </a:solidFill>
              </a:rPr>
              <a:t>מבוסס מודל </a:t>
            </a:r>
          </a:p>
          <a:p>
            <a:pPr marL="0" indent="-228600" algn="r" rtl="1">
              <a:lnSpc>
                <a:spcPct val="90000"/>
              </a:lnSpc>
              <a:spcAft>
                <a:spcPts val="600"/>
              </a:spcAft>
              <a:buFont typeface="Arial" panose="020B0604020202020204" pitchFamily="34" charset="0"/>
              <a:buChar char="•"/>
            </a:pPr>
            <a:endParaRPr lang="en-US" sz="2000" dirty="0"/>
          </a:p>
        </p:txBody>
      </p:sp>
      <p:sp>
        <p:nvSpPr>
          <p:cNvPr id="76" name="Freeform: Shape 75">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60988" y="2022496"/>
            <a:ext cx="4664547"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descr="A picture containing shape&#10;&#10;Description automatically generated">
            <a:extLst>
              <a:ext uri="{FF2B5EF4-FFF2-40B4-BE49-F238E27FC236}">
                <a16:creationId xmlns:a16="http://schemas.microsoft.com/office/drawing/2014/main" id="{576A439C-F30D-B754-1F6F-F44933E7BA5B}"/>
              </a:ext>
            </a:extLst>
          </p:cNvPr>
          <p:cNvPicPr>
            <a:picLocks noChangeAspect="1"/>
          </p:cNvPicPr>
          <p:nvPr/>
        </p:nvPicPr>
        <p:blipFill rotWithShape="1">
          <a:blip r:embed="rId2"/>
          <a:srcRect l="5439" r="-4" b="-4"/>
          <a:stretch/>
        </p:blipFill>
        <p:spPr>
          <a:xfrm>
            <a:off x="7016376" y="2183362"/>
            <a:ext cx="4357896" cy="3732941"/>
          </a:xfrm>
          <a:prstGeom prst="rect">
            <a:avLst/>
          </a:prstGeom>
        </p:spPr>
      </p:pic>
      <p:sp>
        <p:nvSpPr>
          <p:cNvPr id="78" name="Rectangle 6">
            <a:extLst>
              <a:ext uri="{FF2B5EF4-FFF2-40B4-BE49-F238E27FC236}">
                <a16:creationId xmlns:a16="http://schemas.microsoft.com/office/drawing/2014/main" id="{EFF9196C-3887-4B80-8671-3CA6705C1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8543" y="5840356"/>
            <a:ext cx="1029435" cy="452147"/>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443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0">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9E386-9D3C-125D-A818-D46B101E6FED}"/>
              </a:ext>
            </a:extLst>
          </p:cNvPr>
          <p:cNvSpPr>
            <a:spLocks noGrp="1"/>
          </p:cNvSpPr>
          <p:nvPr>
            <p:ph type="title"/>
          </p:nvPr>
        </p:nvSpPr>
        <p:spPr>
          <a:xfrm>
            <a:off x="804672" y="457200"/>
            <a:ext cx="8247888" cy="1299411"/>
          </a:xfrm>
        </p:spPr>
        <p:txBody>
          <a:bodyPr vert="horz" lIns="91440" tIns="45720" rIns="91440" bIns="45720" rtlCol="0" anchor="ctr">
            <a:normAutofit/>
          </a:bodyPr>
          <a:lstStyle/>
          <a:p>
            <a:pPr algn="r" rtl="1"/>
            <a:r>
              <a:rPr lang="en-US" sz="3600" kern="1200" dirty="0">
                <a:solidFill>
                  <a:schemeClr val="tx2"/>
                </a:solidFill>
                <a:latin typeface="+mj-lt"/>
                <a:ea typeface="+mj-ea"/>
                <a:cs typeface="+mj-cs"/>
              </a:rPr>
              <a:t>סינון שיתופי מבוסס זיכרון </a:t>
            </a:r>
          </a:p>
        </p:txBody>
      </p:sp>
      <p:sp>
        <p:nvSpPr>
          <p:cNvPr id="11" name="TextBox 10">
            <a:extLst>
              <a:ext uri="{FF2B5EF4-FFF2-40B4-BE49-F238E27FC236}">
                <a16:creationId xmlns:a16="http://schemas.microsoft.com/office/drawing/2014/main" id="{0C25BC7C-A160-0E8D-B16C-DE7E78C0D192}"/>
              </a:ext>
            </a:extLst>
          </p:cNvPr>
          <p:cNvSpPr txBox="1"/>
          <p:nvPr/>
        </p:nvSpPr>
        <p:spPr>
          <a:xfrm>
            <a:off x="6537960" y="2196196"/>
            <a:ext cx="5029200" cy="3227626"/>
          </a:xfrm>
          <a:prstGeom prst="rect">
            <a:avLst/>
          </a:prstGeom>
        </p:spPr>
        <p:txBody>
          <a:bodyPr vert="horz" lIns="91440" tIns="45720" rIns="91440" bIns="45720" rtlCol="0" anchor="ctr">
            <a:normAutofit/>
          </a:bodyPr>
          <a:lstStyle/>
          <a:p>
            <a:pPr marL="0" indent="-228600" algn="r" rtl="1">
              <a:lnSpc>
                <a:spcPct val="90000"/>
              </a:lnSpc>
              <a:spcAft>
                <a:spcPts val="600"/>
              </a:spcAft>
              <a:buFont typeface="Arial" panose="020B0604020202020204" pitchFamily="34" charset="0"/>
              <a:buChar char="•"/>
            </a:pPr>
            <a:r>
              <a:rPr lang="en-US" dirty="0">
                <a:solidFill>
                  <a:schemeClr val="tx2"/>
                </a:solidFill>
              </a:rPr>
              <a:t>סינון שיתופי מבוסס זיכרון הוא סוג של אלגוריתם המלצות המשתמש בהתנהגות משתמשים בעבר כדי להמליץ ​​על פריטים למשתמשים. </a:t>
            </a:r>
            <a:r>
              <a:rPr lang="he-IL" dirty="0">
                <a:solidFill>
                  <a:schemeClr val="tx2"/>
                </a:solidFill>
              </a:rPr>
              <a:t>שיטות אלו מחשבות את הדמיון בין משתמשים או פריטים על סמך אינטראקציות קודמות או תכונות אחרות, כגון דירוגים או היסטוריית רכישות. לאחר מכן המערכת מייצרת המלצות המבוססות על המשתמשים או הפריטים הדומים ביותר</a:t>
            </a:r>
            <a:r>
              <a:rPr lang="en-US" dirty="0">
                <a:solidFill>
                  <a:schemeClr val="tx2"/>
                </a:solidFill>
              </a:rPr>
              <a:t>.</a:t>
            </a:r>
          </a:p>
        </p:txBody>
      </p:sp>
      <p:grpSp>
        <p:nvGrpSpPr>
          <p:cNvPr id="65" name="Group 64">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66" name="Freeform: Shape 65">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A picture containing calendar&#10;&#10;Description automatically generated">
            <a:extLst>
              <a:ext uri="{FF2B5EF4-FFF2-40B4-BE49-F238E27FC236}">
                <a16:creationId xmlns:a16="http://schemas.microsoft.com/office/drawing/2014/main" id="{996BE945-869E-C5AF-7184-C5B13877FCA8}"/>
              </a:ext>
            </a:extLst>
          </p:cNvPr>
          <p:cNvPicPr>
            <a:picLocks noChangeAspect="1"/>
          </p:cNvPicPr>
          <p:nvPr/>
        </p:nvPicPr>
        <p:blipFill>
          <a:blip r:embed="rId2"/>
          <a:stretch>
            <a:fillRect/>
          </a:stretch>
        </p:blipFill>
        <p:spPr>
          <a:xfrm>
            <a:off x="284975" y="2370704"/>
            <a:ext cx="6069744" cy="3227625"/>
          </a:xfrm>
          <a:prstGeom prst="rect">
            <a:avLst/>
          </a:prstGeom>
        </p:spPr>
      </p:pic>
      <p:grpSp>
        <p:nvGrpSpPr>
          <p:cNvPr id="71" name="Group 70">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72" name="Freeform: Shape 71">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5" name="Freeform: Shape 74">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6068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2000">
              <a:srgbClr val="D4E7FF"/>
            </a:gs>
            <a:gs pos="16000">
              <a:schemeClr val="bg1"/>
            </a:gs>
            <a:gs pos="38000">
              <a:srgbClr val="B7D2C5"/>
            </a:gs>
            <a:gs pos="93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73C9-A959-123B-73BB-5EAD08913A7D}"/>
              </a:ext>
            </a:extLst>
          </p:cNvPr>
          <p:cNvSpPr>
            <a:spLocks noGrp="1"/>
          </p:cNvSpPr>
          <p:nvPr>
            <p:ph type="title"/>
          </p:nvPr>
        </p:nvSpPr>
        <p:spPr/>
        <p:txBody>
          <a:bodyPr/>
          <a:lstStyle/>
          <a:p>
            <a:pPr algn="r" rtl="1"/>
            <a:br>
              <a:rPr lang="he-IL" sz="4400" kern="1200" dirty="0">
                <a:solidFill>
                  <a:schemeClr val="tx2"/>
                </a:solidFill>
                <a:latin typeface="Calibri" panose="020F0502020204030204" pitchFamily="34" charset="0"/>
                <a:cs typeface="Calibri" panose="020F0502020204030204" pitchFamily="34" charset="0"/>
              </a:rPr>
            </a:br>
            <a:r>
              <a:rPr lang="he-IL" sz="4400" kern="1200" dirty="0">
                <a:solidFill>
                  <a:schemeClr val="tx2"/>
                </a:solidFill>
                <a:latin typeface="Calibri" panose="020F0502020204030204" pitchFamily="34" charset="0"/>
                <a:cs typeface="Calibri" panose="020F0502020204030204" pitchFamily="34" charset="0"/>
              </a:rPr>
              <a:t>אלגורית</a:t>
            </a:r>
            <a:r>
              <a:rPr lang="he-IL" dirty="0">
                <a:solidFill>
                  <a:schemeClr val="tx2"/>
                </a:solidFill>
                <a:latin typeface="Calibri" panose="020F0502020204030204" pitchFamily="34" charset="0"/>
                <a:cs typeface="Calibri" panose="020F0502020204030204" pitchFamily="34" charset="0"/>
              </a:rPr>
              <a:t>ם</a:t>
            </a:r>
            <a:r>
              <a:rPr lang="he-IL" sz="4400" kern="1200" dirty="0">
                <a:solidFill>
                  <a:schemeClr val="tx2"/>
                </a:solidFill>
                <a:latin typeface="Calibri" panose="020F0502020204030204" pitchFamily="34" charset="0"/>
                <a:cs typeface="Calibri" panose="020F0502020204030204" pitchFamily="34" charset="0"/>
              </a:rPr>
              <a:t> ההמלצה מבוסס משתמש/פריט</a:t>
            </a:r>
            <a:endParaRPr lang="en-IL" sz="3200" dirty="0"/>
          </a:p>
        </p:txBody>
      </p:sp>
      <p:sp>
        <p:nvSpPr>
          <p:cNvPr id="16" name="Rectangle 10">
            <a:extLst>
              <a:ext uri="{FF2B5EF4-FFF2-40B4-BE49-F238E27FC236}">
                <a16:creationId xmlns:a16="http://schemas.microsoft.com/office/drawing/2014/main" id="{89B40B80-4E28-9961-F91B-D0DA4119DD2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292008" bIns="0" numCol="1" anchor="ctr" anchorCtr="0" compatLnSpc="1">
            <a:prstTxWarp prst="textNoShape">
              <a:avLst/>
            </a:prstTxWarp>
            <a:spAutoFit/>
          </a:bodyPr>
          <a:lstStyle/>
          <a:p>
            <a:endParaRPr lang="en-IL"/>
          </a:p>
        </p:txBody>
      </p:sp>
      <p:sp>
        <p:nvSpPr>
          <p:cNvPr id="17" name="Rectangle 16">
            <a:extLst>
              <a:ext uri="{FF2B5EF4-FFF2-40B4-BE49-F238E27FC236}">
                <a16:creationId xmlns:a16="http://schemas.microsoft.com/office/drawing/2014/main" id="{FD3C763C-8462-1623-F029-557A70E7E40A}"/>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292008" bIns="0" numCol="1" anchor="ctr" anchorCtr="0" compatLnSpc="1">
            <a:prstTxWarp prst="textNoShape">
              <a:avLst/>
            </a:prstTxWarp>
            <a:spAutoFit/>
          </a:bodyPr>
          <a:lstStyle/>
          <a:p>
            <a:endParaRPr lang="en-IL"/>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B829EBA-4A75-B85F-DA6A-86CDE40B79F1}"/>
                  </a:ext>
                </a:extLst>
              </p:cNvPr>
              <p:cNvSpPr txBox="1"/>
              <p:nvPr/>
            </p:nvSpPr>
            <p:spPr>
              <a:xfrm>
                <a:off x="2369820" y="1782763"/>
                <a:ext cx="8983980" cy="4316566"/>
              </a:xfrm>
              <a:prstGeom prst="rect">
                <a:avLst/>
              </a:prstGeom>
              <a:noFill/>
            </p:spPr>
            <p:txBody>
              <a:bodyPr wrap="square" rtlCol="0">
                <a:spAutoFit/>
              </a:bodyPr>
              <a:lstStyle/>
              <a:p>
                <a:pPr marL="0" algn="r" defTabSz="914400" rtl="1" eaLnBrk="1" latinLnBrk="0" hangingPunct="1"/>
                <a:r>
                  <a:rPr lang="he-IL" dirty="0">
                    <a:solidFill>
                      <a:schemeClr val="tx2"/>
                    </a:solidFill>
                  </a:rPr>
                  <a:t>להלן השלבים המעורבים באלגוריתם סינון שיתופי טיפוסי מבוסס-משתמש:</a:t>
                </a:r>
              </a:p>
              <a:p>
                <a:pPr marL="0" algn="r" defTabSz="914400" rtl="1" eaLnBrk="1" latinLnBrk="0" hangingPunct="1"/>
                <a:r>
                  <a:rPr lang="he-IL" dirty="0">
                    <a:solidFill>
                      <a:schemeClr val="tx2"/>
                    </a:solidFill>
                  </a:rPr>
                  <a:t>1. </a:t>
                </a:r>
                <a:r>
                  <a:rPr lang="he-IL" b="1" dirty="0">
                    <a:solidFill>
                      <a:schemeClr val="tx2"/>
                    </a:solidFill>
                  </a:rPr>
                  <a:t>איסוף נתונים: </a:t>
                </a:r>
                <a:r>
                  <a:rPr lang="he-IL" dirty="0">
                    <a:solidFill>
                      <a:schemeClr val="tx2"/>
                    </a:solidFill>
                  </a:rPr>
                  <a:t>האלגוריתם אוסף תחילה נתונים על אינטראקציות עם פריט משתמש, כגון דירוגים, ביקורות ורכישות.</a:t>
                </a:r>
                <a:endParaRPr lang="en-US" dirty="0">
                  <a:solidFill>
                    <a:schemeClr val="tx2"/>
                  </a:solidFill>
                </a:endParaRPr>
              </a:p>
              <a:p>
                <a:pPr marL="0" algn="r" defTabSz="914400" rtl="1" eaLnBrk="1" latinLnBrk="0" hangingPunct="1"/>
                <a:r>
                  <a:rPr lang="he-IL" dirty="0">
                    <a:solidFill>
                      <a:schemeClr val="tx2"/>
                    </a:solidFill>
                  </a:rPr>
                  <a:t>2.</a:t>
                </a:r>
                <a:r>
                  <a:rPr lang="he-IL" b="1" dirty="0">
                    <a:solidFill>
                      <a:schemeClr val="tx2"/>
                    </a:solidFill>
                  </a:rPr>
                  <a:t>דמיון המשתמש: </a:t>
                </a:r>
                <a:r>
                  <a:rPr lang="he-IL" dirty="0">
                    <a:solidFill>
                      <a:schemeClr val="tx2"/>
                    </a:solidFill>
                  </a:rPr>
                  <a:t>לאחר מכן, האלגוריתם מחשב את הדמיון בין משתמש היעד לכל שאר המשתמשים במערכת</a:t>
                </a:r>
                <a:r>
                  <a:rPr lang="en-US" dirty="0">
                    <a:solidFill>
                      <a:schemeClr val="tx2"/>
                    </a:solidFill>
                  </a:rPr>
                  <a:t> </a:t>
                </a:r>
                <a:r>
                  <a:rPr lang="he-IL" dirty="0">
                    <a:solidFill>
                      <a:schemeClr val="tx2"/>
                    </a:solidFill>
                  </a:rPr>
                  <a:t>.אחת הנוסחאות לחישוב היא נוסחת ה</a:t>
                </a:r>
                <a:r>
                  <a:rPr lang="en-US" dirty="0">
                    <a:solidFill>
                      <a:schemeClr val="tx2"/>
                    </a:solidFill>
                  </a:rPr>
                  <a:t>cosine similarity </a:t>
                </a:r>
                <a:r>
                  <a:rPr lang="he-IL" dirty="0">
                    <a:solidFill>
                      <a:schemeClr val="tx2"/>
                    </a:solidFill>
                  </a:rPr>
                  <a:t>:</a:t>
                </a:r>
              </a:p>
              <a:p>
                <a:pPr algn="r" rtl="1"/>
                <a14:m>
                  <m:oMathPara xmlns:m="http://schemas.openxmlformats.org/officeDocument/2006/math">
                    <m:oMathParaPr>
                      <m:jc m:val="centerGroup"/>
                    </m:oMathParaPr>
                    <m:oMath xmlns:m="http://schemas.openxmlformats.org/officeDocument/2006/math">
                      <m:r>
                        <a:rPr lang="en-US" sz="1800" i="1" smtClean="0">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𝑠𝑖</m:t>
                      </m:r>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𝑚</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𝑢𝑣</m:t>
                          </m:r>
                        </m:sub>
                      </m:s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n-US" sz="1800">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cos</m:t>
                          </m:r>
                        </m:fName>
                        <m:e>
                          <m:d>
                            <m:d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𝑢</m:t>
                                  </m:r>
                                </m:sub>
                              </m:s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𝑣</m:t>
                                  </m:r>
                                </m:sub>
                              </m:sSub>
                            </m:e>
                          </m:d>
                        </m:e>
                      </m:func>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&lt;</m:t>
                          </m:r>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𝑢</m:t>
                              </m:r>
                            </m:sub>
                          </m:s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𝑣</m:t>
                              </m:r>
                            </m:sub>
                          </m:s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&gt;</m:t>
                          </m:r>
                        </m:num>
                        <m:den>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d>
                                <m:dPr>
                                  <m:begChr m:val="|"/>
                                  <m:endChr m:val="|"/>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dPr>
                                <m:e>
                                  <m:d>
                                    <m:dPr>
                                      <m:begChr m:val="|"/>
                                      <m:endChr m:val="|"/>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𝑢</m:t>
                                          </m:r>
                                        </m:sub>
                                      </m:sSub>
                                    </m:e>
                                  </m:d>
                                </m:e>
                              </m:d>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d>
                                <m:dPr>
                                  <m:begChr m:val="|"/>
                                  <m:endChr m:val="|"/>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dPr>
                                <m:e>
                                  <m:d>
                                    <m:dPr>
                                      <m:begChr m:val="|"/>
                                      <m:endChr m:val="|"/>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𝑣</m:t>
                                          </m:r>
                                        </m:sub>
                                      </m:sSub>
                                    </m:e>
                                  </m:d>
                                </m:e>
                              </m:d>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2</m:t>
                              </m:r>
                            </m:sub>
                          </m:sSub>
                        </m:den>
                      </m:f>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fPr>
                        <m:num>
                          <m:nary>
                            <m:naryPr>
                              <m:chr m:val="∑"/>
                              <m:limLoc m:val="subSup"/>
                              <m:supHide m:val="on"/>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𝐼</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𝑢𝑣</m:t>
                                  </m:r>
                                </m:sub>
                              </m:sSub>
                            </m:sub>
                            <m:sup/>
                            <m:e>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𝑢𝑖</m:t>
                                  </m:r>
                                </m:sub>
                              </m:s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𝑣𝑖</m:t>
                                  </m:r>
                                </m:sub>
                              </m:sSub>
                            </m:e>
                          </m:nary>
                        </m:num>
                        <m:den>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 </m:t>
                          </m:r>
                          <m:rad>
                            <m:radPr>
                              <m:degHide m:val="on"/>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radPr>
                            <m:deg/>
                            <m:e>
                              <m:nary>
                                <m:naryPr>
                                  <m:chr m:val="∑"/>
                                  <m:limLoc m:val="subSup"/>
                                  <m:supHide m:val="on"/>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𝐼</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𝑢</m:t>
                                      </m:r>
                                    </m:sub>
                                  </m:sSub>
                                </m:sub>
                                <m:sup/>
                                <m:e>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𝑢𝑖</m:t>
                                      </m:r>
                                    </m:sub>
                                  </m:sSub>
                                </m:e>
                              </m:nary>
                            </m:e>
                          </m:rad>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m:t>
                          </m:r>
                          <m:rad>
                            <m:radPr>
                              <m:degHide m:val="on"/>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radPr>
                            <m:deg/>
                            <m:e>
                              <m:nary>
                                <m:naryPr>
                                  <m:chr m:val="∑"/>
                                  <m:limLoc m:val="subSup"/>
                                  <m:supHide m:val="on"/>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𝐼</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𝑣</m:t>
                                      </m:r>
                                    </m:sub>
                                  </m:sSub>
                                </m:sub>
                                <m:sup/>
                                <m:e>
                                  <m:sSub>
                                    <m:sSubPr>
                                      <m:ctrlPr>
                                        <a:rPr lang="en-IL"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chemeClr val="tx2"/>
                                          </a:solidFill>
                                          <a:effectLst/>
                                          <a:latin typeface="Cambria Math" panose="02040503050406030204" pitchFamily="18" charset="0"/>
                                          <a:ea typeface="Times New Roman" panose="02020603050405020304" pitchFamily="18" charset="0"/>
                                          <a:cs typeface="Arial" panose="020B0604020202020204" pitchFamily="34" charset="0"/>
                                        </a:rPr>
                                        <m:t>𝑣𝑖</m:t>
                                      </m:r>
                                    </m:sub>
                                  </m:sSub>
                                </m:e>
                              </m:nary>
                            </m:e>
                          </m:rad>
                        </m:den>
                      </m:f>
                    </m:oMath>
                  </m:oMathPara>
                </a14:m>
                <a:endParaRPr lang="en-IL" sz="18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algn="r" defTabSz="914400" rtl="1" eaLnBrk="1" latinLnBrk="0" hangingPunct="1"/>
                <a:r>
                  <a:rPr lang="he-IL" dirty="0">
                    <a:solidFill>
                      <a:schemeClr val="tx2"/>
                    </a:solidFill>
                  </a:rPr>
                  <a:t>3. </a:t>
                </a:r>
                <a:r>
                  <a:rPr lang="he-IL" b="1" dirty="0">
                    <a:solidFill>
                      <a:schemeClr val="tx2"/>
                    </a:solidFill>
                  </a:rPr>
                  <a:t>בחירת השכנים הקרובים ביותר: </a:t>
                </a:r>
                <a:r>
                  <a:rPr lang="he-IL" dirty="0">
                    <a:solidFill>
                      <a:schemeClr val="tx2"/>
                    </a:solidFill>
                  </a:rPr>
                  <a:t>לאחר מכן האלגוריתם בוחר תת-קבוצה של המשתמשים הדומים ביותר כשכנים של משתמש היעד. מספר השכנים שנבחר יכול להשתנות בהתאם לאלגוריתם ולמקרה השימוש הספציפי. נהוג להשתמש באלגוריתם </a:t>
                </a:r>
                <a:r>
                  <a:rPr lang="en-US" dirty="0">
                    <a:solidFill>
                      <a:schemeClr val="tx2"/>
                    </a:solidFill>
                  </a:rPr>
                  <a:t>k-means</a:t>
                </a:r>
                <a:r>
                  <a:rPr lang="he-IL" dirty="0">
                    <a:solidFill>
                      <a:schemeClr val="tx2"/>
                    </a:solidFill>
                  </a:rPr>
                  <a:t> למציאת </a:t>
                </a:r>
                <a:r>
                  <a:rPr lang="en-US" dirty="0">
                    <a:solidFill>
                      <a:schemeClr val="tx2"/>
                    </a:solidFill>
                  </a:rPr>
                  <a:t>k</a:t>
                </a:r>
                <a:r>
                  <a:rPr lang="he-IL" dirty="0">
                    <a:solidFill>
                      <a:schemeClr val="tx2"/>
                    </a:solidFill>
                  </a:rPr>
                  <a:t> שכנים הקרובים.</a:t>
                </a:r>
              </a:p>
              <a:p>
                <a:pPr marL="0" algn="r" defTabSz="914400" rtl="1" eaLnBrk="1" latinLnBrk="0" hangingPunct="1"/>
                <a:r>
                  <a:rPr lang="he-IL" dirty="0">
                    <a:solidFill>
                      <a:schemeClr val="tx2"/>
                    </a:solidFill>
                  </a:rPr>
                  <a:t>4. </a:t>
                </a:r>
                <a:r>
                  <a:rPr lang="he-IL" b="1" dirty="0">
                    <a:solidFill>
                      <a:schemeClr val="tx2"/>
                    </a:solidFill>
                  </a:rPr>
                  <a:t>יצירת המלצות: </a:t>
                </a:r>
                <a:r>
                  <a:rPr lang="he-IL" dirty="0">
                    <a:solidFill>
                      <a:schemeClr val="tx2"/>
                    </a:solidFill>
                  </a:rPr>
                  <a:t>לבסוף, האלגוריתם מייצר המלצות על ידי צבירת הדירוגים או ההעדפות של השכנים הקרובים ביותר עבור פריטים שמשתמש היעד עדיין לא קיים איתם אינטראקציה. ניתן להשתמש בשיטות צבירה שונות, כגון ממוצע משוקלל והצבעה של השכן הקרוב.</a:t>
                </a:r>
              </a:p>
              <a:p>
                <a:pPr marL="0" algn="r" defTabSz="914400" rtl="1" eaLnBrk="1" latinLnBrk="0" hangingPunct="1"/>
                <a:endParaRPr lang="en-IL" dirty="0">
                  <a:solidFill>
                    <a:schemeClr val="tx2"/>
                  </a:solidFill>
                </a:endParaRPr>
              </a:p>
            </p:txBody>
          </p:sp>
        </mc:Choice>
        <mc:Fallback xmlns="">
          <p:sp>
            <p:nvSpPr>
              <p:cNvPr id="35" name="TextBox 34">
                <a:extLst>
                  <a:ext uri="{FF2B5EF4-FFF2-40B4-BE49-F238E27FC236}">
                    <a16:creationId xmlns:a16="http://schemas.microsoft.com/office/drawing/2014/main" id="{5B829EBA-4A75-B85F-DA6A-86CDE40B79F1}"/>
                  </a:ext>
                </a:extLst>
              </p:cNvPr>
              <p:cNvSpPr txBox="1">
                <a:spLocks noRot="1" noChangeAspect="1" noMove="1" noResize="1" noEditPoints="1" noAdjustHandles="1" noChangeArrowheads="1" noChangeShapeType="1" noTextEdit="1"/>
              </p:cNvSpPr>
              <p:nvPr/>
            </p:nvSpPr>
            <p:spPr>
              <a:xfrm>
                <a:off x="2369820" y="1782763"/>
                <a:ext cx="8983980" cy="4316566"/>
              </a:xfrm>
              <a:prstGeom prst="rect">
                <a:avLst/>
              </a:prstGeom>
              <a:blipFill>
                <a:blip r:embed="rId3"/>
                <a:stretch>
                  <a:fillRect l="-846" t="-587" r="-564"/>
                </a:stretch>
              </a:blipFill>
            </p:spPr>
            <p:txBody>
              <a:bodyPr/>
              <a:lstStyle/>
              <a:p>
                <a:r>
                  <a:rPr lang="en-IL">
                    <a:noFill/>
                  </a:rPr>
                  <a:t> </a:t>
                </a:r>
              </a:p>
            </p:txBody>
          </p:sp>
        </mc:Fallback>
      </mc:AlternateContent>
      <p:pic>
        <p:nvPicPr>
          <p:cNvPr id="42" name="Picture 41" descr="A collage of a person&#10;&#10;Description automatically generated with low confidence">
            <a:extLst>
              <a:ext uri="{FF2B5EF4-FFF2-40B4-BE49-F238E27FC236}">
                <a16:creationId xmlns:a16="http://schemas.microsoft.com/office/drawing/2014/main" id="{D40CD298-6AD4-8D4F-A02E-C7F4D0632F72}"/>
              </a:ext>
            </a:extLst>
          </p:cNvPr>
          <p:cNvPicPr>
            <a:picLocks noChangeAspect="1"/>
          </p:cNvPicPr>
          <p:nvPr/>
        </p:nvPicPr>
        <p:blipFill>
          <a:blip r:embed="rId4"/>
          <a:stretch>
            <a:fillRect/>
          </a:stretch>
        </p:blipFill>
        <p:spPr>
          <a:xfrm>
            <a:off x="546849" y="2879539"/>
            <a:ext cx="1887650" cy="1253190"/>
          </a:xfrm>
          <a:prstGeom prst="rect">
            <a:avLst/>
          </a:prstGeom>
        </p:spPr>
      </p:pic>
    </p:spTree>
    <p:extLst>
      <p:ext uri="{BB962C8B-B14F-4D97-AF65-F5344CB8AC3E}">
        <p14:creationId xmlns:p14="http://schemas.microsoft.com/office/powerpoint/2010/main" val="2354835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85000">
              <a:srgbClr val="D4E7FF">
                <a:alpha val="42000"/>
              </a:srgbClr>
            </a:gs>
            <a:gs pos="0">
              <a:srgbClr val="E1E1E1"/>
            </a:gs>
            <a:gs pos="16000">
              <a:srgbClr val="B7D2C5"/>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64" name="Rectangle 60">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9E386-9D3C-125D-A818-D46B101E6FED}"/>
              </a:ext>
            </a:extLst>
          </p:cNvPr>
          <p:cNvSpPr>
            <a:spLocks noGrp="1"/>
          </p:cNvSpPr>
          <p:nvPr>
            <p:ph type="title"/>
          </p:nvPr>
        </p:nvSpPr>
        <p:spPr>
          <a:xfrm>
            <a:off x="1306696" y="592971"/>
            <a:ext cx="8247888" cy="1299411"/>
          </a:xfrm>
        </p:spPr>
        <p:txBody>
          <a:bodyPr vert="horz" lIns="91440" tIns="45720" rIns="91440" bIns="45720" rtlCol="0" anchor="ctr">
            <a:normAutofit/>
          </a:bodyPr>
          <a:lstStyle/>
          <a:p>
            <a:pPr algn="r" rtl="1"/>
            <a:r>
              <a:rPr lang="he-IL" sz="3600" kern="1200" dirty="0">
                <a:solidFill>
                  <a:schemeClr val="tx2"/>
                </a:solidFill>
                <a:latin typeface="Calibri" panose="020F0502020204030204" pitchFamily="34" charset="0"/>
                <a:cs typeface="Calibri" panose="020F0502020204030204" pitchFamily="34" charset="0"/>
              </a:rPr>
              <a:t>סינון שיתופי מבוסס מודל </a:t>
            </a:r>
            <a:endParaRPr lang="en-US" sz="3600" kern="1200" dirty="0">
              <a:solidFill>
                <a:schemeClr val="tx2"/>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C25BC7C-A160-0E8D-B16C-DE7E78C0D192}"/>
              </a:ext>
            </a:extLst>
          </p:cNvPr>
          <p:cNvSpPr txBox="1"/>
          <p:nvPr/>
        </p:nvSpPr>
        <p:spPr>
          <a:xfrm>
            <a:off x="1148938" y="2051874"/>
            <a:ext cx="10321066" cy="3227626"/>
          </a:xfrm>
          <a:prstGeom prst="rect">
            <a:avLst/>
          </a:prstGeom>
        </p:spPr>
        <p:txBody>
          <a:bodyPr vert="horz" lIns="91440" tIns="45720" rIns="91440" bIns="45720" rtlCol="0" anchor="ctr">
            <a:normAutofit/>
          </a:bodyPr>
          <a:lstStyle/>
          <a:p>
            <a:pPr algn="r" rtl="1">
              <a:lnSpc>
                <a:spcPct val="90000"/>
              </a:lnSpc>
              <a:spcAft>
                <a:spcPts val="600"/>
              </a:spcAft>
            </a:pPr>
            <a:r>
              <a:rPr lang="he-IL" sz="1800" dirty="0">
                <a:solidFill>
                  <a:schemeClr val="tx2"/>
                </a:solidFill>
                <a:effectLst/>
                <a:latin typeface="Calibri" panose="020F0502020204030204" pitchFamily="34" charset="0"/>
                <a:ea typeface="Calibri" panose="020F0502020204030204" pitchFamily="34" charset="0"/>
                <a:cs typeface="Arial" panose="020B0604020202020204" pitchFamily="34" charset="0"/>
              </a:rPr>
              <a:t>אלגוריתמים מבוססי מודלים של סינון שיתופי הם סוג של האלגוריתם המלצה המשתמשים במודלים סטטיסטיים או למידת מכונה כדי ליצור המלצות המבוססות על אינטראקציות היסטוריות בין פריט משתמש. אלגוריתמים אלה מנתחים את הדפוסים והיחסים בין משתמשים ופריטים כדי לחזות העדפות המשתמש ולייצר המלצות.</a:t>
            </a:r>
            <a:endParaRPr lang="en-US" sz="18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algn="r" rtl="1">
              <a:lnSpc>
                <a:spcPct val="90000"/>
              </a:lnSpc>
              <a:spcAft>
                <a:spcPts val="600"/>
              </a:spcAft>
            </a:pPr>
            <a:r>
              <a:rPr lang="he-IL" sz="1800" dirty="0">
                <a:solidFill>
                  <a:schemeClr val="tx2"/>
                </a:solidFill>
                <a:effectLst/>
                <a:latin typeface="Calibri" panose="020F0502020204030204" pitchFamily="34" charset="0"/>
                <a:ea typeface="Calibri" panose="020F0502020204030204" pitchFamily="34" charset="0"/>
                <a:cs typeface="Arial" panose="020B0604020202020204" pitchFamily="34" charset="0"/>
              </a:rPr>
              <a:t>שני הסוגים העיקריים של אלגוריתמים מבוססי מודל סינון שיתופי</a:t>
            </a:r>
            <a:r>
              <a:rPr lang="en-US" sz="1800" dirty="0">
                <a:solidFill>
                  <a:schemeClr val="tx2"/>
                </a:solidFill>
                <a:effectLst/>
                <a:latin typeface="Calibri" panose="020F0502020204030204" pitchFamily="34" charset="0"/>
                <a:ea typeface="Calibri" panose="020F0502020204030204" pitchFamily="34" charset="0"/>
                <a:cs typeface="Arial" panose="020B0604020202020204" pitchFamily="34" charset="0"/>
              </a:rPr>
              <a:t> </a:t>
            </a:r>
            <a:r>
              <a:rPr lang="he-IL" dirty="0">
                <a:solidFill>
                  <a:schemeClr val="tx2"/>
                </a:solidFill>
                <a:latin typeface="Calibri" panose="020F0502020204030204" pitchFamily="34" charset="0"/>
                <a:ea typeface="Calibri" panose="020F0502020204030204" pitchFamily="34" charset="0"/>
                <a:cs typeface="Arial" panose="020B0604020202020204" pitchFamily="34" charset="0"/>
              </a:rPr>
              <a:t>המשומשים בשירותי סטרימינג</a:t>
            </a:r>
            <a:r>
              <a:rPr lang="he-IL" sz="1800" dirty="0">
                <a:solidFill>
                  <a:schemeClr val="tx2"/>
                </a:solidFill>
                <a:effectLst/>
                <a:latin typeface="Calibri" panose="020F0502020204030204" pitchFamily="34" charset="0"/>
                <a:ea typeface="Calibri" panose="020F0502020204030204" pitchFamily="34" charset="0"/>
                <a:cs typeface="Arial" panose="020B0604020202020204" pitchFamily="34" charset="0"/>
              </a:rPr>
              <a:t> הם:</a:t>
            </a:r>
          </a:p>
          <a:p>
            <a:pPr algn="r" rtl="1">
              <a:lnSpc>
                <a:spcPct val="90000"/>
              </a:lnSpc>
              <a:spcAft>
                <a:spcPts val="600"/>
              </a:spcAft>
            </a:pPr>
            <a:endParaRPr lang="he-IL" dirty="0">
              <a:solidFill>
                <a:schemeClr val="tx2"/>
              </a:solidFill>
              <a:latin typeface="Calibri" panose="020F0502020204030204" pitchFamily="34" charset="0"/>
              <a:ea typeface="Calibri" panose="020F0502020204030204" pitchFamily="34" charset="0"/>
              <a:cs typeface="Arial" panose="020B0604020202020204" pitchFamily="34" charset="0"/>
            </a:endParaRPr>
          </a:p>
          <a:p>
            <a:pPr marL="342900" indent="-342900" algn="r" rtl="1">
              <a:lnSpc>
                <a:spcPct val="90000"/>
              </a:lnSpc>
              <a:spcAft>
                <a:spcPts val="600"/>
              </a:spcAft>
              <a:buAutoNum type="arabicPeriod"/>
            </a:pPr>
            <a:r>
              <a:rPr lang="he-IL" sz="1800" dirty="0">
                <a:solidFill>
                  <a:schemeClr val="tx2"/>
                </a:solidFill>
                <a:effectLst/>
                <a:latin typeface="Calibri" panose="020F0502020204030204" pitchFamily="34" charset="0"/>
                <a:ea typeface="Calibri" panose="020F0502020204030204" pitchFamily="34" charset="0"/>
                <a:cs typeface="Arial" panose="020B0604020202020204" pitchFamily="34" charset="0"/>
              </a:rPr>
              <a:t>פירוק המטריצה (</a:t>
            </a:r>
            <a:r>
              <a:rPr lang="en-US" sz="1800" dirty="0">
                <a:solidFill>
                  <a:schemeClr val="tx2"/>
                </a:solidFill>
                <a:effectLst/>
                <a:latin typeface="Calibri" panose="020F0502020204030204" pitchFamily="34" charset="0"/>
                <a:ea typeface="Calibri" panose="020F0502020204030204" pitchFamily="34" charset="0"/>
                <a:cs typeface="Arial" panose="020B0604020202020204" pitchFamily="34" charset="0"/>
              </a:rPr>
              <a:t>matrix factorization</a:t>
            </a:r>
            <a:r>
              <a:rPr lang="he-IL" sz="1800" dirty="0">
                <a:solidFill>
                  <a:schemeClr val="tx2"/>
                </a:solidFill>
                <a:effectLst/>
                <a:latin typeface="Calibri" panose="020F0502020204030204" pitchFamily="34" charset="0"/>
                <a:ea typeface="Calibri" panose="020F0502020204030204" pitchFamily="34" charset="0"/>
                <a:cs typeface="Arial" panose="020B0604020202020204" pitchFamily="34" charset="0"/>
              </a:rPr>
              <a:t>) </a:t>
            </a:r>
          </a:p>
          <a:p>
            <a:pPr marL="342900" indent="-342900" algn="r" rtl="1">
              <a:lnSpc>
                <a:spcPct val="90000"/>
              </a:lnSpc>
              <a:spcAft>
                <a:spcPts val="600"/>
              </a:spcAft>
              <a:buAutoNum type="arabicPeriod"/>
            </a:pPr>
            <a:r>
              <a:rPr lang="he-IL" dirty="0">
                <a:solidFill>
                  <a:schemeClr val="tx2"/>
                </a:solidFill>
                <a:latin typeface="Calibri" panose="020F0502020204030204" pitchFamily="34" charset="0"/>
                <a:ea typeface="Calibri" panose="020F0502020204030204" pitchFamily="34" charset="0"/>
                <a:cs typeface="Arial" panose="020B0604020202020204" pitchFamily="34" charset="0"/>
              </a:rPr>
              <a:t>פירוק לערכים עצמיים (</a:t>
            </a:r>
            <a:r>
              <a:rPr lang="en-US" dirty="0">
                <a:solidFill>
                  <a:schemeClr val="tx2"/>
                </a:solidFill>
                <a:latin typeface="Calibri" panose="020F0502020204030204" pitchFamily="34" charset="0"/>
                <a:ea typeface="Calibri" panose="020F0502020204030204" pitchFamily="34" charset="0"/>
                <a:cs typeface="Arial" panose="020B0604020202020204" pitchFamily="34" charset="0"/>
              </a:rPr>
              <a:t>singular value decomposition</a:t>
            </a:r>
            <a:r>
              <a:rPr lang="he-IL" dirty="0">
                <a:solidFill>
                  <a:schemeClr val="tx2"/>
                </a:solidFill>
                <a:latin typeface="Calibri" panose="020F0502020204030204" pitchFamily="34" charset="0"/>
                <a:ea typeface="Calibri" panose="020F0502020204030204" pitchFamily="34" charset="0"/>
                <a:cs typeface="Arial" panose="020B0604020202020204" pitchFamily="34" charset="0"/>
              </a:rPr>
              <a:t>)</a:t>
            </a:r>
            <a:endParaRPr lang="en-US" sz="18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algn="r" rtl="1">
              <a:lnSpc>
                <a:spcPct val="90000"/>
              </a:lnSpc>
              <a:spcAft>
                <a:spcPts val="600"/>
              </a:spcAf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90000"/>
              </a:lnSpc>
              <a:spcAft>
                <a:spcPts val="600"/>
              </a:spcAft>
            </a:pPr>
            <a:endParaRPr lang="en-US" dirty="0">
              <a:solidFill>
                <a:schemeClr val="tx2"/>
              </a:solidFill>
            </a:endParaRPr>
          </a:p>
        </p:txBody>
      </p:sp>
      <p:grpSp>
        <p:nvGrpSpPr>
          <p:cNvPr id="65" name="Group 64">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66" name="Freeform: Shape 65">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72" name="Freeform: Shape 71">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5" name="Freeform: Shape 74">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picture containing text&#10;&#10;Description automatically generated">
            <a:extLst>
              <a:ext uri="{FF2B5EF4-FFF2-40B4-BE49-F238E27FC236}">
                <a16:creationId xmlns:a16="http://schemas.microsoft.com/office/drawing/2014/main" id="{A5571F63-A8D8-08AD-647F-6CCE5F154E45}"/>
              </a:ext>
            </a:extLst>
          </p:cNvPr>
          <p:cNvPicPr>
            <a:picLocks noChangeAspect="1"/>
          </p:cNvPicPr>
          <p:nvPr/>
        </p:nvPicPr>
        <p:blipFill>
          <a:blip r:embed="rId3"/>
          <a:stretch>
            <a:fillRect/>
          </a:stretch>
        </p:blipFill>
        <p:spPr>
          <a:xfrm>
            <a:off x="1623061" y="4312869"/>
            <a:ext cx="2199104" cy="2480589"/>
          </a:xfrm>
          <a:prstGeom prst="rect">
            <a:avLst/>
          </a:prstGeom>
        </p:spPr>
      </p:pic>
    </p:spTree>
    <p:extLst>
      <p:ext uri="{BB962C8B-B14F-4D97-AF65-F5344CB8AC3E}">
        <p14:creationId xmlns:p14="http://schemas.microsoft.com/office/powerpoint/2010/main" val="3944107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208EA04-20C8-9F14-3EE9-BE0579320EB9}"/>
              </a:ext>
            </a:extLst>
          </p:cNvPr>
          <p:cNvSpPr>
            <a:spLocks noGrp="1"/>
          </p:cNvSpPr>
          <p:nvPr>
            <p:ph type="title"/>
          </p:nvPr>
        </p:nvSpPr>
        <p:spPr>
          <a:xfrm>
            <a:off x="3487271" y="268582"/>
            <a:ext cx="8493421" cy="816507"/>
          </a:xfrm>
        </p:spPr>
        <p:txBody>
          <a:bodyPr vert="horz" lIns="91440" tIns="45720" rIns="91440" bIns="45720" rtlCol="0" anchor="b">
            <a:normAutofit/>
          </a:bodyPr>
          <a:lstStyle/>
          <a:p>
            <a:pPr algn="r" defTabSz="914400" rtl="1" eaLnBrk="1" latinLnBrk="0" hangingPunct="1">
              <a:lnSpc>
                <a:spcPct val="90000"/>
              </a:lnSpc>
              <a:spcBef>
                <a:spcPct val="0"/>
              </a:spcBef>
              <a:buNone/>
            </a:pPr>
            <a:r>
              <a:rPr lang="he-IL" dirty="0">
                <a:solidFill>
                  <a:schemeClr val="tx2"/>
                </a:solidFill>
                <a:latin typeface="Calibri" panose="020F0502020204030204" pitchFamily="34" charset="0"/>
                <a:cs typeface="Calibri" panose="020F0502020204030204" pitchFamily="34" charset="0"/>
              </a:rPr>
              <a:t>פירוק מטריצות (</a:t>
            </a:r>
            <a:r>
              <a:rPr lang="en-US" dirty="0">
                <a:solidFill>
                  <a:schemeClr val="tx2"/>
                </a:solidFill>
                <a:latin typeface="Calibri" panose="020F0502020204030204" pitchFamily="34" charset="0"/>
                <a:cs typeface="Calibri" panose="020F0502020204030204" pitchFamily="34" charset="0"/>
              </a:rPr>
              <a:t>matrix factorization</a:t>
            </a:r>
            <a:r>
              <a:rPr lang="he-IL" dirty="0">
                <a:solidFill>
                  <a:schemeClr val="tx2"/>
                </a:solidFill>
                <a:latin typeface="Calibri" panose="020F0502020204030204" pitchFamily="34" charset="0"/>
                <a:cs typeface="Calibri" panose="020F0502020204030204" pitchFamily="34" charset="0"/>
              </a:rPr>
              <a:t>)</a:t>
            </a:r>
            <a:endParaRPr lang="en-US" kern="1200" dirty="0">
              <a:solidFill>
                <a:schemeClr val="tx2"/>
              </a:solidFill>
              <a:latin typeface="Calibri" panose="020F0502020204030204" pitchFamily="34" charset="0"/>
              <a:cs typeface="Calibri" panose="020F0502020204030204" pitchFamily="34" charset="0"/>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Chart, box and whisker chart&#10;&#10;Description automatically generated">
            <a:extLst>
              <a:ext uri="{FF2B5EF4-FFF2-40B4-BE49-F238E27FC236}">
                <a16:creationId xmlns:a16="http://schemas.microsoft.com/office/drawing/2014/main" id="{417F810D-62A6-B4C0-13E7-106EF54A16CA}"/>
              </a:ext>
            </a:extLst>
          </p:cNvPr>
          <p:cNvPicPr>
            <a:picLocks noChangeAspect="1"/>
          </p:cNvPicPr>
          <p:nvPr/>
        </p:nvPicPr>
        <p:blipFill>
          <a:blip r:embed="rId3"/>
          <a:stretch>
            <a:fillRect/>
          </a:stretch>
        </p:blipFill>
        <p:spPr>
          <a:xfrm>
            <a:off x="138195" y="1456755"/>
            <a:ext cx="7436310" cy="4177926"/>
          </a:xfrm>
          <a:prstGeom prst="rect">
            <a:avLst/>
          </a:prstGeom>
          <a:effectLst>
            <a:softEdge rad="354582"/>
          </a:effectLst>
        </p:spPr>
      </p:pic>
      <p:sp>
        <p:nvSpPr>
          <p:cNvPr id="9" name="TextBox 8">
            <a:extLst>
              <a:ext uri="{FF2B5EF4-FFF2-40B4-BE49-F238E27FC236}">
                <a16:creationId xmlns:a16="http://schemas.microsoft.com/office/drawing/2014/main" id="{3A12E672-1C30-1BA0-EFA1-DCF521DCE433}"/>
              </a:ext>
            </a:extLst>
          </p:cNvPr>
          <p:cNvSpPr txBox="1"/>
          <p:nvPr/>
        </p:nvSpPr>
        <p:spPr>
          <a:xfrm>
            <a:off x="7638122" y="2391556"/>
            <a:ext cx="4553573" cy="2308324"/>
          </a:xfrm>
          <a:prstGeom prst="rect">
            <a:avLst/>
          </a:prstGeom>
          <a:noFill/>
        </p:spPr>
        <p:txBody>
          <a:bodyPr wrap="square" rtlCol="0">
            <a:spAutoFit/>
          </a:bodyPr>
          <a:lstStyle/>
          <a:p>
            <a:pPr algn="just" rtl="1"/>
            <a:r>
              <a:rPr lang="he-IL" sz="1800" dirty="0">
                <a:solidFill>
                  <a:schemeClr val="tx2"/>
                </a:solidFill>
                <a:effectLst/>
                <a:ea typeface="Calibri" panose="020F0502020204030204" pitchFamily="34" charset="0"/>
                <a:cs typeface="Arial" panose="020B0604020202020204" pitchFamily="34" charset="0"/>
              </a:rPr>
              <a:t>אלגוריתמי פירוק מטריצות משתמשים בטכניקות אלגברה ליניאריות כדי לפרק את מטריצת האינטראקציה של משתמש-פריט לשתי מטריצות ממדיות נמוכות יותר המייצגות תכונות משתמש ותכונות פריט. אלגוריתמים אלה לומדים את התכונות הסמויות של משתמשים ופריטים ומשתמשים בהם כדי לחזות את הדירוגים או ההעדפות החסרים</a:t>
            </a:r>
            <a:r>
              <a:rPr lang="en-IL" dirty="0">
                <a:solidFill>
                  <a:schemeClr val="tx2"/>
                </a:solidFill>
                <a:effectLst/>
              </a:rPr>
              <a:t> </a:t>
            </a:r>
            <a:endParaRPr lang="en-IL" dirty="0">
              <a:solidFill>
                <a:schemeClr val="tx2"/>
              </a:solidFill>
            </a:endParaRPr>
          </a:p>
        </p:txBody>
      </p:sp>
    </p:spTree>
    <p:extLst>
      <p:ext uri="{BB962C8B-B14F-4D97-AF65-F5344CB8AC3E}">
        <p14:creationId xmlns:p14="http://schemas.microsoft.com/office/powerpoint/2010/main" val="277058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87000">
              <a:srgbClr val="D4E7FF">
                <a:alpha val="42000"/>
              </a:srgbClr>
            </a:gs>
            <a:gs pos="13000">
              <a:schemeClr val="bg1"/>
            </a:gs>
            <a:gs pos="37000">
              <a:srgbClr val="B7D2C5"/>
            </a:gs>
            <a:gs pos="100000">
              <a:schemeClr val="bg1"/>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EE1C49-D8AE-2C88-D095-1759FE86C9CB}"/>
              </a:ext>
            </a:extLst>
          </p:cNvPr>
          <p:cNvSpPr txBox="1"/>
          <p:nvPr/>
        </p:nvSpPr>
        <p:spPr>
          <a:xfrm>
            <a:off x="352424" y="546020"/>
            <a:ext cx="5511165" cy="1200329"/>
          </a:xfrm>
          <a:prstGeom prst="rect">
            <a:avLst/>
          </a:prstGeom>
          <a:noFill/>
        </p:spPr>
        <p:txBody>
          <a:bodyPr wrap="square" rtlCol="0">
            <a:spAutoFit/>
          </a:bodyPr>
          <a:lstStyle/>
          <a:p>
            <a:pPr marL="0" algn="just" defTabSz="914400" rtl="1" eaLnBrk="1" latinLnBrk="0" hangingPunct="1"/>
            <a:r>
              <a:rPr lang="he-IL" dirty="0">
                <a:solidFill>
                  <a:schemeClr val="tx2"/>
                </a:solidFill>
              </a:rPr>
              <a:t>פירוק לערכים עצמיים(</a:t>
            </a:r>
            <a:r>
              <a:rPr lang="en-US" dirty="0">
                <a:solidFill>
                  <a:schemeClr val="tx2"/>
                </a:solidFill>
              </a:rPr>
              <a:t>SVD</a:t>
            </a:r>
            <a:r>
              <a:rPr lang="he-IL" dirty="0">
                <a:solidFill>
                  <a:schemeClr val="tx2"/>
                </a:solidFill>
              </a:rPr>
              <a:t>) היא טכניקה המשמשת באלגברה ליניארית המחלקת מטריצה ​​לשלושת מטריצות נפרדות, המשמשות לעתים קרובות בניתוח נתונים, למידת מכונה ועיבוד אותות.</a:t>
            </a:r>
            <a:endParaRPr lang="en-IL" dirty="0">
              <a:solidFill>
                <a:schemeClr val="tx2"/>
              </a:solidFill>
            </a:endParaRPr>
          </a:p>
        </p:txBody>
      </p:sp>
      <p:sp>
        <p:nvSpPr>
          <p:cNvPr id="7" name="TextBox 6">
            <a:extLst>
              <a:ext uri="{FF2B5EF4-FFF2-40B4-BE49-F238E27FC236}">
                <a16:creationId xmlns:a16="http://schemas.microsoft.com/office/drawing/2014/main" id="{0EA4D89E-BFA4-C31D-E0DD-6A06547EF3A9}"/>
              </a:ext>
            </a:extLst>
          </p:cNvPr>
          <p:cNvSpPr txBox="1"/>
          <p:nvPr/>
        </p:nvSpPr>
        <p:spPr>
          <a:xfrm>
            <a:off x="5621654" y="422910"/>
            <a:ext cx="6025515" cy="1446550"/>
          </a:xfrm>
          <a:prstGeom prst="rect">
            <a:avLst/>
          </a:prstGeom>
          <a:noFill/>
        </p:spPr>
        <p:txBody>
          <a:bodyPr wrap="square" rtlCol="0">
            <a:spAutoFit/>
          </a:bodyPr>
          <a:lstStyle/>
          <a:p>
            <a:pPr marL="0" algn="r" defTabSz="914400" rtl="1" eaLnBrk="1" latinLnBrk="0" hangingPunct="1"/>
            <a:r>
              <a:rPr lang="he-IL" sz="4400" dirty="0">
                <a:solidFill>
                  <a:schemeClr val="tx2"/>
                </a:solidFill>
              </a:rPr>
              <a:t>פירוק לערכים עצמיים (</a:t>
            </a:r>
            <a:r>
              <a:rPr lang="en-US" sz="4400" dirty="0">
                <a:solidFill>
                  <a:schemeClr val="tx2"/>
                </a:solidFill>
              </a:rPr>
              <a:t>SVD</a:t>
            </a:r>
            <a:r>
              <a:rPr lang="he-IL" sz="4400" dirty="0">
                <a:solidFill>
                  <a:schemeClr val="tx2"/>
                </a:solidFill>
              </a:rPr>
              <a:t>)</a:t>
            </a:r>
            <a:endParaRPr lang="en-IL" sz="4400" dirty="0">
              <a:solidFill>
                <a:schemeClr val="tx2"/>
              </a:solidFill>
            </a:endParaRPr>
          </a:p>
        </p:txBody>
      </p:sp>
      <p:pic>
        <p:nvPicPr>
          <p:cNvPr id="9" name="Picture 8" descr="A picture containing text, electronics&#10;&#10;Description automatically generated">
            <a:extLst>
              <a:ext uri="{FF2B5EF4-FFF2-40B4-BE49-F238E27FC236}">
                <a16:creationId xmlns:a16="http://schemas.microsoft.com/office/drawing/2014/main" id="{93B93A06-335F-9C38-E0D4-EF65D741B48D}"/>
              </a:ext>
            </a:extLst>
          </p:cNvPr>
          <p:cNvPicPr>
            <a:picLocks noChangeAspect="1"/>
          </p:cNvPicPr>
          <p:nvPr/>
        </p:nvPicPr>
        <p:blipFill>
          <a:blip r:embed="rId3"/>
          <a:stretch>
            <a:fillRect/>
          </a:stretch>
        </p:blipFill>
        <p:spPr>
          <a:xfrm>
            <a:off x="1908810" y="2253734"/>
            <a:ext cx="10260330" cy="4409955"/>
          </a:xfrm>
          <a:prstGeom prst="rect">
            <a:avLst/>
          </a:prstGeom>
          <a:effectLst>
            <a:softEdge rad="99770"/>
          </a:effectLst>
        </p:spPr>
      </p:pic>
      <p:cxnSp>
        <p:nvCxnSpPr>
          <p:cNvPr id="18" name="Straight Connector 17">
            <a:extLst>
              <a:ext uri="{FF2B5EF4-FFF2-40B4-BE49-F238E27FC236}">
                <a16:creationId xmlns:a16="http://schemas.microsoft.com/office/drawing/2014/main" id="{748473EA-7940-A44A-1002-E9C4B7187AD9}"/>
              </a:ext>
            </a:extLst>
          </p:cNvPr>
          <p:cNvCxnSpPr/>
          <p:nvPr/>
        </p:nvCxnSpPr>
        <p:spPr>
          <a:xfrm>
            <a:off x="6366510" y="546020"/>
            <a:ext cx="0" cy="1088470"/>
          </a:xfrm>
          <a:prstGeom prst="line">
            <a:avLst/>
          </a:prstGeom>
          <a:ln w="41275">
            <a:solidFill>
              <a:schemeClr val="tx2"/>
            </a:solidFill>
          </a:ln>
          <a:effectLst>
            <a:softEdge rad="63500"/>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9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63000">
              <a:srgbClr val="D4E7FF">
                <a:alpha val="42000"/>
              </a:srgbClr>
            </a:gs>
            <a:gs pos="22000">
              <a:schemeClr val="bg1"/>
            </a:gs>
            <a:gs pos="37000">
              <a:srgbClr val="B7D2C5"/>
            </a:gs>
            <a:gs pos="100000">
              <a:schemeClr val="bg1"/>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FFD90B2-C026-6B0D-0BAC-D573F2FDBF9F}"/>
              </a:ext>
            </a:extLst>
          </p:cNvPr>
          <p:cNvSpPr txBox="1"/>
          <p:nvPr/>
        </p:nvSpPr>
        <p:spPr>
          <a:xfrm>
            <a:off x="4309110" y="195302"/>
            <a:ext cx="7223760" cy="769441"/>
          </a:xfrm>
          <a:prstGeom prst="rect">
            <a:avLst/>
          </a:prstGeom>
          <a:noFill/>
        </p:spPr>
        <p:txBody>
          <a:bodyPr wrap="square" rtlCol="0">
            <a:spAutoFit/>
          </a:bodyPr>
          <a:lstStyle/>
          <a:p>
            <a:pPr marL="0" algn="r" defTabSz="914400" rtl="1" eaLnBrk="1" latinLnBrk="0" hangingPunct="1"/>
            <a:r>
              <a:rPr lang="he-IL" sz="4400" dirty="0">
                <a:solidFill>
                  <a:schemeClr val="tx2"/>
                </a:solidFill>
              </a:rPr>
              <a:t>סינון שיתופי מבוסס תוכן</a:t>
            </a:r>
            <a:endParaRPr lang="en-IL" sz="4400" dirty="0">
              <a:solidFill>
                <a:schemeClr val="tx2"/>
              </a:solidFill>
            </a:endParaRPr>
          </a:p>
        </p:txBody>
      </p:sp>
      <p:sp>
        <p:nvSpPr>
          <p:cNvPr id="13" name="TextBox 12">
            <a:extLst>
              <a:ext uri="{FF2B5EF4-FFF2-40B4-BE49-F238E27FC236}">
                <a16:creationId xmlns:a16="http://schemas.microsoft.com/office/drawing/2014/main" id="{A02BA26C-7D4A-973F-091E-D1E0031A97F5}"/>
              </a:ext>
            </a:extLst>
          </p:cNvPr>
          <p:cNvSpPr txBox="1"/>
          <p:nvPr/>
        </p:nvSpPr>
        <p:spPr>
          <a:xfrm>
            <a:off x="3314700" y="1420987"/>
            <a:ext cx="8023860" cy="5632311"/>
          </a:xfrm>
          <a:prstGeom prst="rect">
            <a:avLst/>
          </a:prstGeom>
          <a:noFill/>
        </p:spPr>
        <p:txBody>
          <a:bodyPr wrap="square" rtlCol="0">
            <a:spAutoFit/>
          </a:bodyPr>
          <a:lstStyle/>
          <a:p>
            <a:pPr marL="0" algn="r" defTabSz="914400" rtl="1" eaLnBrk="1" latinLnBrk="0" hangingPunct="1"/>
            <a:r>
              <a:rPr lang="he-IL" dirty="0">
                <a:solidFill>
                  <a:schemeClr val="tx2"/>
                </a:solidFill>
              </a:rPr>
              <a:t>סינון מבוסס תוכן הוא טכניקה המשמשת במערכות המלצה כדי להמליץ ​​על פריטים למשתמשים על סמך העדפותיהם ואינטראקציות קודמות. גישה זו מתמקדת במאפיינים של הפריטים עצמם, ולא בהתנהגות המשתמש או בדמיון בין המשתמשים.</a:t>
            </a:r>
          </a:p>
          <a:p>
            <a:pPr marL="0" algn="r" defTabSz="914400" rtl="1" eaLnBrk="1" latinLnBrk="0" hangingPunct="1"/>
            <a:endParaRPr lang="he-IL" dirty="0">
              <a:solidFill>
                <a:schemeClr val="tx2"/>
              </a:solidFill>
            </a:endParaRPr>
          </a:p>
          <a:p>
            <a:pPr marL="0" algn="r" defTabSz="914400" rtl="1" eaLnBrk="1" latinLnBrk="0" hangingPunct="1"/>
            <a:r>
              <a:rPr lang="he-IL" dirty="0">
                <a:solidFill>
                  <a:schemeClr val="tx2"/>
                </a:solidFill>
              </a:rPr>
              <a:t>להלן כמה טכניקות לסינון מבוסס תוכן:</a:t>
            </a:r>
          </a:p>
          <a:p>
            <a:pPr marL="0" algn="r" defTabSz="914400" rtl="1" eaLnBrk="1" latinLnBrk="0" hangingPunct="1"/>
            <a:endParaRPr lang="he-IL" dirty="0">
              <a:solidFill>
                <a:schemeClr val="tx2"/>
              </a:solidFill>
            </a:endParaRPr>
          </a:p>
          <a:p>
            <a:pPr marL="285750" indent="-285750" algn="r" defTabSz="914400" rtl="1" eaLnBrk="1" latinLnBrk="0" hangingPunct="1">
              <a:buFont typeface="Arial" panose="020B0604020202020204" pitchFamily="34" charset="0"/>
              <a:buChar char="•"/>
            </a:pPr>
            <a:r>
              <a:rPr lang="he-IL" dirty="0">
                <a:solidFill>
                  <a:schemeClr val="tx2"/>
                </a:solidFill>
              </a:rPr>
              <a:t>הקצאת תכונות - </a:t>
            </a:r>
            <a:r>
              <a:rPr lang="he-IL" sz="1800" dirty="0">
                <a:solidFill>
                  <a:schemeClr val="tx2"/>
                </a:solidFill>
                <a:effectLst/>
                <a:ea typeface="Calibri" panose="020F0502020204030204" pitchFamily="34" charset="0"/>
                <a:cs typeface="Arial" panose="020B0604020202020204" pitchFamily="34" charset="0"/>
              </a:rPr>
              <a:t>כרוכה בבחירת התכונות המתארות את הפריטים במסד הנתונים והקצאת ערכים לאותם תכונות עבור כל פריט. תכונות אלו משמשות לאחר מכן לבניית מטריצת התכונות ויצירת המלצות למשתמשים על סמך העדפותיהם.</a:t>
            </a:r>
            <a:r>
              <a:rPr lang="en-IL" dirty="0">
                <a:solidFill>
                  <a:schemeClr val="tx2"/>
                </a:solidFill>
                <a:effectLst/>
              </a:rPr>
              <a:t> </a:t>
            </a:r>
            <a:endParaRPr lang="he-IL" dirty="0">
              <a:solidFill>
                <a:schemeClr val="tx2"/>
              </a:solidFill>
              <a:effectLst/>
            </a:endParaRPr>
          </a:p>
          <a:p>
            <a:pPr algn="r" defTabSz="914400" rtl="1" eaLnBrk="1" latinLnBrk="0" hangingPunct="1"/>
            <a:endParaRPr lang="he-IL" dirty="0">
              <a:solidFill>
                <a:schemeClr val="tx2"/>
              </a:solidFill>
              <a:effectLst/>
            </a:endParaRPr>
          </a:p>
          <a:p>
            <a:pPr marL="285750" indent="-285750" algn="r" defTabSz="914400" rtl="1" eaLnBrk="1" latinLnBrk="0" hangingPunct="1">
              <a:buFont typeface="Arial" panose="020B0604020202020204" pitchFamily="34" charset="0"/>
              <a:buChar char="•"/>
            </a:pPr>
            <a:r>
              <a:rPr lang="he-IL" dirty="0">
                <a:solidFill>
                  <a:schemeClr val="tx2"/>
                </a:solidFill>
              </a:rPr>
              <a:t>בניית פרופיל המשתמש – כרוכה מאוד בניתוח אינטראקציות העבר של המשתמש עם פרטים ב</a:t>
            </a:r>
            <a:r>
              <a:rPr lang="en-US" dirty="0">
                <a:solidFill>
                  <a:schemeClr val="tx2"/>
                </a:solidFill>
              </a:rPr>
              <a:t>data base</a:t>
            </a:r>
            <a:r>
              <a:rPr lang="he-IL" dirty="0">
                <a:solidFill>
                  <a:schemeClr val="tx2"/>
                </a:solidFill>
              </a:rPr>
              <a:t> כדי לקבוע את</a:t>
            </a:r>
            <a:r>
              <a:rPr lang="en-US" dirty="0">
                <a:solidFill>
                  <a:schemeClr val="tx2"/>
                </a:solidFill>
              </a:rPr>
              <a:t> </a:t>
            </a:r>
            <a:r>
              <a:rPr lang="he-IL" dirty="0">
                <a:solidFill>
                  <a:schemeClr val="tx2"/>
                </a:solidFill>
              </a:rPr>
              <a:t> העדפותיו ותחומי עניין שלו. </a:t>
            </a:r>
            <a:r>
              <a:rPr lang="he-IL" sz="1800" dirty="0">
                <a:solidFill>
                  <a:schemeClr val="tx2"/>
                </a:solidFill>
                <a:effectLst/>
                <a:ea typeface="Calibri" panose="020F0502020204030204" pitchFamily="34" charset="0"/>
                <a:cs typeface="Arial" panose="020B0604020202020204" pitchFamily="34" charset="0"/>
              </a:rPr>
              <a:t>פרופיל המשתמש משמש לזיהוי פריטים שצפויים לעניין את המשתמש וליצירת המלצות מותאמות אישית.</a:t>
            </a:r>
          </a:p>
          <a:p>
            <a:pPr algn="r" defTabSz="914400" rtl="1" eaLnBrk="1" latinLnBrk="0" hangingPunct="1"/>
            <a:r>
              <a:rPr lang="en-IL" dirty="0">
                <a:solidFill>
                  <a:schemeClr val="tx2"/>
                </a:solidFill>
                <a:effectLst/>
              </a:rPr>
              <a:t> </a:t>
            </a:r>
            <a:endParaRPr lang="he-IL" dirty="0">
              <a:solidFill>
                <a:schemeClr val="tx2"/>
              </a:solidFill>
              <a:effectLst/>
            </a:endParaRPr>
          </a:p>
          <a:p>
            <a:pPr marL="285750" indent="-285750" algn="r" rtl="1">
              <a:buFont typeface="Arial" panose="020B0604020202020204" pitchFamily="34" charset="0"/>
              <a:buChar char="•"/>
            </a:pPr>
            <a:r>
              <a:rPr lang="he-IL" dirty="0">
                <a:solidFill>
                  <a:schemeClr val="tx2"/>
                </a:solidFill>
              </a:rPr>
              <a:t>מטריצה תכונות - </a:t>
            </a:r>
            <a:r>
              <a:rPr lang="he-IL" sz="1800" dirty="0">
                <a:solidFill>
                  <a:schemeClr val="tx2"/>
                </a:solidFill>
                <a:effectLst/>
                <a:latin typeface="Calibri" panose="020F0502020204030204" pitchFamily="34" charset="0"/>
                <a:ea typeface="Calibri" panose="020F0502020204030204" pitchFamily="34" charset="0"/>
                <a:cs typeface="Arial" panose="020B0604020202020204" pitchFamily="34" charset="0"/>
              </a:rPr>
              <a:t>מכילה שורה אחת עבור כל פריט במסד הנתונים ועמודה אחת עבור כל תכונה או תכונה המתארת ​​את</a:t>
            </a:r>
            <a:r>
              <a:rPr lang="he-IL" dirty="0">
                <a:solidFill>
                  <a:schemeClr val="tx2"/>
                </a:solidFill>
                <a:latin typeface="Calibri" panose="020F0502020204030204" pitchFamily="34" charset="0"/>
                <a:ea typeface="Calibri" panose="020F0502020204030204" pitchFamily="34" charset="0"/>
                <a:cs typeface="Arial" panose="020B0604020202020204" pitchFamily="34" charset="0"/>
              </a:rPr>
              <a:t> </a:t>
            </a:r>
            <a:r>
              <a:rPr lang="he-IL" sz="1800" dirty="0">
                <a:solidFill>
                  <a:schemeClr val="tx2"/>
                </a:solidFill>
                <a:effectLst/>
                <a:latin typeface="Calibri" panose="020F0502020204030204" pitchFamily="34" charset="0"/>
                <a:ea typeface="Calibri" panose="020F0502020204030204" pitchFamily="34" charset="0"/>
                <a:cs typeface="Arial" panose="020B0604020202020204" pitchFamily="34" charset="0"/>
              </a:rPr>
              <a:t>הפריט.</a:t>
            </a:r>
            <a:endParaRPr lang="en-IL" sz="18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algn="r" defTabSz="914400" rtl="1" eaLnBrk="1" latinLnBrk="0" hangingPunct="1"/>
            <a:endParaRPr lang="he-IL" dirty="0">
              <a:solidFill>
                <a:schemeClr val="tx2"/>
              </a:solidFill>
              <a:effectLst/>
            </a:endParaRPr>
          </a:p>
          <a:p>
            <a:pPr marL="285750" indent="-285750" algn="r" defTabSz="914400" rtl="1" eaLnBrk="1" latinLnBrk="0" hangingPunct="1">
              <a:buFont typeface="Arial" panose="020B0604020202020204" pitchFamily="34" charset="0"/>
              <a:buChar char="•"/>
            </a:pPr>
            <a:endParaRPr lang="he-IL" dirty="0">
              <a:solidFill>
                <a:schemeClr val="tx2"/>
              </a:solidFill>
              <a:effectLst/>
            </a:endParaRPr>
          </a:p>
          <a:p>
            <a:pPr algn="r" defTabSz="914400" rtl="1" eaLnBrk="1" latinLnBrk="0" hangingPunct="1"/>
            <a:endParaRPr lang="he-IL" dirty="0">
              <a:solidFill>
                <a:schemeClr val="tx2"/>
              </a:solidFill>
            </a:endParaRPr>
          </a:p>
          <a:p>
            <a:pPr marL="285750" indent="-285750" algn="r" defTabSz="914400" rtl="1" eaLnBrk="1" latinLnBrk="0" hangingPunct="1">
              <a:buFont typeface="Arial" panose="020B0604020202020204" pitchFamily="34" charset="0"/>
              <a:buChar char="•"/>
            </a:pPr>
            <a:endParaRPr lang="en-IL" dirty="0">
              <a:solidFill>
                <a:schemeClr val="tx2"/>
              </a:solidFill>
            </a:endParaRPr>
          </a:p>
        </p:txBody>
      </p:sp>
      <p:pic>
        <p:nvPicPr>
          <p:cNvPr id="17" name="Picture 16" descr="Table&#10;&#10;Description automatically generated">
            <a:extLst>
              <a:ext uri="{FF2B5EF4-FFF2-40B4-BE49-F238E27FC236}">
                <a16:creationId xmlns:a16="http://schemas.microsoft.com/office/drawing/2014/main" id="{59838125-8A76-6707-52BB-1443570C44DC}"/>
              </a:ext>
            </a:extLst>
          </p:cNvPr>
          <p:cNvPicPr>
            <a:picLocks noChangeAspect="1"/>
          </p:cNvPicPr>
          <p:nvPr/>
        </p:nvPicPr>
        <p:blipFill>
          <a:blip r:embed="rId2"/>
          <a:stretch>
            <a:fillRect/>
          </a:stretch>
        </p:blipFill>
        <p:spPr>
          <a:xfrm>
            <a:off x="171448" y="5013598"/>
            <a:ext cx="3048000" cy="1524000"/>
          </a:xfrm>
          <a:prstGeom prst="rect">
            <a:avLst/>
          </a:prstGeom>
          <a:effectLst>
            <a:softEdge rad="160271"/>
          </a:effectLst>
        </p:spPr>
      </p:pic>
    </p:spTree>
    <p:extLst>
      <p:ext uri="{BB962C8B-B14F-4D97-AF65-F5344CB8AC3E}">
        <p14:creationId xmlns:p14="http://schemas.microsoft.com/office/powerpoint/2010/main" val="91013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7BFC71-4F3F-2FA2-1C84-AF0DFADFBD62}"/>
              </a:ext>
            </a:extLst>
          </p:cNvPr>
          <p:cNvSpPr txBox="1"/>
          <p:nvPr/>
        </p:nvSpPr>
        <p:spPr>
          <a:xfrm>
            <a:off x="8017254" y="525439"/>
            <a:ext cx="3336545" cy="1657614"/>
          </a:xfrm>
          <a:prstGeom prst="rect">
            <a:avLst/>
          </a:prstGeom>
        </p:spPr>
        <p:txBody>
          <a:bodyPr vert="horz" lIns="91440" tIns="45720" rIns="91440" bIns="45720" rtlCol="0" anchor="ctr">
            <a:normAutofit/>
          </a:bodyPr>
          <a:lstStyle/>
          <a:p>
            <a:pPr algn="r" rtl="1">
              <a:lnSpc>
                <a:spcPct val="90000"/>
              </a:lnSpc>
              <a:spcBef>
                <a:spcPct val="0"/>
              </a:spcBef>
              <a:spcAft>
                <a:spcPts val="600"/>
              </a:spcAft>
            </a:pPr>
            <a:r>
              <a:rPr lang="en-US" sz="3600" kern="1200" dirty="0">
                <a:solidFill>
                  <a:schemeClr val="tx1"/>
                </a:solidFill>
                <a:latin typeface="+mj-lt"/>
                <a:ea typeface="+mj-ea"/>
                <a:cs typeface="+mj-cs"/>
              </a:rPr>
              <a:t>מערכות המלצה בשירותי סטרימינג</a:t>
            </a:r>
          </a:p>
        </p:txBody>
      </p:sp>
      <p:pic>
        <p:nvPicPr>
          <p:cNvPr id="14" name="Picture 13" descr="Logo&#10;&#10;Description automatically generated">
            <a:extLst>
              <a:ext uri="{FF2B5EF4-FFF2-40B4-BE49-F238E27FC236}">
                <a16:creationId xmlns:a16="http://schemas.microsoft.com/office/drawing/2014/main" id="{B23BFCE1-D54E-0CF1-9996-1DEBAFBC8B5F}"/>
              </a:ext>
            </a:extLst>
          </p:cNvPr>
          <p:cNvPicPr>
            <a:picLocks noChangeAspect="1"/>
          </p:cNvPicPr>
          <p:nvPr/>
        </p:nvPicPr>
        <p:blipFill>
          <a:blip r:embed="rId3"/>
          <a:stretch>
            <a:fillRect/>
          </a:stretch>
        </p:blipFill>
        <p:spPr>
          <a:xfrm>
            <a:off x="402608" y="1197722"/>
            <a:ext cx="3917965" cy="2203854"/>
          </a:xfrm>
          <a:prstGeom prst="rect">
            <a:avLst/>
          </a:prstGeom>
        </p:spPr>
      </p:pic>
      <p:cxnSp>
        <p:nvCxnSpPr>
          <p:cNvPr id="23" name="Straight Connector 22">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4572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8" name="Picture 17" descr="Logo&#10;&#10;Description automatically generated">
            <a:extLst>
              <a:ext uri="{FF2B5EF4-FFF2-40B4-BE49-F238E27FC236}">
                <a16:creationId xmlns:a16="http://schemas.microsoft.com/office/drawing/2014/main" id="{A281D134-3A0F-5BF4-8136-40B8999F9BAE}"/>
              </a:ext>
            </a:extLst>
          </p:cNvPr>
          <p:cNvPicPr>
            <a:picLocks noChangeAspect="1"/>
          </p:cNvPicPr>
          <p:nvPr/>
        </p:nvPicPr>
        <p:blipFill>
          <a:blip r:embed="rId4"/>
          <a:stretch>
            <a:fillRect/>
          </a:stretch>
        </p:blipFill>
        <p:spPr>
          <a:xfrm>
            <a:off x="4906370" y="773744"/>
            <a:ext cx="2628285" cy="860763"/>
          </a:xfrm>
          <a:prstGeom prst="rect">
            <a:avLst/>
          </a:prstGeom>
        </p:spPr>
      </p:pic>
      <p:cxnSp>
        <p:nvCxnSpPr>
          <p:cNvPr id="25" name="Straight Connector 24">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graphical user interface&#10;&#10;Description automatically generated">
            <a:extLst>
              <a:ext uri="{FF2B5EF4-FFF2-40B4-BE49-F238E27FC236}">
                <a16:creationId xmlns:a16="http://schemas.microsoft.com/office/drawing/2014/main" id="{F7BB6151-D418-D6F1-6C28-CAC900424799}"/>
              </a:ext>
            </a:extLst>
          </p:cNvPr>
          <p:cNvPicPr>
            <a:picLocks noChangeAspect="1"/>
          </p:cNvPicPr>
          <p:nvPr/>
        </p:nvPicPr>
        <p:blipFill>
          <a:blip r:embed="rId5"/>
          <a:stretch>
            <a:fillRect/>
          </a:stretch>
        </p:blipFill>
        <p:spPr>
          <a:xfrm>
            <a:off x="4902652" y="2617941"/>
            <a:ext cx="2628286" cy="1412703"/>
          </a:xfrm>
          <a:prstGeom prst="rect">
            <a:avLst/>
          </a:prstGeom>
        </p:spPr>
      </p:pic>
      <p:cxnSp>
        <p:nvCxnSpPr>
          <p:cNvPr id="27" name="Straight Connector 26">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Logo&#10;&#10;Description automatically generated">
            <a:extLst>
              <a:ext uri="{FF2B5EF4-FFF2-40B4-BE49-F238E27FC236}">
                <a16:creationId xmlns:a16="http://schemas.microsoft.com/office/drawing/2014/main" id="{677F0115-5575-831C-9185-687B163B6A41}"/>
              </a:ext>
            </a:extLst>
          </p:cNvPr>
          <p:cNvPicPr>
            <a:picLocks noChangeAspect="1"/>
          </p:cNvPicPr>
          <p:nvPr/>
        </p:nvPicPr>
        <p:blipFill>
          <a:blip r:embed="rId6"/>
          <a:stretch>
            <a:fillRect/>
          </a:stretch>
        </p:blipFill>
        <p:spPr>
          <a:xfrm>
            <a:off x="402609" y="5169421"/>
            <a:ext cx="2221053" cy="932842"/>
          </a:xfrm>
          <a:prstGeom prst="rect">
            <a:avLst/>
          </a:prstGeom>
        </p:spPr>
      </p:pic>
      <p:pic>
        <p:nvPicPr>
          <p:cNvPr id="16" name="Picture 15" descr="A screenshot of a video game&#10;&#10;Description automatically generated with medium confidence">
            <a:extLst>
              <a:ext uri="{FF2B5EF4-FFF2-40B4-BE49-F238E27FC236}">
                <a16:creationId xmlns:a16="http://schemas.microsoft.com/office/drawing/2014/main" id="{2EF2BD0E-2E8D-C793-DB44-2E48904E0A06}"/>
              </a:ext>
            </a:extLst>
          </p:cNvPr>
          <p:cNvPicPr>
            <a:picLocks noChangeAspect="1"/>
          </p:cNvPicPr>
          <p:nvPr/>
        </p:nvPicPr>
        <p:blipFill>
          <a:blip r:embed="rId7"/>
          <a:stretch>
            <a:fillRect/>
          </a:stretch>
        </p:blipFill>
        <p:spPr>
          <a:xfrm>
            <a:off x="3162822" y="4964819"/>
            <a:ext cx="4364400" cy="1342052"/>
          </a:xfrm>
          <a:prstGeom prst="rect">
            <a:avLst/>
          </a:prstGeom>
        </p:spPr>
      </p:pic>
      <p:sp>
        <p:nvSpPr>
          <p:cNvPr id="5" name="TextBox 4">
            <a:extLst>
              <a:ext uri="{FF2B5EF4-FFF2-40B4-BE49-F238E27FC236}">
                <a16:creationId xmlns:a16="http://schemas.microsoft.com/office/drawing/2014/main" id="{82FC174E-3F0D-2F19-9118-E78229E288BB}"/>
              </a:ext>
            </a:extLst>
          </p:cNvPr>
          <p:cNvSpPr txBox="1"/>
          <p:nvPr/>
        </p:nvSpPr>
        <p:spPr>
          <a:xfrm>
            <a:off x="8017254" y="2274490"/>
            <a:ext cx="3858516" cy="4058065"/>
          </a:xfrm>
          <a:prstGeom prst="rect">
            <a:avLst/>
          </a:prstGeom>
        </p:spPr>
        <p:txBody>
          <a:bodyPr vert="horz" lIns="91440" tIns="45720" rIns="91440" bIns="45720" rtlCol="0">
            <a:noAutofit/>
          </a:bodyPr>
          <a:lstStyle/>
          <a:p>
            <a:pPr algn="r" rtl="1">
              <a:lnSpc>
                <a:spcPct val="90000"/>
              </a:lnSpc>
              <a:spcAft>
                <a:spcPts val="600"/>
              </a:spcAft>
            </a:pPr>
            <a:r>
              <a:rPr lang="en-US" sz="1600" dirty="0">
                <a:effectLst/>
              </a:rPr>
              <a:t>כדי להצליח כשירות סטרימינג, חברה צריכה להתמקד בספק הצרכים של הלקוח ולספק לו את התוכן הרלוונטי עבורו</a:t>
            </a:r>
            <a:r>
              <a:rPr lang="en-US" sz="1600" dirty="0"/>
              <a:t>. </a:t>
            </a:r>
            <a:r>
              <a:rPr lang="en-US" sz="1600" dirty="0">
                <a:effectLst/>
              </a:rPr>
              <a:t>למען כך, החברות המספקות שירותי סטרימינג משתמשות במערכות המלצה המובנות במוצר שלהן .</a:t>
            </a:r>
          </a:p>
          <a:p>
            <a:pPr algn="r" rtl="1">
              <a:lnSpc>
                <a:spcPct val="90000"/>
              </a:lnSpc>
              <a:spcAft>
                <a:spcPts val="600"/>
              </a:spcAft>
            </a:pPr>
            <a:r>
              <a:rPr lang="en-US" sz="1600" dirty="0">
                <a:effectLst/>
              </a:rPr>
              <a:t>כאשר המערכת לומדת את העדפות המשתמש ומשתמשת בצפיות, לייקים ומידע נוסף, היא יכולה ליצור רשימות אישיות של תוכן מתאים למשתמש ולהמליץ עליהם. </a:t>
            </a:r>
            <a:endParaRPr lang="en-US" sz="1600" dirty="0"/>
          </a:p>
          <a:p>
            <a:pPr marL="0" indent="-228600" algn="r" rtl="1">
              <a:lnSpc>
                <a:spcPct val="90000"/>
              </a:lnSpc>
              <a:spcAft>
                <a:spcPts val="600"/>
              </a:spcAft>
              <a:buFont typeface="Arial" panose="020B0604020202020204" pitchFamily="34" charset="0"/>
              <a:buChar char="•"/>
            </a:pPr>
            <a:endParaRPr lang="en-US" sz="1600" dirty="0"/>
          </a:p>
          <a:p>
            <a:pPr algn="r" rtl="1">
              <a:lnSpc>
                <a:spcPct val="90000"/>
              </a:lnSpc>
              <a:spcAft>
                <a:spcPts val="600"/>
              </a:spcAft>
            </a:pPr>
            <a:r>
              <a:rPr lang="en-US" sz="1600" dirty="0"/>
              <a:t>שירותי סטרימינג הפופולאריים ביותר:</a:t>
            </a:r>
          </a:p>
          <a:p>
            <a:pPr marL="342900" indent="-228600" algn="r" rtl="1">
              <a:lnSpc>
                <a:spcPct val="90000"/>
              </a:lnSpc>
              <a:spcAft>
                <a:spcPts val="600"/>
              </a:spcAft>
              <a:buFont typeface="Arial" panose="020B0604020202020204" pitchFamily="34" charset="0"/>
              <a:buChar char="•"/>
            </a:pPr>
            <a:r>
              <a:rPr lang="en-US" sz="1600" dirty="0"/>
              <a:t>Netflix</a:t>
            </a:r>
          </a:p>
          <a:p>
            <a:pPr marL="342900" indent="-228600" algn="r" rtl="1">
              <a:lnSpc>
                <a:spcPct val="90000"/>
              </a:lnSpc>
              <a:spcAft>
                <a:spcPts val="600"/>
              </a:spcAft>
              <a:buFont typeface="Arial" panose="020B0604020202020204" pitchFamily="34" charset="0"/>
              <a:buChar char="•"/>
            </a:pPr>
            <a:r>
              <a:rPr lang="en-US" sz="1600" dirty="0"/>
              <a:t>Prime Video</a:t>
            </a:r>
          </a:p>
          <a:p>
            <a:pPr marL="342900" indent="-228600" algn="r" rtl="1">
              <a:lnSpc>
                <a:spcPct val="90000"/>
              </a:lnSpc>
              <a:spcAft>
                <a:spcPts val="600"/>
              </a:spcAft>
              <a:buFont typeface="Arial" panose="020B0604020202020204" pitchFamily="34" charset="0"/>
              <a:buChar char="•"/>
            </a:pPr>
            <a:r>
              <a:rPr lang="en-US" sz="1600" dirty="0"/>
              <a:t>HBO Max</a:t>
            </a:r>
          </a:p>
          <a:p>
            <a:pPr marL="342900" indent="-228600" algn="r" rtl="1">
              <a:lnSpc>
                <a:spcPct val="90000"/>
              </a:lnSpc>
              <a:spcAft>
                <a:spcPts val="600"/>
              </a:spcAft>
              <a:buFont typeface="Arial" panose="020B0604020202020204" pitchFamily="34" charset="0"/>
              <a:buChar char="•"/>
            </a:pPr>
            <a:r>
              <a:rPr lang="en-US" sz="1600" dirty="0"/>
              <a:t>Disney+</a:t>
            </a:r>
          </a:p>
          <a:p>
            <a:pPr marL="342900" indent="-228600" algn="r" rtl="1">
              <a:lnSpc>
                <a:spcPct val="90000"/>
              </a:lnSpc>
              <a:spcAft>
                <a:spcPts val="600"/>
              </a:spcAft>
              <a:buFont typeface="Arial" panose="020B0604020202020204" pitchFamily="34" charset="0"/>
              <a:buChar char="•"/>
            </a:pPr>
            <a:r>
              <a:rPr lang="en-US" sz="1600" dirty="0"/>
              <a:t>Hulu</a:t>
            </a:r>
          </a:p>
          <a:p>
            <a:pPr>
              <a:lnSpc>
                <a:spcPct val="90000"/>
              </a:lnSpc>
              <a:spcAft>
                <a:spcPts val="600"/>
              </a:spcAft>
            </a:pPr>
            <a:endParaRPr lang="en-US" sz="1600" dirty="0"/>
          </a:p>
        </p:txBody>
      </p:sp>
      <p:cxnSp>
        <p:nvCxnSpPr>
          <p:cNvPr id="29" name="Straight Connector 28">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730262"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466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26F1031-746B-F4C2-AA0C-EDF1BB652CEB}"/>
              </a:ext>
            </a:extLst>
          </p:cNvPr>
          <p:cNvSpPr>
            <a:spLocks noGrp="1"/>
          </p:cNvSpPr>
          <p:nvPr>
            <p:ph type="title"/>
          </p:nvPr>
        </p:nvSpPr>
        <p:spPr>
          <a:xfrm>
            <a:off x="7867135" y="-43031"/>
            <a:ext cx="4040474" cy="1066802"/>
          </a:xfrm>
        </p:spPr>
        <p:txBody>
          <a:bodyPr vert="horz" lIns="91440" tIns="45720" rIns="91440" bIns="45720" rtlCol="0" anchor="b">
            <a:normAutofit/>
          </a:bodyPr>
          <a:lstStyle/>
          <a:p>
            <a:pPr algn="r" rtl="1"/>
            <a:r>
              <a:rPr lang="he-IL" sz="3600" kern="1200" dirty="0">
                <a:solidFill>
                  <a:schemeClr val="tx2"/>
                </a:solidFill>
                <a:latin typeface="+mj-lt"/>
                <a:ea typeface="+mj-ea"/>
                <a:cs typeface="+mj-cs"/>
              </a:rPr>
              <a:t>סיכום</a:t>
            </a:r>
            <a:endParaRPr lang="en-US" sz="3600" kern="1200" dirty="0">
              <a:solidFill>
                <a:schemeClr val="tx2"/>
              </a:solidFill>
              <a:latin typeface="+mj-lt"/>
              <a:ea typeface="+mj-ea"/>
              <a:cs typeface="+mj-cs"/>
            </a:endParaRPr>
          </a:p>
        </p:txBody>
      </p:sp>
      <p:grpSp>
        <p:nvGrpSpPr>
          <p:cNvPr id="55" name="Group 5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56" name="Freeform: Shape 5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791E1013-41EF-F4BC-9A9F-5F1E5CC3C0CC}"/>
              </a:ext>
            </a:extLst>
          </p:cNvPr>
          <p:cNvSpPr txBox="1"/>
          <p:nvPr/>
        </p:nvSpPr>
        <p:spPr>
          <a:xfrm>
            <a:off x="136567" y="2377890"/>
            <a:ext cx="12055128" cy="3988620"/>
          </a:xfrm>
          <a:prstGeom prst="rect">
            <a:avLst/>
          </a:prstGeom>
        </p:spPr>
        <p:txBody>
          <a:bodyPr vert="horz" lIns="91440" tIns="45720" rIns="91440" bIns="45720" rtlCol="0" anchor="ctr">
            <a:normAutofit/>
          </a:bodyPr>
          <a:lstStyle/>
          <a:p>
            <a:pPr marL="285750" marR="0" lvl="0" indent="-228600" algn="r" rtl="1" fontAlgn="base">
              <a:lnSpc>
                <a:spcPct val="90000"/>
              </a:lnSpc>
              <a:spcBef>
                <a:spcPct val="0"/>
              </a:spcBef>
              <a:spcAft>
                <a:spcPts val="600"/>
              </a:spcAft>
              <a:buClrTx/>
              <a:buSzTx/>
              <a:buFont typeface="Arial" panose="020B0604020202020204" pitchFamily="34" charset="0"/>
              <a:buChar char="•"/>
              <a:tabLst/>
            </a:pPr>
            <a:r>
              <a:rPr lang="he-IL" dirty="0">
                <a:solidFill>
                  <a:schemeClr val="tx2"/>
                </a:solidFill>
                <a:effectLst/>
              </a:rPr>
              <a:t>מערכות המלצה הן סוג של אלגוריתמים של למידת מכונה שמטרתן לספק המלצות מותאמות אישית למשתמשים על סמך העדפותיהם והתנהגויות העבר שלהם. בסביבת סטרימינג, כגון שירותי הזרמת מוזיקה או וידאו, מערכות ממליצים ממלאות תפקיד קריטי בשמירה על מעורבות המשתמשים על ידי מתן המלצות תוכן רלוונטיות בזמן אמת.</a:t>
            </a:r>
            <a:endParaRPr lang="he-IL" dirty="0">
              <a:solidFill>
                <a:schemeClr val="tx2"/>
              </a:solidFill>
            </a:endParaRPr>
          </a:p>
          <a:p>
            <a:pPr marL="285750" marR="0" lvl="0" indent="-228600" algn="r" rtl="1" fontAlgn="base">
              <a:lnSpc>
                <a:spcPct val="90000"/>
              </a:lnSpc>
              <a:spcBef>
                <a:spcPct val="0"/>
              </a:spcBef>
              <a:spcAft>
                <a:spcPts val="600"/>
              </a:spcAft>
              <a:buClrTx/>
              <a:buSzTx/>
              <a:buFont typeface="Arial" panose="020B0604020202020204" pitchFamily="34" charset="0"/>
              <a:buChar char="•"/>
              <a:tabLst/>
            </a:pPr>
            <a:r>
              <a:rPr lang="he-IL" dirty="0">
                <a:solidFill>
                  <a:schemeClr val="tx2"/>
                </a:solidFill>
                <a:effectLst/>
              </a:rPr>
              <a:t>ישנם סוגים שונים של מערכות המלצה שניתן להשתמש בהן בסביבת סטרימינג, כולל גישות מבוססות תוכן, סינון שיתופי. גישות מבוססות תוכן ממליצות על פריטים על סמך הדמיון שלהם לפריטים שהמשתמש כבר קיים איתם אינטראקציה, בעוד שסינון שיתופי ממליץ על פריטים על סמך העדפותיהם של משתמשים אחרים בעלי טעם דומה.</a:t>
            </a:r>
          </a:p>
          <a:p>
            <a:pPr marL="285750" marR="0" lvl="0" indent="-228600" algn="r" rtl="1" fontAlgn="base">
              <a:lnSpc>
                <a:spcPct val="90000"/>
              </a:lnSpc>
              <a:spcBef>
                <a:spcPct val="0"/>
              </a:spcBef>
              <a:spcAft>
                <a:spcPts val="600"/>
              </a:spcAft>
              <a:buClrTx/>
              <a:buSzTx/>
              <a:buFont typeface="Arial" panose="020B0604020202020204" pitchFamily="34" charset="0"/>
              <a:buChar char="•"/>
              <a:tabLst/>
            </a:pPr>
            <a:r>
              <a:rPr lang="he-IL" dirty="0">
                <a:solidFill>
                  <a:schemeClr val="tx2"/>
                </a:solidFill>
                <a:effectLst/>
              </a:rPr>
              <a:t>אחד האתגרים של הטמעת מערכות המלצה בסביבת סטרימינג הוא התמודדות עם בעיית ההתחלה הקרה, המתרחשת כאשר אין מספיק נתונים זמינים על העדפות המשתמש כדי לספק המלצות מדויקות. כדי להתמודד עם זה, מערכות ממליצים יכולות למנף מידע הקשרי כגון מיקום, שעה ביום ומזג האוויר כדי לספק המלצות רלוונטיות יותר.</a:t>
            </a:r>
            <a:endParaRPr lang="he-IL" dirty="0">
              <a:solidFill>
                <a:schemeClr val="tx2"/>
              </a:solidFill>
            </a:endParaRPr>
          </a:p>
          <a:p>
            <a:pPr marL="285750" marR="0" lvl="0" indent="-228600" algn="r" rtl="1" fontAlgn="base">
              <a:lnSpc>
                <a:spcPct val="90000"/>
              </a:lnSpc>
              <a:spcBef>
                <a:spcPct val="0"/>
              </a:spcBef>
              <a:spcAft>
                <a:spcPts val="600"/>
              </a:spcAft>
              <a:buClrTx/>
              <a:buSzTx/>
              <a:buFont typeface="Arial" panose="020B0604020202020204" pitchFamily="34" charset="0"/>
              <a:buChar char="•"/>
              <a:tabLst/>
            </a:pPr>
            <a:r>
              <a:rPr lang="he-IL" dirty="0">
                <a:solidFill>
                  <a:schemeClr val="tx2"/>
                </a:solidFill>
                <a:effectLst/>
              </a:rPr>
              <a:t>אתגרים נוספים כוללים מדרגיות, שכן מערכות ממליצים צריכות לטפל בכמויות גדולות של נתונים ומשתמשים בזמן אמת, כמו גם הבטחת גיוון בהמלצות למניעת עייפות משתמשים ובועות סינון.</a:t>
            </a:r>
          </a:p>
          <a:p>
            <a:pPr marL="285750" marR="0" lvl="0" indent="-228600" algn="r" rtl="1" fontAlgn="base">
              <a:lnSpc>
                <a:spcPct val="90000"/>
              </a:lnSpc>
              <a:spcBef>
                <a:spcPct val="0"/>
              </a:spcBef>
              <a:spcAft>
                <a:spcPts val="600"/>
              </a:spcAft>
              <a:buClrTx/>
              <a:buSzTx/>
              <a:buFont typeface="Arial" panose="020B0604020202020204" pitchFamily="34" charset="0"/>
              <a:buChar char="•"/>
              <a:tabLst/>
            </a:pPr>
            <a:r>
              <a:rPr lang="he-IL" dirty="0">
                <a:solidFill>
                  <a:schemeClr val="tx2"/>
                </a:solidFill>
                <a:effectLst/>
              </a:rPr>
              <a:t>בסך הכל, מערכות המלצה הן מרכיב קריטי בשירותי סטרימינג ויכולות לשפר מאוד את מעורבות המשתמש ושביעות הרצון כשהן מיושמות ביעילות.</a:t>
            </a:r>
            <a:endParaRPr lang="en-US" dirty="0">
              <a:solidFill>
                <a:schemeClr val="tx2"/>
              </a:solidFill>
              <a:effectLst/>
            </a:endParaRPr>
          </a:p>
        </p:txBody>
      </p:sp>
    </p:spTree>
    <p:extLst>
      <p:ext uri="{BB962C8B-B14F-4D97-AF65-F5344CB8AC3E}">
        <p14:creationId xmlns:p14="http://schemas.microsoft.com/office/powerpoint/2010/main" val="276351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AEC06-B74A-576C-4869-0F20F09893E9}"/>
              </a:ext>
            </a:extLst>
          </p:cNvPr>
          <p:cNvSpPr>
            <a:spLocks noGrp="1"/>
          </p:cNvSpPr>
          <p:nvPr>
            <p:ph type="title"/>
          </p:nvPr>
        </p:nvSpPr>
        <p:spPr>
          <a:xfrm>
            <a:off x="838200" y="557188"/>
            <a:ext cx="10515600" cy="1133499"/>
          </a:xfrm>
        </p:spPr>
        <p:txBody>
          <a:bodyPr>
            <a:normAutofit/>
          </a:bodyPr>
          <a:lstStyle/>
          <a:p>
            <a:pPr algn="ctr"/>
            <a:r>
              <a:rPr lang="en-IL" sz="5200"/>
              <a:t>Agenda </a:t>
            </a:r>
          </a:p>
        </p:txBody>
      </p:sp>
      <p:graphicFrame>
        <p:nvGraphicFramePr>
          <p:cNvPr id="62" name="Content Placeholder 2">
            <a:extLst>
              <a:ext uri="{FF2B5EF4-FFF2-40B4-BE49-F238E27FC236}">
                <a16:creationId xmlns:a16="http://schemas.microsoft.com/office/drawing/2014/main" id="{759CCE0D-C0D6-C54C-68D3-B5BC20F9D51B}"/>
              </a:ext>
            </a:extLst>
          </p:cNvPr>
          <p:cNvGraphicFramePr>
            <a:graphicFrameLocks noGrp="1"/>
          </p:cNvGraphicFramePr>
          <p:nvPr>
            <p:ph idx="1"/>
            <p:extLst>
              <p:ext uri="{D42A27DB-BD31-4B8C-83A1-F6EECF244321}">
                <p14:modId xmlns:p14="http://schemas.microsoft.com/office/powerpoint/2010/main" val="207592468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497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73365E2-0183-6D4E-B302-E31BF5BA4028}"/>
              </a:ext>
            </a:extLst>
          </p:cNvPr>
          <p:cNvSpPr>
            <a:spLocks noGrp="1"/>
          </p:cNvSpPr>
          <p:nvPr>
            <p:ph type="title"/>
          </p:nvPr>
        </p:nvSpPr>
        <p:spPr>
          <a:xfrm>
            <a:off x="838201" y="365125"/>
            <a:ext cx="5251316" cy="1807305"/>
          </a:xfrm>
        </p:spPr>
        <p:txBody>
          <a:bodyPr vert="horz" lIns="91440" tIns="45720" rIns="91440" bIns="45720" rtlCol="0" anchor="ctr">
            <a:normAutofit/>
          </a:bodyPr>
          <a:lstStyle/>
          <a:p>
            <a:pPr algn="r" rtl="1"/>
            <a:r>
              <a:rPr lang="en-US" dirty="0" err="1"/>
              <a:t>קצת</a:t>
            </a:r>
            <a:r>
              <a:rPr lang="en-US" dirty="0"/>
              <a:t> </a:t>
            </a:r>
            <a:r>
              <a:rPr lang="en-US" dirty="0" err="1"/>
              <a:t>פרטים</a:t>
            </a:r>
            <a:r>
              <a:rPr lang="en-US" dirty="0"/>
              <a:t> </a:t>
            </a:r>
            <a:r>
              <a:rPr lang="en-US" dirty="0" err="1"/>
              <a:t>עלי</a:t>
            </a:r>
            <a:endParaRPr lang="en-US" dirty="0"/>
          </a:p>
        </p:txBody>
      </p:sp>
      <p:sp>
        <p:nvSpPr>
          <p:cNvPr id="5" name="TextBox 4">
            <a:extLst>
              <a:ext uri="{FF2B5EF4-FFF2-40B4-BE49-F238E27FC236}">
                <a16:creationId xmlns:a16="http://schemas.microsoft.com/office/drawing/2014/main" id="{D7020778-B226-5B4E-AD24-F5256A965DE2}"/>
              </a:ext>
            </a:extLst>
          </p:cNvPr>
          <p:cNvSpPr txBox="1"/>
          <p:nvPr/>
        </p:nvSpPr>
        <p:spPr>
          <a:xfrm>
            <a:off x="838200" y="2333297"/>
            <a:ext cx="4619621" cy="3843666"/>
          </a:xfrm>
          <a:prstGeom prst="rect">
            <a:avLst/>
          </a:prstGeom>
        </p:spPr>
        <p:txBody>
          <a:bodyPr vert="horz" lIns="91440" tIns="45720" rIns="91440" bIns="45720" rtlCol="0">
            <a:normAutofit/>
          </a:bodyPr>
          <a:lstStyle/>
          <a:p>
            <a:pPr marL="285750" indent="-228600" algn="r" rtl="1">
              <a:lnSpc>
                <a:spcPct val="90000"/>
              </a:lnSpc>
              <a:spcAft>
                <a:spcPts val="600"/>
              </a:spcAft>
              <a:buFont typeface="Arial" panose="020B0604020202020204" pitchFamily="34" charset="0"/>
              <a:buChar char="•"/>
            </a:pPr>
            <a:r>
              <a:rPr lang="en-US" sz="2000" dirty="0" err="1"/>
              <a:t>אלכסנדרה</a:t>
            </a:r>
            <a:r>
              <a:rPr lang="en-US" sz="2000" dirty="0"/>
              <a:t> </a:t>
            </a:r>
            <a:r>
              <a:rPr lang="en-US" sz="2000" dirty="0" err="1"/>
              <a:t>חליבננקו</a:t>
            </a:r>
            <a:endParaRPr lang="en-US" sz="2000" dirty="0"/>
          </a:p>
          <a:p>
            <a:pPr marL="285750" indent="-228600" algn="r" rtl="1">
              <a:lnSpc>
                <a:spcPct val="90000"/>
              </a:lnSpc>
              <a:spcAft>
                <a:spcPts val="600"/>
              </a:spcAft>
              <a:buFont typeface="Arial" panose="020B0604020202020204" pitchFamily="34" charset="0"/>
              <a:buChar char="•"/>
            </a:pPr>
            <a:r>
              <a:rPr lang="en-US" sz="2000" dirty="0" err="1"/>
              <a:t>סטודנטית</a:t>
            </a:r>
            <a:r>
              <a:rPr lang="en-US" sz="2000" dirty="0"/>
              <a:t> </a:t>
            </a:r>
            <a:r>
              <a:rPr lang="en-US" sz="2000" dirty="0" err="1"/>
              <a:t>למדעי</a:t>
            </a:r>
            <a:r>
              <a:rPr lang="en-US" sz="2000" dirty="0"/>
              <a:t> </a:t>
            </a:r>
            <a:r>
              <a:rPr lang="en-US" sz="2000" dirty="0" err="1"/>
              <a:t>המחשב</a:t>
            </a:r>
            <a:r>
              <a:rPr lang="en-US" sz="2000" dirty="0"/>
              <a:t> </a:t>
            </a:r>
          </a:p>
          <a:p>
            <a:pPr marL="285750" indent="-228600" algn="r" rtl="1">
              <a:lnSpc>
                <a:spcPct val="90000"/>
              </a:lnSpc>
              <a:spcAft>
                <a:spcPts val="600"/>
              </a:spcAft>
              <a:buFont typeface="Arial" panose="020B0604020202020204" pitchFamily="34" charset="0"/>
              <a:buChar char="•"/>
            </a:pPr>
            <a:r>
              <a:rPr lang="en-US" sz="2000" dirty="0" err="1"/>
              <a:t>מפתחת</a:t>
            </a:r>
            <a:r>
              <a:rPr lang="en-US" sz="2000" dirty="0"/>
              <a:t> תוכנה </a:t>
            </a:r>
          </a:p>
          <a:p>
            <a:pPr indent="-228600">
              <a:lnSpc>
                <a:spcPct val="90000"/>
              </a:lnSpc>
              <a:spcAft>
                <a:spcPts val="600"/>
              </a:spcAft>
              <a:buFont typeface="Arial" panose="020B0604020202020204" pitchFamily="34" charset="0"/>
              <a:buChar char="•"/>
            </a:pPr>
            <a:endParaRPr lang="en-US" sz="2000" dirty="0"/>
          </a:p>
        </p:txBody>
      </p:sp>
      <p:pic>
        <p:nvPicPr>
          <p:cNvPr id="6" name="Picture 5" descr="A picture containing text, map&#10;&#10;Description automatically generated">
            <a:extLst>
              <a:ext uri="{FF2B5EF4-FFF2-40B4-BE49-F238E27FC236}">
                <a16:creationId xmlns:a16="http://schemas.microsoft.com/office/drawing/2014/main" id="{CF8E3071-F401-9C63-B315-A747D6553470}"/>
              </a:ext>
            </a:extLst>
          </p:cNvPr>
          <p:cNvPicPr>
            <a:picLocks noChangeAspect="1"/>
          </p:cNvPicPr>
          <p:nvPr/>
        </p:nvPicPr>
        <p:blipFill rotWithShape="1">
          <a:blip r:embed="rId3"/>
          <a:srcRect l="7078" r="1945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5743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AEC06-B74A-576C-4869-0F20F09893E9}"/>
              </a:ext>
            </a:extLst>
          </p:cNvPr>
          <p:cNvSpPr>
            <a:spLocks noGrp="1"/>
          </p:cNvSpPr>
          <p:nvPr>
            <p:ph type="title"/>
          </p:nvPr>
        </p:nvSpPr>
        <p:spPr>
          <a:xfrm>
            <a:off x="1429990" y="498382"/>
            <a:ext cx="9829800" cy="763041"/>
          </a:xfrm>
        </p:spPr>
        <p:txBody>
          <a:bodyPr vert="horz" lIns="91440" tIns="45720" rIns="91440" bIns="45720" rtlCol="0" anchor="b">
            <a:normAutofit/>
          </a:bodyPr>
          <a:lstStyle/>
          <a:p>
            <a:pPr algn="ctr" rtl="1"/>
            <a:r>
              <a:rPr lang="en-US" sz="3600" kern="1200" dirty="0">
                <a:solidFill>
                  <a:schemeClr val="tx2"/>
                </a:solidFill>
                <a:latin typeface="+mj-lt"/>
                <a:ea typeface="+mj-ea"/>
                <a:cs typeface="+mj-cs"/>
              </a:rPr>
              <a:t>למה מערכות המלצה?</a:t>
            </a:r>
          </a:p>
        </p:txBody>
      </p:sp>
      <p:grpSp>
        <p:nvGrpSpPr>
          <p:cNvPr id="199" name="Group 198">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00" name="Freeform: Shape 199">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Freeform: Shape 201">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Freeform: Shape 202">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42CD02F2-72D1-C426-E189-9246522A8C5C}"/>
              </a:ext>
            </a:extLst>
          </p:cNvPr>
          <p:cNvSpPr txBox="1"/>
          <p:nvPr/>
        </p:nvSpPr>
        <p:spPr>
          <a:xfrm>
            <a:off x="289610" y="1908810"/>
            <a:ext cx="6423006" cy="4958960"/>
          </a:xfrm>
          <a:prstGeom prst="rect">
            <a:avLst/>
          </a:prstGeom>
        </p:spPr>
        <p:txBody>
          <a:bodyPr vert="horz" lIns="91440" tIns="45720" rIns="91440" bIns="45720" rtlCol="0" anchor="ctr">
            <a:noAutofit/>
          </a:bodyPr>
          <a:lstStyle/>
          <a:p>
            <a:pPr marL="285750" indent="-228600" algn="r" rtl="1">
              <a:lnSpc>
                <a:spcPct val="90000"/>
              </a:lnSpc>
              <a:spcAft>
                <a:spcPts val="600"/>
              </a:spcAft>
              <a:buFont typeface="Arial" panose="020B0604020202020204" pitchFamily="34" charset="0"/>
              <a:buChar char="•"/>
            </a:pPr>
            <a:r>
              <a:rPr lang="en-US" sz="1600" dirty="0">
                <a:solidFill>
                  <a:schemeClr val="tx2"/>
                </a:solidFill>
              </a:rPr>
              <a:t>מערכות המלצה הן כלי תוכנה המספקת המלצות מותאמות אישית למשתמשים על סמך העדפותיהם, התנהגותם והאינטראקציות שלהם עם פלטפורמות או מוצרים.</a:t>
            </a:r>
          </a:p>
          <a:p>
            <a:pPr indent="-228600" algn="r" rtl="1">
              <a:lnSpc>
                <a:spcPct val="90000"/>
              </a:lnSpc>
              <a:spcAft>
                <a:spcPts val="600"/>
              </a:spcAft>
              <a:buFont typeface="Arial" panose="020B0604020202020204" pitchFamily="34" charset="0"/>
              <a:buChar char="•"/>
            </a:pPr>
            <a:endParaRPr lang="en-US" sz="1600" dirty="0">
              <a:solidFill>
                <a:schemeClr val="tx2"/>
              </a:solidFill>
            </a:endParaRPr>
          </a:p>
          <a:p>
            <a:pPr marL="285750" indent="-228600" algn="r" rtl="1">
              <a:lnSpc>
                <a:spcPct val="90000"/>
              </a:lnSpc>
              <a:spcAft>
                <a:spcPts val="600"/>
              </a:spcAft>
              <a:buFont typeface="Arial" panose="020B0604020202020204" pitchFamily="34" charset="0"/>
              <a:buChar char="•"/>
            </a:pPr>
            <a:r>
              <a:rPr lang="en-US" sz="1600" dirty="0">
                <a:solidFill>
                  <a:schemeClr val="tx2"/>
                </a:solidFill>
              </a:rPr>
              <a:t>מונעות חיפושים מיותרים ומסייעות למשתמשים לגלות מוצרים ותוכן חדשים העונים על צרכיהם והעדפותיהם.</a:t>
            </a:r>
          </a:p>
          <a:p>
            <a:pPr indent="-228600" algn="r" rtl="1">
              <a:lnSpc>
                <a:spcPct val="90000"/>
              </a:lnSpc>
              <a:spcAft>
                <a:spcPts val="600"/>
              </a:spcAft>
              <a:buFont typeface="Arial" panose="020B0604020202020204" pitchFamily="34" charset="0"/>
              <a:buChar char="•"/>
            </a:pPr>
            <a:endParaRPr lang="en-US" sz="1600" dirty="0">
              <a:solidFill>
                <a:schemeClr val="tx2"/>
              </a:solidFill>
            </a:endParaRPr>
          </a:p>
          <a:p>
            <a:pPr marL="285750" indent="-228600" algn="r" rtl="1">
              <a:lnSpc>
                <a:spcPct val="90000"/>
              </a:lnSpc>
              <a:spcAft>
                <a:spcPts val="600"/>
              </a:spcAft>
              <a:buFont typeface="Arial" panose="020B0604020202020204" pitchFamily="34" charset="0"/>
              <a:buChar char="•"/>
            </a:pPr>
            <a:r>
              <a:rPr lang="en-US" sz="1600" dirty="0">
                <a:solidFill>
                  <a:schemeClr val="tx2"/>
                </a:solidFill>
              </a:rPr>
              <a:t>שימוש במערכות המלצה גדל באופן משמעותי בתעשיות שונות, כגון המזון והמסעדות, המוזיקה והסרטים, הקניות באינטרנט ועוד.</a:t>
            </a:r>
          </a:p>
          <a:p>
            <a:pPr indent="-228600" algn="r" rtl="1">
              <a:lnSpc>
                <a:spcPct val="90000"/>
              </a:lnSpc>
              <a:spcAft>
                <a:spcPts val="600"/>
              </a:spcAft>
              <a:buFont typeface="Arial" panose="020B0604020202020204" pitchFamily="34" charset="0"/>
              <a:buChar char="•"/>
            </a:pPr>
            <a:endParaRPr lang="en-US" sz="1600" dirty="0">
              <a:solidFill>
                <a:schemeClr val="tx2"/>
              </a:solidFill>
            </a:endParaRPr>
          </a:p>
          <a:p>
            <a:pPr marL="285750" indent="-228600" algn="r" rtl="1">
              <a:lnSpc>
                <a:spcPct val="90000"/>
              </a:lnSpc>
              <a:spcAft>
                <a:spcPts val="600"/>
              </a:spcAft>
              <a:buFont typeface="Arial" panose="020B0604020202020204" pitchFamily="34" charset="0"/>
              <a:buChar char="•"/>
            </a:pPr>
            <a:r>
              <a:rPr lang="en-US" sz="1600" dirty="0">
                <a:solidFill>
                  <a:schemeClr val="tx2"/>
                </a:solidFill>
              </a:rPr>
              <a:t>במסחר אלקטרוני, מערכות המלצה עוזרות למשתמשים למצוא מוצרים התואמים את העדפותיהם, מה שמוביל להגברת שביעות רצון הלקוחות ומכירות. </a:t>
            </a:r>
          </a:p>
          <a:p>
            <a:pPr indent="-228600" algn="r" rtl="1">
              <a:lnSpc>
                <a:spcPct val="90000"/>
              </a:lnSpc>
              <a:spcAft>
                <a:spcPts val="600"/>
              </a:spcAft>
              <a:buFont typeface="Arial" panose="020B0604020202020204" pitchFamily="34" charset="0"/>
              <a:buChar char="•"/>
            </a:pPr>
            <a:endParaRPr lang="en-US" sz="1600" dirty="0">
              <a:solidFill>
                <a:schemeClr val="tx2"/>
              </a:solidFill>
            </a:endParaRPr>
          </a:p>
          <a:p>
            <a:pPr marL="285750" indent="-228600" algn="r" rtl="1">
              <a:lnSpc>
                <a:spcPct val="90000"/>
              </a:lnSpc>
              <a:spcAft>
                <a:spcPts val="600"/>
              </a:spcAft>
              <a:buFont typeface="Arial" panose="020B0604020202020204" pitchFamily="34" charset="0"/>
              <a:buChar char="•"/>
            </a:pPr>
            <a:r>
              <a:rPr lang="en-US" sz="1600" dirty="0">
                <a:solidFill>
                  <a:schemeClr val="tx2"/>
                </a:solidFill>
              </a:rPr>
              <a:t>בבידור, מערכות אלו מציעות סרטים, תכניות טלוויזיה או מוזיקה שמתיישרים עם הטעם של המשתמשים, ומשפרות את חווית המשתמש הכוללת.</a:t>
            </a:r>
          </a:p>
          <a:p>
            <a:pPr indent="-228600" algn="r" rtl="1">
              <a:lnSpc>
                <a:spcPct val="90000"/>
              </a:lnSpc>
              <a:spcAft>
                <a:spcPts val="600"/>
              </a:spcAft>
              <a:buFont typeface="Arial" panose="020B0604020202020204" pitchFamily="34" charset="0"/>
              <a:buChar char="•"/>
            </a:pPr>
            <a:endParaRPr lang="en-US" sz="1600" dirty="0">
              <a:solidFill>
                <a:schemeClr val="tx2"/>
              </a:solidFill>
            </a:endParaRPr>
          </a:p>
          <a:p>
            <a:pPr marL="285750" indent="-228600" algn="r" rtl="1">
              <a:lnSpc>
                <a:spcPct val="90000"/>
              </a:lnSpc>
              <a:spcAft>
                <a:spcPts val="600"/>
              </a:spcAft>
              <a:buFont typeface="Arial" panose="020B0604020202020204" pitchFamily="34" charset="0"/>
              <a:buChar char="•"/>
            </a:pPr>
            <a:r>
              <a:rPr lang="en-US" sz="1600" dirty="0">
                <a:solidFill>
                  <a:schemeClr val="tx2"/>
                </a:solidFill>
              </a:rPr>
              <a:t>בתחום הבריאות, מערכות אלו יכולות לספק המלצות טיפול מותאמות אישית המבוססות על ההיסטוריה הרפואית של המטופלים והמצבים, מה שמוביל לתוצאות בריאותיות טובות יותר.</a:t>
            </a:r>
          </a:p>
          <a:p>
            <a:pPr marL="285750" indent="-228600">
              <a:lnSpc>
                <a:spcPct val="90000"/>
              </a:lnSpc>
              <a:spcAft>
                <a:spcPts val="600"/>
              </a:spcAft>
              <a:buFont typeface="Arial" panose="020B0604020202020204" pitchFamily="34" charset="0"/>
              <a:buChar char="•"/>
            </a:pPr>
            <a:endParaRPr lang="en-US" sz="1600" dirty="0">
              <a:solidFill>
                <a:schemeClr val="tx2"/>
              </a:solidFill>
            </a:endParaRPr>
          </a:p>
        </p:txBody>
      </p:sp>
      <p:grpSp>
        <p:nvGrpSpPr>
          <p:cNvPr id="205" name="Group 204">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06" name="Freeform: Shape 205">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Shape 206">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Shape 207">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9" name="Freeform: Shape 208">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A picture containing text, indoor, wall, person&#10;&#10;Description automatically generated">
            <a:extLst>
              <a:ext uri="{FF2B5EF4-FFF2-40B4-BE49-F238E27FC236}">
                <a16:creationId xmlns:a16="http://schemas.microsoft.com/office/drawing/2014/main" id="{94CBB250-A4AE-EE1E-B298-D95DB819BCDB}"/>
              </a:ext>
            </a:extLst>
          </p:cNvPr>
          <p:cNvPicPr>
            <a:picLocks noChangeAspect="1"/>
          </p:cNvPicPr>
          <p:nvPr/>
        </p:nvPicPr>
        <p:blipFill>
          <a:blip r:embed="rId3"/>
          <a:stretch>
            <a:fillRect/>
          </a:stretch>
        </p:blipFill>
        <p:spPr>
          <a:xfrm>
            <a:off x="6737394" y="2347240"/>
            <a:ext cx="4954693" cy="2749855"/>
          </a:xfrm>
          <a:prstGeom prst="rect">
            <a:avLst/>
          </a:prstGeom>
          <a:effectLst>
            <a:softEdge rad="160134"/>
          </a:effectLst>
        </p:spPr>
      </p:pic>
    </p:spTree>
    <p:extLst>
      <p:ext uri="{BB962C8B-B14F-4D97-AF65-F5344CB8AC3E}">
        <p14:creationId xmlns:p14="http://schemas.microsoft.com/office/powerpoint/2010/main" val="81083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3000">
              <a:srgbClr val="B7D2C5"/>
            </a:gs>
            <a:gs pos="33000">
              <a:schemeClr val="bg1"/>
            </a:gs>
            <a:gs pos="65000">
              <a:srgbClr val="D4E7FF"/>
            </a:gs>
            <a:gs pos="91000">
              <a:schemeClr val="bg1"/>
            </a:gs>
          </a:gsLst>
          <a:lin ang="5400000" scaled="1"/>
        </a:gradFill>
        <a:effectLst/>
      </p:bgPr>
    </p:bg>
    <p:spTree>
      <p:nvGrpSpPr>
        <p:cNvPr id="1" name=""/>
        <p:cNvGrpSpPr/>
        <p:nvPr/>
      </p:nvGrpSpPr>
      <p:grpSpPr>
        <a:xfrm>
          <a:off x="0" y="0"/>
          <a:ext cx="0" cy="0"/>
          <a:chOff x="0" y="0"/>
          <a:chExt cx="0" cy="0"/>
        </a:xfrm>
      </p:grpSpPr>
      <p:sp useBgFill="1">
        <p:nvSpPr>
          <p:cNvPr id="212" name="Rectangle 201">
            <a:extLst>
              <a:ext uri="{FF2B5EF4-FFF2-40B4-BE49-F238E27FC236}">
                <a16:creationId xmlns:a16="http://schemas.microsoft.com/office/drawing/2014/main" id="{43FCDA63-538C-4FB3-911D-7DF75B59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03">
            <a:extLst>
              <a:ext uri="{FF2B5EF4-FFF2-40B4-BE49-F238E27FC236}">
                <a16:creationId xmlns:a16="http://schemas.microsoft.com/office/drawing/2014/main" id="{C0F36B17-8009-453B-9C49-36A9D6F9D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765387 w 12192000"/>
              <a:gd name="connsiteY0" fmla="*/ 552984 h 6858000"/>
              <a:gd name="connsiteX1" fmla="*/ 5743549 w 12192000"/>
              <a:gd name="connsiteY1" fmla="*/ 567982 h 6858000"/>
              <a:gd name="connsiteX2" fmla="*/ 5865186 w 12192000"/>
              <a:gd name="connsiteY2" fmla="*/ 624212 h 6858000"/>
              <a:gd name="connsiteX3" fmla="*/ 5674970 w 12192000"/>
              <a:gd name="connsiteY3" fmla="*/ 594618 h 6858000"/>
              <a:gd name="connsiteX4" fmla="*/ 5671722 w 12192000"/>
              <a:gd name="connsiteY4" fmla="*/ 613739 h 6858000"/>
              <a:gd name="connsiteX5" fmla="*/ 5887746 w 12192000"/>
              <a:gd name="connsiteY5" fmla="*/ 686133 h 6858000"/>
              <a:gd name="connsiteX6" fmla="*/ 5868434 w 12192000"/>
              <a:gd name="connsiteY6" fmla="*/ 697289 h 6858000"/>
              <a:gd name="connsiteX7" fmla="*/ 5753657 w 12192000"/>
              <a:gd name="connsiteY7" fmla="*/ 669287 h 6858000"/>
              <a:gd name="connsiteX8" fmla="*/ 5730555 w 12192000"/>
              <a:gd name="connsiteY8" fmla="*/ 676572 h 6858000"/>
              <a:gd name="connsiteX9" fmla="*/ 5741924 w 12192000"/>
              <a:gd name="connsiteY9" fmla="*/ 710491 h 6858000"/>
              <a:gd name="connsiteX10" fmla="*/ 5791735 w 12192000"/>
              <a:gd name="connsiteY10" fmla="*/ 723695 h 6858000"/>
              <a:gd name="connsiteX11" fmla="*/ 5869339 w 12192000"/>
              <a:gd name="connsiteY11" fmla="*/ 803376 h 6858000"/>
              <a:gd name="connsiteX12" fmla="*/ 5751851 w 12192000"/>
              <a:gd name="connsiteY12" fmla="*/ 793813 h 6858000"/>
              <a:gd name="connsiteX13" fmla="*/ 5731096 w 12192000"/>
              <a:gd name="connsiteY13" fmla="*/ 813164 h 6858000"/>
              <a:gd name="connsiteX14" fmla="*/ 5723155 w 12192000"/>
              <a:gd name="connsiteY14" fmla="*/ 838206 h 6858000"/>
              <a:gd name="connsiteX15" fmla="*/ 5677677 w 12192000"/>
              <a:gd name="connsiteY15" fmla="*/ 858922 h 6858000"/>
              <a:gd name="connsiteX16" fmla="*/ 5749146 w 12192000"/>
              <a:gd name="connsiteY16" fmla="*/ 882143 h 6858000"/>
              <a:gd name="connsiteX17" fmla="*/ 5672804 w 12192000"/>
              <a:gd name="connsiteY17" fmla="*/ 882143 h 6858000"/>
              <a:gd name="connsiteX18" fmla="*/ 5626987 w 12192000"/>
              <a:gd name="connsiteY18" fmla="*/ 862565 h 6858000"/>
              <a:gd name="connsiteX19" fmla="*/ 5611575 w 12192000"/>
              <a:gd name="connsiteY19" fmla="*/ 860624 h 6858000"/>
              <a:gd name="connsiteX20" fmla="*/ 5629275 w 12192000"/>
              <a:gd name="connsiteY20" fmla="*/ 904875 h 6858000"/>
              <a:gd name="connsiteX21" fmla="*/ 5648325 w 12192000"/>
              <a:gd name="connsiteY21" fmla="*/ 981075 h 6858000"/>
              <a:gd name="connsiteX22" fmla="*/ 5646577 w 12192000"/>
              <a:gd name="connsiteY22" fmla="*/ 1001285 h 6858000"/>
              <a:gd name="connsiteX23" fmla="*/ 5653179 w 12192000"/>
              <a:gd name="connsiteY23" fmla="*/ 1004447 h 6858000"/>
              <a:gd name="connsiteX24" fmla="*/ 5710342 w 12192000"/>
              <a:gd name="connsiteY24" fmla="*/ 1041501 h 6858000"/>
              <a:gd name="connsiteX25" fmla="*/ 5685076 w 12192000"/>
              <a:gd name="connsiteY25" fmla="*/ 1084982 h 6858000"/>
              <a:gd name="connsiteX26" fmla="*/ 5788666 w 12192000"/>
              <a:gd name="connsiteY26" fmla="*/ 1132334 h 6858000"/>
              <a:gd name="connsiteX27" fmla="*/ 5814113 w 12192000"/>
              <a:gd name="connsiteY27" fmla="*/ 1179230 h 6858000"/>
              <a:gd name="connsiteX28" fmla="*/ 5782171 w 12192000"/>
              <a:gd name="connsiteY28" fmla="*/ 1175133 h 6858000"/>
              <a:gd name="connsiteX29" fmla="*/ 5754739 w 12192000"/>
              <a:gd name="connsiteY29" fmla="*/ 1184011 h 6858000"/>
              <a:gd name="connsiteX30" fmla="*/ 5766109 w 12192000"/>
              <a:gd name="connsiteY30" fmla="*/ 1243656 h 6858000"/>
              <a:gd name="connsiteX31" fmla="*/ 5912470 w 12192000"/>
              <a:gd name="connsiteY31" fmla="*/ 1320604 h 6858000"/>
              <a:gd name="connsiteX32" fmla="*/ 5925644 w 12192000"/>
              <a:gd name="connsiteY32" fmla="*/ 1345645 h 6858000"/>
              <a:gd name="connsiteX33" fmla="*/ 5908138 w 12192000"/>
              <a:gd name="connsiteY33" fmla="*/ 1363402 h 6858000"/>
              <a:gd name="connsiteX34" fmla="*/ 5860855 w 12192000"/>
              <a:gd name="connsiteY34" fmla="*/ 1372508 h 6858000"/>
              <a:gd name="connsiteX35" fmla="*/ 5927087 w 12192000"/>
              <a:gd name="connsiteY35" fmla="*/ 1457878 h 6858000"/>
              <a:gd name="connsiteX36" fmla="*/ 5951271 w 12192000"/>
              <a:gd name="connsiteY36" fmla="*/ 1481553 h 6858000"/>
              <a:gd name="connsiteX37" fmla="*/ 5992599 w 12192000"/>
              <a:gd name="connsiteY37" fmla="*/ 1518207 h 6858000"/>
              <a:gd name="connsiteX38" fmla="*/ 5993321 w 12192000"/>
              <a:gd name="connsiteY38" fmla="*/ 1529362 h 6858000"/>
              <a:gd name="connsiteX39" fmla="*/ 5937015 w 12192000"/>
              <a:gd name="connsiteY39" fmla="*/ 1568746 h 6858000"/>
              <a:gd name="connsiteX40" fmla="*/ 5835410 w 12192000"/>
              <a:gd name="connsiteY40" fmla="*/ 1558045 h 6858000"/>
              <a:gd name="connsiteX41" fmla="*/ 5985561 w 12192000"/>
              <a:gd name="connsiteY41" fmla="*/ 1616780 h 6858000"/>
              <a:gd name="connsiteX42" fmla="*/ 5499552 w 12192000"/>
              <a:gd name="connsiteY42" fmla="*/ 1476774 h 6858000"/>
              <a:gd name="connsiteX43" fmla="*/ 5530593 w 12192000"/>
              <a:gd name="connsiteY43" fmla="*/ 1513425 h 6858000"/>
              <a:gd name="connsiteX44" fmla="*/ 5700597 w 12192000"/>
              <a:gd name="connsiteY44" fmla="*/ 1609949 h 6858000"/>
              <a:gd name="connsiteX45" fmla="*/ 5748782 w 12192000"/>
              <a:gd name="connsiteY45" fmla="*/ 1670507 h 6858000"/>
              <a:gd name="connsiteX46" fmla="*/ 5799315 w 12192000"/>
              <a:gd name="connsiteY46" fmla="*/ 1703970 h 6858000"/>
              <a:gd name="connsiteX47" fmla="*/ 5870240 w 12192000"/>
              <a:gd name="connsiteY47" fmla="*/ 1703289 h 6858000"/>
              <a:gd name="connsiteX48" fmla="*/ 5920591 w 12192000"/>
              <a:gd name="connsiteY48" fmla="*/ 1754738 h 6858000"/>
              <a:gd name="connsiteX49" fmla="*/ 5868074 w 12192000"/>
              <a:gd name="connsiteY49" fmla="*/ 1765665 h 6858000"/>
              <a:gd name="connsiteX50" fmla="*/ 5806533 w 12192000"/>
              <a:gd name="connsiteY50" fmla="*/ 1757242 h 6858000"/>
              <a:gd name="connsiteX51" fmla="*/ 5673706 w 12192000"/>
              <a:gd name="connsiteY51" fmla="*/ 1759972 h 6858000"/>
              <a:gd name="connsiteX52" fmla="*/ 5597548 w 12192000"/>
              <a:gd name="connsiteY52" fmla="*/ 1769990 h 6858000"/>
              <a:gd name="connsiteX53" fmla="*/ 5422491 w 12192000"/>
              <a:gd name="connsiteY53" fmla="*/ 1752916 h 6858000"/>
              <a:gd name="connsiteX54" fmla="*/ 5432778 w 12192000"/>
              <a:gd name="connsiteY54" fmla="*/ 1796626 h 6858000"/>
              <a:gd name="connsiteX55" fmla="*/ 5426281 w 12192000"/>
              <a:gd name="connsiteY55" fmla="*/ 1834644 h 6858000"/>
              <a:gd name="connsiteX56" fmla="*/ 5423754 w 12192000"/>
              <a:gd name="connsiteY56" fmla="*/ 1917282 h 6858000"/>
              <a:gd name="connsiteX57" fmla="*/ 5425378 w 12192000"/>
              <a:gd name="connsiteY57" fmla="*/ 1930714 h 6858000"/>
              <a:gd name="connsiteX58" fmla="*/ 5386217 w 12192000"/>
              <a:gd name="connsiteY58" fmla="*/ 1939365 h 6858000"/>
              <a:gd name="connsiteX59" fmla="*/ 5619566 w 12192000"/>
              <a:gd name="connsiteY59" fmla="*/ 2111243 h 6858000"/>
              <a:gd name="connsiteX60" fmla="*/ 5463640 w 12192000"/>
              <a:gd name="connsiteY60" fmla="*/ 2067533 h 6858000"/>
              <a:gd name="connsiteX61" fmla="*/ 5442523 w 12192000"/>
              <a:gd name="connsiteY61" fmla="*/ 2139700 h 6858000"/>
              <a:gd name="connsiteX62" fmla="*/ 5515794 w 12192000"/>
              <a:gd name="connsiteY62" fmla="*/ 2203898 h 6858000"/>
              <a:gd name="connsiteX63" fmla="*/ 5542865 w 12192000"/>
              <a:gd name="connsiteY63" fmla="*/ 2330929 h 6858000"/>
              <a:gd name="connsiteX64" fmla="*/ 5529691 w 12192000"/>
              <a:gd name="connsiteY64" fmla="*/ 2447031 h 6858000"/>
              <a:gd name="connsiteX65" fmla="*/ 5498289 w 12192000"/>
              <a:gd name="connsiteY65" fmla="*/ 2483910 h 6858000"/>
              <a:gd name="connsiteX66" fmla="*/ 5452810 w 12192000"/>
              <a:gd name="connsiteY66" fmla="*/ 2550157 h 6858000"/>
              <a:gd name="connsiteX67" fmla="*/ 5424658 w 12192000"/>
              <a:gd name="connsiteY67" fmla="*/ 2591135 h 6858000"/>
              <a:gd name="connsiteX68" fmla="*/ 5326841 w 12192000"/>
              <a:gd name="connsiteY68" fmla="*/ 2575200 h 6858000"/>
              <a:gd name="connsiteX69" fmla="*/ 5457322 w 12192000"/>
              <a:gd name="connsiteY69" fmla="*/ 2679238 h 6858000"/>
              <a:gd name="connsiteX70" fmla="*/ 5351566 w 12192000"/>
              <a:gd name="connsiteY70" fmla="*/ 2666261 h 6858000"/>
              <a:gd name="connsiteX71" fmla="*/ 5317096 w 12192000"/>
              <a:gd name="connsiteY71" fmla="*/ 2673546 h 6858000"/>
              <a:gd name="connsiteX72" fmla="*/ 5336768 w 12192000"/>
              <a:gd name="connsiteY72" fmla="*/ 2707238 h 6858000"/>
              <a:gd name="connsiteX73" fmla="*/ 5414369 w 12192000"/>
              <a:gd name="connsiteY73" fmla="*/ 2764378 h 6858000"/>
              <a:gd name="connsiteX74" fmla="*/ 5574268 w 12192000"/>
              <a:gd name="connsiteY74" fmla="*/ 2919184 h 6858000"/>
              <a:gd name="connsiteX75" fmla="*/ 5419422 w 12192000"/>
              <a:gd name="connsiteY75" fmla="*/ 2848157 h 6858000"/>
              <a:gd name="connsiteX76" fmla="*/ 5582568 w 12192000"/>
              <a:gd name="connsiteY76" fmla="*/ 3007285 h 6858000"/>
              <a:gd name="connsiteX77" fmla="*/ 5618844 w 12192000"/>
              <a:gd name="connsiteY77" fmla="*/ 3060100 h 6858000"/>
              <a:gd name="connsiteX78" fmla="*/ 5692115 w 12192000"/>
              <a:gd name="connsiteY78" fmla="*/ 3191228 h 6858000"/>
              <a:gd name="connsiteX79" fmla="*/ 5688506 w 12192000"/>
              <a:gd name="connsiteY79" fmla="*/ 3206025 h 6858000"/>
              <a:gd name="connsiteX80" fmla="*/ 5603864 w 12192000"/>
              <a:gd name="connsiteY80" fmla="*/ 3184854 h 6858000"/>
              <a:gd name="connsiteX81" fmla="*/ 5713591 w 12192000"/>
              <a:gd name="connsiteY81" fmla="*/ 3295040 h 6858000"/>
              <a:gd name="connsiteX82" fmla="*/ 5826927 w 12192000"/>
              <a:gd name="connsiteY82" fmla="*/ 3379724 h 6858000"/>
              <a:gd name="connsiteX83" fmla="*/ 5746436 w 12192000"/>
              <a:gd name="connsiteY83" fmla="*/ 3366750 h 6858000"/>
              <a:gd name="connsiteX84" fmla="*/ 5635807 w 12192000"/>
              <a:gd name="connsiteY84" fmla="*/ 3318259 h 6858000"/>
              <a:gd name="connsiteX85" fmla="*/ 5597367 w 12192000"/>
              <a:gd name="connsiteY85" fmla="*/ 3336472 h 6858000"/>
              <a:gd name="connsiteX86" fmla="*/ 5702221 w 12192000"/>
              <a:gd name="connsiteY86" fmla="*/ 3416605 h 6858000"/>
              <a:gd name="connsiteX87" fmla="*/ 5762317 w 12192000"/>
              <a:gd name="connsiteY87" fmla="*/ 3453714 h 6858000"/>
              <a:gd name="connsiteX88" fmla="*/ 5786319 w 12192000"/>
              <a:gd name="connsiteY88" fmla="*/ 3482169 h 6858000"/>
              <a:gd name="connsiteX89" fmla="*/ 5854901 w 12192000"/>
              <a:gd name="connsiteY89" fmla="*/ 3583703 h 6858000"/>
              <a:gd name="connsiteX90" fmla="*/ 6056305 w 12192000"/>
              <a:gd name="connsiteY90" fmla="*/ 3694570 h 6858000"/>
              <a:gd name="connsiteX91" fmla="*/ 6244716 w 12192000"/>
              <a:gd name="connsiteY91" fmla="*/ 3832301 h 6858000"/>
              <a:gd name="connsiteX92" fmla="*/ 6391802 w 12192000"/>
              <a:gd name="connsiteY92" fmla="*/ 3918125 h 6858000"/>
              <a:gd name="connsiteX93" fmla="*/ 6763572 w 12192000"/>
              <a:gd name="connsiteY93" fmla="*/ 4028537 h 6858000"/>
              <a:gd name="connsiteX94" fmla="*/ 8173592 w 12192000"/>
              <a:gd name="connsiteY94" fmla="*/ 3279560 h 6858000"/>
              <a:gd name="connsiteX95" fmla="*/ 8191458 w 12192000"/>
              <a:gd name="connsiteY95" fmla="*/ 3257248 h 6858000"/>
              <a:gd name="connsiteX96" fmla="*/ 8259856 w 12192000"/>
              <a:gd name="connsiteY96" fmla="*/ 3173245 h 6858000"/>
              <a:gd name="connsiteX97" fmla="*/ 8317969 w 12192000"/>
              <a:gd name="connsiteY97" fmla="*/ 3097663 h 6858000"/>
              <a:gd name="connsiteX98" fmla="*/ 8287650 w 12192000"/>
              <a:gd name="connsiteY98" fmla="*/ 3072166 h 6858000"/>
              <a:gd name="connsiteX99" fmla="*/ 8328617 w 12192000"/>
              <a:gd name="connsiteY99" fmla="*/ 3000000 h 6858000"/>
              <a:gd name="connsiteX100" fmla="*/ 8458917 w 12192000"/>
              <a:gd name="connsiteY100" fmla="*/ 2777583 h 6858000"/>
              <a:gd name="connsiteX101" fmla="*/ 8516125 w 12192000"/>
              <a:gd name="connsiteY101" fmla="*/ 2728639 h 6858000"/>
              <a:gd name="connsiteX102" fmla="*/ 8585788 w 12192000"/>
              <a:gd name="connsiteY102" fmla="*/ 2605478 h 6858000"/>
              <a:gd name="connsiteX103" fmla="*/ 8595714 w 12192000"/>
              <a:gd name="connsiteY103" fmla="*/ 2577023 h 6858000"/>
              <a:gd name="connsiteX104" fmla="*/ 8581457 w 12192000"/>
              <a:gd name="connsiteY104" fmla="*/ 2540823 h 6858000"/>
              <a:gd name="connsiteX105" fmla="*/ 8570809 w 12192000"/>
              <a:gd name="connsiteY105" fmla="*/ 2504399 h 6858000"/>
              <a:gd name="connsiteX106" fmla="*/ 8584705 w 12192000"/>
              <a:gd name="connsiteY106" fmla="*/ 2493699 h 6858000"/>
              <a:gd name="connsiteX107" fmla="*/ 8674038 w 12192000"/>
              <a:gd name="connsiteY107" fmla="*/ 2475260 h 6858000"/>
              <a:gd name="connsiteX108" fmla="*/ 8622243 w 12192000"/>
              <a:gd name="connsiteY108" fmla="*/ 2406054 h 6858000"/>
              <a:gd name="connsiteX109" fmla="*/ 8530925 w 12192000"/>
              <a:gd name="connsiteY109" fmla="*/ 2302926 h 6858000"/>
              <a:gd name="connsiteX110" fmla="*/ 8489417 w 12192000"/>
              <a:gd name="connsiteY110" fmla="*/ 2229622 h 6858000"/>
              <a:gd name="connsiteX111" fmla="*/ 8484543 w 12192000"/>
              <a:gd name="connsiteY111" fmla="*/ 2164058 h 6858000"/>
              <a:gd name="connsiteX112" fmla="*/ 8402970 w 12192000"/>
              <a:gd name="connsiteY112" fmla="*/ 2125358 h 6858000"/>
              <a:gd name="connsiteX113" fmla="*/ 8479670 w 12192000"/>
              <a:gd name="connsiteY113" fmla="*/ 1986716 h 6858000"/>
              <a:gd name="connsiteX114" fmla="*/ 8487432 w 12192000"/>
              <a:gd name="connsiteY114" fmla="*/ 1958032 h 6858000"/>
              <a:gd name="connsiteX115" fmla="*/ 8441412 w 12192000"/>
              <a:gd name="connsiteY115" fmla="*/ 1855361 h 6858000"/>
              <a:gd name="connsiteX116" fmla="*/ 8433831 w 12192000"/>
              <a:gd name="connsiteY116" fmla="*/ 1838969 h 6858000"/>
              <a:gd name="connsiteX117" fmla="*/ 8416868 w 12192000"/>
              <a:gd name="connsiteY117" fmla="*/ 1806187 h 6858000"/>
              <a:gd name="connsiteX118" fmla="*/ 8368140 w 12192000"/>
              <a:gd name="connsiteY118" fmla="*/ 1798219 h 6858000"/>
              <a:gd name="connsiteX119" fmla="*/ 8393405 w 12192000"/>
              <a:gd name="connsiteY119" fmla="*/ 1774999 h 6858000"/>
              <a:gd name="connsiteX120" fmla="*/ 8442495 w 12192000"/>
              <a:gd name="connsiteY120" fmla="*/ 1696458 h 6858000"/>
              <a:gd name="connsiteX121" fmla="*/ 8409828 w 12192000"/>
              <a:gd name="connsiteY121" fmla="*/ 1621332 h 6858000"/>
              <a:gd name="connsiteX122" fmla="*/ 8407664 w 12192000"/>
              <a:gd name="connsiteY122" fmla="*/ 1579899 h 6858000"/>
              <a:gd name="connsiteX123" fmla="*/ 8462707 w 12192000"/>
              <a:gd name="connsiteY123" fmla="*/ 1526857 h 6858000"/>
              <a:gd name="connsiteX124" fmla="*/ 8504215 w 12192000"/>
              <a:gd name="connsiteY124" fmla="*/ 1505913 h 6858000"/>
              <a:gd name="connsiteX125" fmla="*/ 8523345 w 12192000"/>
              <a:gd name="connsiteY125" fmla="*/ 1475863 h 6858000"/>
              <a:gd name="connsiteX126" fmla="*/ 8500786 w 12192000"/>
              <a:gd name="connsiteY126" fmla="*/ 1450820 h 6858000"/>
              <a:gd name="connsiteX127" fmla="*/ 8400624 w 12192000"/>
              <a:gd name="connsiteY127" fmla="*/ 1391176 h 6858000"/>
              <a:gd name="connsiteX128" fmla="*/ 8454585 w 12192000"/>
              <a:gd name="connsiteY128" fmla="*/ 1341319 h 6858000"/>
              <a:gd name="connsiteX129" fmla="*/ 8172509 w 12192000"/>
              <a:gd name="connsiteY129" fmla="*/ 1106153 h 6858000"/>
              <a:gd name="connsiteX130" fmla="*/ 8138399 w 12192000"/>
              <a:gd name="connsiteY130" fmla="*/ 1070184 h 6858000"/>
              <a:gd name="connsiteX131" fmla="*/ 7957388 w 12192000"/>
              <a:gd name="connsiteY131" fmla="*/ 982992 h 6858000"/>
              <a:gd name="connsiteX132" fmla="*/ 7771142 w 12192000"/>
              <a:gd name="connsiteY132" fmla="*/ 921300 h 6858000"/>
              <a:gd name="connsiteX133" fmla="*/ 7900539 w 12192000"/>
              <a:gd name="connsiteY133" fmla="*/ 791082 h 6858000"/>
              <a:gd name="connsiteX134" fmla="*/ 7702923 w 12192000"/>
              <a:gd name="connsiteY134" fmla="*/ 760803 h 6858000"/>
              <a:gd name="connsiteX135" fmla="*/ 7683614 w 12192000"/>
              <a:gd name="connsiteY135" fmla="*/ 761714 h 6858000"/>
              <a:gd name="connsiteX136" fmla="*/ 7295600 w 12192000"/>
              <a:gd name="connsiteY136" fmla="*/ 741680 h 6858000"/>
              <a:gd name="connsiteX137" fmla="*/ 6739388 w 12192000"/>
              <a:gd name="connsiteY137" fmla="*/ 675206 h 6858000"/>
              <a:gd name="connsiteX138" fmla="*/ 6279006 w 12192000"/>
              <a:gd name="connsiteY138" fmla="*/ 635367 h 6858000"/>
              <a:gd name="connsiteX139" fmla="*/ 5788847 w 12192000"/>
              <a:gd name="connsiteY139" fmla="*/ 557964 h 6858000"/>
              <a:gd name="connsiteX140" fmla="*/ 5765387 w 12192000"/>
              <a:gd name="connsiteY140" fmla="*/ 552984 h 6858000"/>
              <a:gd name="connsiteX141" fmla="*/ 0 w 12192000"/>
              <a:gd name="connsiteY141" fmla="*/ 0 h 6858000"/>
              <a:gd name="connsiteX142" fmla="*/ 768106 w 12192000"/>
              <a:gd name="connsiteY142" fmla="*/ 0 h 6858000"/>
              <a:gd name="connsiteX143" fmla="*/ 767098 w 12192000"/>
              <a:gd name="connsiteY143" fmla="*/ 10118 h 6858000"/>
              <a:gd name="connsiteX144" fmla="*/ 756850 w 12192000"/>
              <a:gd name="connsiteY144" fmla="*/ 43654 h 6858000"/>
              <a:gd name="connsiteX145" fmla="*/ 768357 w 12192000"/>
              <a:gd name="connsiteY145" fmla="*/ 76852 h 6858000"/>
              <a:gd name="connsiteX146" fmla="*/ 882077 w 12192000"/>
              <a:gd name="connsiteY146" fmla="*/ 237315 h 6858000"/>
              <a:gd name="connsiteX147" fmla="*/ 761133 w 12192000"/>
              <a:gd name="connsiteY147" fmla="*/ 282106 h 6858000"/>
              <a:gd name="connsiteX148" fmla="*/ 753907 w 12192000"/>
              <a:gd name="connsiteY148" fmla="*/ 357988 h 6858000"/>
              <a:gd name="connsiteX149" fmla="*/ 692364 w 12192000"/>
              <a:gd name="connsiteY149" fmla="*/ 442830 h 6858000"/>
              <a:gd name="connsiteX150" fmla="*/ 556972 w 12192000"/>
              <a:gd name="connsiteY150" fmla="*/ 562188 h 6858000"/>
              <a:gd name="connsiteX151" fmla="*/ 480177 w 12192000"/>
              <a:gd name="connsiteY151" fmla="*/ 642286 h 6858000"/>
              <a:gd name="connsiteX152" fmla="*/ 612627 w 12192000"/>
              <a:gd name="connsiteY152" fmla="*/ 663627 h 6858000"/>
              <a:gd name="connsiteX153" fmla="*/ 633230 w 12192000"/>
              <a:gd name="connsiteY153" fmla="*/ 676011 h 6858000"/>
              <a:gd name="connsiteX154" fmla="*/ 617443 w 12192000"/>
              <a:gd name="connsiteY154" fmla="*/ 718168 h 6858000"/>
              <a:gd name="connsiteX155" fmla="*/ 596304 w 12192000"/>
              <a:gd name="connsiteY155" fmla="*/ 760064 h 6858000"/>
              <a:gd name="connsiteX156" fmla="*/ 611021 w 12192000"/>
              <a:gd name="connsiteY156" fmla="*/ 792998 h 6858000"/>
              <a:gd name="connsiteX157" fmla="*/ 714308 w 12192000"/>
              <a:gd name="connsiteY157" fmla="*/ 935543 h 6858000"/>
              <a:gd name="connsiteX158" fmla="*/ 799128 w 12192000"/>
              <a:gd name="connsiteY158" fmla="*/ 992190 h 6858000"/>
              <a:gd name="connsiteX159" fmla="*/ 992317 w 12192000"/>
              <a:gd name="connsiteY159" fmla="*/ 1249612 h 6858000"/>
              <a:gd name="connsiteX160" fmla="*/ 1053058 w 12192000"/>
              <a:gd name="connsiteY160" fmla="*/ 1333136 h 6858000"/>
              <a:gd name="connsiteX161" fmla="*/ 1008104 w 12192000"/>
              <a:gd name="connsiteY161" fmla="*/ 1362645 h 6858000"/>
              <a:gd name="connsiteX162" fmla="*/ 1094265 w 12192000"/>
              <a:gd name="connsiteY162" fmla="*/ 1450123 h 6858000"/>
              <a:gd name="connsiteX163" fmla="*/ 1195677 w 12192000"/>
              <a:gd name="connsiteY163" fmla="*/ 1547347 h 6858000"/>
              <a:gd name="connsiteX164" fmla="*/ 1222166 w 12192000"/>
              <a:gd name="connsiteY164" fmla="*/ 1573170 h 6858000"/>
              <a:gd name="connsiteX165" fmla="*/ 3312738 w 12192000"/>
              <a:gd name="connsiteY165" fmla="*/ 2440024 h 6858000"/>
              <a:gd name="connsiteX166" fmla="*/ 3863944 w 12192000"/>
              <a:gd name="connsiteY166" fmla="*/ 2312235 h 6858000"/>
              <a:gd name="connsiteX167" fmla="*/ 4082022 w 12192000"/>
              <a:gd name="connsiteY167" fmla="*/ 2212904 h 6858000"/>
              <a:gd name="connsiteX168" fmla="*/ 4361371 w 12192000"/>
              <a:gd name="connsiteY168" fmla="*/ 2053496 h 6858000"/>
              <a:gd name="connsiteX169" fmla="*/ 4659987 w 12192000"/>
              <a:gd name="connsiteY169" fmla="*/ 1925180 h 6858000"/>
              <a:gd name="connsiteX170" fmla="*/ 4761667 w 12192000"/>
              <a:gd name="connsiteY170" fmla="*/ 1807667 h 6858000"/>
              <a:gd name="connsiteX171" fmla="*/ 4797253 w 12192000"/>
              <a:gd name="connsiteY171" fmla="*/ 1774733 h 6858000"/>
              <a:gd name="connsiteX172" fmla="*/ 4886356 w 12192000"/>
              <a:gd name="connsiteY172" fmla="*/ 1731784 h 6858000"/>
              <a:gd name="connsiteX173" fmla="*/ 5041818 w 12192000"/>
              <a:gd name="connsiteY173" fmla="*/ 1639039 h 6858000"/>
              <a:gd name="connsiteX174" fmla="*/ 4984824 w 12192000"/>
              <a:gd name="connsiteY174" fmla="*/ 1617960 h 6858000"/>
              <a:gd name="connsiteX175" fmla="*/ 4820800 w 12192000"/>
              <a:gd name="connsiteY175" fmla="*/ 1674082 h 6858000"/>
              <a:gd name="connsiteX176" fmla="*/ 4701459 w 12192000"/>
              <a:gd name="connsiteY176" fmla="*/ 1689099 h 6858000"/>
              <a:gd name="connsiteX177" fmla="*/ 4869498 w 12192000"/>
              <a:gd name="connsiteY177" fmla="*/ 1591086 h 6858000"/>
              <a:gd name="connsiteX178" fmla="*/ 5032185 w 12192000"/>
              <a:gd name="connsiteY178" fmla="*/ 1463559 h 6858000"/>
              <a:gd name="connsiteX179" fmla="*/ 4906692 w 12192000"/>
              <a:gd name="connsiteY179" fmla="*/ 1488062 h 6858000"/>
              <a:gd name="connsiteX180" fmla="*/ 4901340 w 12192000"/>
              <a:gd name="connsiteY180" fmla="*/ 1470936 h 6858000"/>
              <a:gd name="connsiteX181" fmla="*/ 5009976 w 12192000"/>
              <a:gd name="connsiteY181" fmla="*/ 1319171 h 6858000"/>
              <a:gd name="connsiteX182" fmla="*/ 5063760 w 12192000"/>
              <a:gd name="connsiteY182" fmla="*/ 1258044 h 6858000"/>
              <a:gd name="connsiteX183" fmla="*/ 5305648 w 12192000"/>
              <a:gd name="connsiteY183" fmla="*/ 1073871 h 6858000"/>
              <a:gd name="connsiteX184" fmla="*/ 5076067 w 12192000"/>
              <a:gd name="connsiteY184" fmla="*/ 1156077 h 6858000"/>
              <a:gd name="connsiteX185" fmla="*/ 5313141 w 12192000"/>
              <a:gd name="connsiteY185" fmla="*/ 976907 h 6858000"/>
              <a:gd name="connsiteX186" fmla="*/ 5428196 w 12192000"/>
              <a:gd name="connsiteY186" fmla="*/ 910774 h 6858000"/>
              <a:gd name="connsiteX187" fmla="*/ 5457363 w 12192000"/>
              <a:gd name="connsiteY187" fmla="*/ 871779 h 6858000"/>
              <a:gd name="connsiteX188" fmla="*/ 5406256 w 12192000"/>
              <a:gd name="connsiteY188" fmla="*/ 863347 h 6858000"/>
              <a:gd name="connsiteX189" fmla="*/ 5249456 w 12192000"/>
              <a:gd name="connsiteY189" fmla="*/ 878367 h 6858000"/>
              <a:gd name="connsiteX190" fmla="*/ 5442914 w 12192000"/>
              <a:gd name="connsiteY190" fmla="*/ 757955 h 6858000"/>
              <a:gd name="connsiteX191" fmla="*/ 5297887 w 12192000"/>
              <a:gd name="connsiteY191" fmla="*/ 776398 h 6858000"/>
              <a:gd name="connsiteX192" fmla="*/ 5256146 w 12192000"/>
              <a:gd name="connsiteY192" fmla="*/ 728971 h 6858000"/>
              <a:gd name="connsiteX193" fmla="*/ 5188716 w 12192000"/>
              <a:gd name="connsiteY193" fmla="*/ 652298 h 6858000"/>
              <a:gd name="connsiteX194" fmla="*/ 5142160 w 12192000"/>
              <a:gd name="connsiteY194" fmla="*/ 609614 h 6858000"/>
              <a:gd name="connsiteX195" fmla="*/ 5122626 w 12192000"/>
              <a:gd name="connsiteY195" fmla="*/ 475239 h 6858000"/>
              <a:gd name="connsiteX196" fmla="*/ 5162763 w 12192000"/>
              <a:gd name="connsiteY196" fmla="*/ 328215 h 6858000"/>
              <a:gd name="connsiteX197" fmla="*/ 5271399 w 12192000"/>
              <a:gd name="connsiteY197" fmla="*/ 253914 h 6858000"/>
              <a:gd name="connsiteX198" fmla="*/ 5240091 w 12192000"/>
              <a:gd name="connsiteY198" fmla="*/ 170389 h 6858000"/>
              <a:gd name="connsiteX199" fmla="*/ 5008904 w 12192000"/>
              <a:gd name="connsiteY199" fmla="*/ 220979 h 6858000"/>
              <a:gd name="connsiteX200" fmla="*/ 5354881 w 12192000"/>
              <a:gd name="connsiteY200" fmla="*/ 22050 h 6858000"/>
              <a:gd name="connsiteX201" fmla="*/ 5296818 w 12192000"/>
              <a:gd name="connsiteY201" fmla="*/ 12038 h 6858000"/>
              <a:gd name="connsiteX202" fmla="*/ 5297018 w 12192000"/>
              <a:gd name="connsiteY202" fmla="*/ 3177 h 6858000"/>
              <a:gd name="connsiteX203" fmla="*/ 5298067 w 12192000"/>
              <a:gd name="connsiteY203" fmla="*/ 0 h 6858000"/>
              <a:gd name="connsiteX204" fmla="*/ 8958468 w 12192000"/>
              <a:gd name="connsiteY204" fmla="*/ 0 h 6858000"/>
              <a:gd name="connsiteX205" fmla="*/ 8936439 w 12192000"/>
              <a:gd name="connsiteY205" fmla="*/ 18562 h 6858000"/>
              <a:gd name="connsiteX206" fmla="*/ 8934304 w 12192000"/>
              <a:gd name="connsiteY206" fmla="*/ 46608 h 6858000"/>
              <a:gd name="connsiteX207" fmla="*/ 9027240 w 12192000"/>
              <a:gd name="connsiteY207" fmla="*/ 113638 h 6858000"/>
              <a:gd name="connsiteX208" fmla="*/ 8854734 w 12192000"/>
              <a:gd name="connsiteY208" fmla="*/ 193826 h 6858000"/>
              <a:gd name="connsiteX209" fmla="*/ 8815880 w 12192000"/>
              <a:gd name="connsiteY209" fmla="*/ 227493 h 6858000"/>
              <a:gd name="connsiteX210" fmla="*/ 8848828 w 12192000"/>
              <a:gd name="connsiteY210" fmla="*/ 267894 h 6858000"/>
              <a:gd name="connsiteX211" fmla="*/ 8920315 w 12192000"/>
              <a:gd name="connsiteY211" fmla="*/ 296052 h 6858000"/>
              <a:gd name="connsiteX212" fmla="*/ 9015115 w 12192000"/>
              <a:gd name="connsiteY212" fmla="*/ 367363 h 6858000"/>
              <a:gd name="connsiteX213" fmla="*/ 9011388 w 12192000"/>
              <a:gd name="connsiteY213" fmla="*/ 423067 h 6858000"/>
              <a:gd name="connsiteX214" fmla="*/ 8955127 w 12192000"/>
              <a:gd name="connsiteY214" fmla="*/ 524068 h 6858000"/>
              <a:gd name="connsiteX215" fmla="*/ 9039672 w 12192000"/>
              <a:gd name="connsiteY215" fmla="*/ 629661 h 6858000"/>
              <a:gd name="connsiteX216" fmla="*/ 9083187 w 12192000"/>
              <a:gd name="connsiteY216" fmla="*/ 660880 h 6858000"/>
              <a:gd name="connsiteX217" fmla="*/ 8999263 w 12192000"/>
              <a:gd name="connsiteY217" fmla="*/ 671592 h 6858000"/>
              <a:gd name="connsiteX218" fmla="*/ 8970048 w 12192000"/>
              <a:gd name="connsiteY218" fmla="*/ 715664 h 6858000"/>
              <a:gd name="connsiteX219" fmla="*/ 8956992 w 12192000"/>
              <a:gd name="connsiteY219" fmla="*/ 737702 h 6858000"/>
              <a:gd name="connsiteX220" fmla="*/ 8877733 w 12192000"/>
              <a:gd name="connsiteY220" fmla="*/ 875737 h 6858000"/>
              <a:gd name="connsiteX221" fmla="*/ 8891100 w 12192000"/>
              <a:gd name="connsiteY221" fmla="*/ 914300 h 6858000"/>
              <a:gd name="connsiteX222" fmla="*/ 9023199 w 12192000"/>
              <a:gd name="connsiteY222" fmla="*/ 1100695 h 6858000"/>
              <a:gd name="connsiteX223" fmla="*/ 8882708 w 12192000"/>
              <a:gd name="connsiteY223" fmla="*/ 1152725 h 6858000"/>
              <a:gd name="connsiteX224" fmla="*/ 8874315 w 12192000"/>
              <a:gd name="connsiteY224" fmla="*/ 1240870 h 6858000"/>
              <a:gd name="connsiteX225" fmla="*/ 8802826 w 12192000"/>
              <a:gd name="connsiteY225" fmla="*/ 1339424 h 6858000"/>
              <a:gd name="connsiteX226" fmla="*/ 8645552 w 12192000"/>
              <a:gd name="connsiteY226" fmla="*/ 1478072 h 6858000"/>
              <a:gd name="connsiteX227" fmla="*/ 8556347 w 12192000"/>
              <a:gd name="connsiteY227" fmla="*/ 1571114 h 6858000"/>
              <a:gd name="connsiteX228" fmla="*/ 8710202 w 12192000"/>
              <a:gd name="connsiteY228" fmla="*/ 1595904 h 6858000"/>
              <a:gd name="connsiteX229" fmla="*/ 8734135 w 12192000"/>
              <a:gd name="connsiteY229" fmla="*/ 1610290 h 6858000"/>
              <a:gd name="connsiteX230" fmla="*/ 8715797 w 12192000"/>
              <a:gd name="connsiteY230" fmla="*/ 1659260 h 6858000"/>
              <a:gd name="connsiteX231" fmla="*/ 8691242 w 12192000"/>
              <a:gd name="connsiteY231" fmla="*/ 1707927 h 6858000"/>
              <a:gd name="connsiteX232" fmla="*/ 8708337 w 12192000"/>
              <a:gd name="connsiteY232" fmla="*/ 1746183 h 6858000"/>
              <a:gd name="connsiteX233" fmla="*/ 8828316 w 12192000"/>
              <a:gd name="connsiteY233" fmla="*/ 1911765 h 6858000"/>
              <a:gd name="connsiteX234" fmla="*/ 8926844 w 12192000"/>
              <a:gd name="connsiteY234" fmla="*/ 1977567 h 6858000"/>
              <a:gd name="connsiteX235" fmla="*/ 9151255 w 12192000"/>
              <a:gd name="connsiteY235" fmla="*/ 2276592 h 6858000"/>
              <a:gd name="connsiteX236" fmla="*/ 9221812 w 12192000"/>
              <a:gd name="connsiteY236" fmla="*/ 2373614 h 6858000"/>
              <a:gd name="connsiteX237" fmla="*/ 9169593 w 12192000"/>
              <a:gd name="connsiteY237" fmla="*/ 2407892 h 6858000"/>
              <a:gd name="connsiteX238" fmla="*/ 9269679 w 12192000"/>
              <a:gd name="connsiteY238" fmla="*/ 2509507 h 6858000"/>
              <a:gd name="connsiteX239" fmla="*/ 9387480 w 12192000"/>
              <a:gd name="connsiteY239" fmla="*/ 2622444 h 6858000"/>
              <a:gd name="connsiteX240" fmla="*/ 9418250 w 12192000"/>
              <a:gd name="connsiteY240" fmla="*/ 2652440 h 6858000"/>
              <a:gd name="connsiteX241" fmla="*/ 11846684 w 12192000"/>
              <a:gd name="connsiteY241" fmla="*/ 3659389 h 6858000"/>
              <a:gd name="connsiteX242" fmla="*/ 12172890 w 12192000"/>
              <a:gd name="connsiteY242" fmla="*/ 3610878 h 6858000"/>
              <a:gd name="connsiteX243" fmla="*/ 12192000 w 12192000"/>
              <a:gd name="connsiteY243" fmla="*/ 3605403 h 6858000"/>
              <a:gd name="connsiteX244" fmla="*/ 12192000 w 12192000"/>
              <a:gd name="connsiteY244" fmla="*/ 6858000 h 6858000"/>
              <a:gd name="connsiteX245" fmla="*/ 2667892 w 12192000"/>
              <a:gd name="connsiteY245" fmla="*/ 6858000 h 6858000"/>
              <a:gd name="connsiteX246" fmla="*/ 2654380 w 12192000"/>
              <a:gd name="connsiteY246" fmla="*/ 6849405 h 6858000"/>
              <a:gd name="connsiteX247" fmla="*/ 2517472 w 12192000"/>
              <a:gd name="connsiteY247" fmla="*/ 6768410 h 6858000"/>
              <a:gd name="connsiteX248" fmla="*/ 2863768 w 12192000"/>
              <a:gd name="connsiteY248" fmla="*/ 6678867 h 6858000"/>
              <a:gd name="connsiteX249" fmla="*/ 3200332 w 12192000"/>
              <a:gd name="connsiteY249" fmla="*/ 6552312 h 6858000"/>
              <a:gd name="connsiteX250" fmla="*/ 3263755 w 12192000"/>
              <a:gd name="connsiteY250" fmla="*/ 6500106 h 6858000"/>
              <a:gd name="connsiteX251" fmla="*/ 3788234 w 12192000"/>
              <a:gd name="connsiteY251" fmla="*/ 6158777 h 6858000"/>
              <a:gd name="connsiteX252" fmla="*/ 3687901 w 12192000"/>
              <a:gd name="connsiteY252" fmla="*/ 6086412 h 6858000"/>
              <a:gd name="connsiteX253" fmla="*/ 3874137 w 12192000"/>
              <a:gd name="connsiteY253" fmla="*/ 5999841 h 6858000"/>
              <a:gd name="connsiteX254" fmla="*/ 3916083 w 12192000"/>
              <a:gd name="connsiteY254" fmla="*/ 5963494 h 6858000"/>
              <a:gd name="connsiteX255" fmla="*/ 3880513 w 12192000"/>
              <a:gd name="connsiteY255" fmla="*/ 5919878 h 6858000"/>
              <a:gd name="connsiteX256" fmla="*/ 3803335 w 12192000"/>
              <a:gd name="connsiteY256" fmla="*/ 5889479 h 6858000"/>
              <a:gd name="connsiteX257" fmla="*/ 3700990 w 12192000"/>
              <a:gd name="connsiteY257" fmla="*/ 5812491 h 6858000"/>
              <a:gd name="connsiteX258" fmla="*/ 3705014 w 12192000"/>
              <a:gd name="connsiteY258" fmla="*/ 5752353 h 6858000"/>
              <a:gd name="connsiteX259" fmla="*/ 3765753 w 12192000"/>
              <a:gd name="connsiteY259" fmla="*/ 5643313 h 6858000"/>
              <a:gd name="connsiteX260" fmla="*/ 3674479 w 12192000"/>
              <a:gd name="connsiteY260" fmla="*/ 5529315 h 6858000"/>
              <a:gd name="connsiteX261" fmla="*/ 3627501 w 12192000"/>
              <a:gd name="connsiteY261" fmla="*/ 5495612 h 6858000"/>
              <a:gd name="connsiteX262" fmla="*/ 3718104 w 12192000"/>
              <a:gd name="connsiteY262" fmla="*/ 5484048 h 6858000"/>
              <a:gd name="connsiteX263" fmla="*/ 3749644 w 12192000"/>
              <a:gd name="connsiteY263" fmla="*/ 5436467 h 6858000"/>
              <a:gd name="connsiteX264" fmla="*/ 3763740 w 12192000"/>
              <a:gd name="connsiteY264" fmla="*/ 5412675 h 6858000"/>
              <a:gd name="connsiteX265" fmla="*/ 3849307 w 12192000"/>
              <a:gd name="connsiteY265" fmla="*/ 5263654 h 6858000"/>
              <a:gd name="connsiteX266" fmla="*/ 3834876 w 12192000"/>
              <a:gd name="connsiteY266" fmla="*/ 5222021 h 6858000"/>
              <a:gd name="connsiteX267" fmla="*/ 3692263 w 12192000"/>
              <a:gd name="connsiteY267" fmla="*/ 5020790 h 6858000"/>
              <a:gd name="connsiteX268" fmla="*/ 3843936 w 12192000"/>
              <a:gd name="connsiteY268" fmla="*/ 4964619 h 6858000"/>
              <a:gd name="connsiteX269" fmla="*/ 3852997 w 12192000"/>
              <a:gd name="connsiteY269" fmla="*/ 4869458 h 6858000"/>
              <a:gd name="connsiteX270" fmla="*/ 3930177 w 12192000"/>
              <a:gd name="connsiteY270" fmla="*/ 4763060 h 6858000"/>
              <a:gd name="connsiteX271" fmla="*/ 4099968 w 12192000"/>
              <a:gd name="connsiteY271" fmla="*/ 4613376 h 6858000"/>
              <a:gd name="connsiteX272" fmla="*/ 4196274 w 12192000"/>
              <a:gd name="connsiteY272" fmla="*/ 4512928 h 6858000"/>
              <a:gd name="connsiteX273" fmla="*/ 4030173 w 12192000"/>
              <a:gd name="connsiteY273" fmla="*/ 4486165 h 6858000"/>
              <a:gd name="connsiteX274" fmla="*/ 4004335 w 12192000"/>
              <a:gd name="connsiteY274" fmla="*/ 4470634 h 6858000"/>
              <a:gd name="connsiteX275" fmla="*/ 4024133 w 12192000"/>
              <a:gd name="connsiteY275" fmla="*/ 4417767 h 6858000"/>
              <a:gd name="connsiteX276" fmla="*/ 4050642 w 12192000"/>
              <a:gd name="connsiteY276" fmla="*/ 4365226 h 6858000"/>
              <a:gd name="connsiteX277" fmla="*/ 4032186 w 12192000"/>
              <a:gd name="connsiteY277" fmla="*/ 4323924 h 6858000"/>
              <a:gd name="connsiteX278" fmla="*/ 3902658 w 12192000"/>
              <a:gd name="connsiteY278" fmla="*/ 4145163 h 6858000"/>
              <a:gd name="connsiteX279" fmla="*/ 3796288 w 12192000"/>
              <a:gd name="connsiteY279" fmla="*/ 4074123 h 6858000"/>
              <a:gd name="connsiteX280" fmla="*/ 3554015 w 12192000"/>
              <a:gd name="connsiteY280" fmla="*/ 3751298 h 6858000"/>
              <a:gd name="connsiteX281" fmla="*/ 3477841 w 12192000"/>
              <a:gd name="connsiteY281" fmla="*/ 3646554 h 6858000"/>
              <a:gd name="connsiteX282" fmla="*/ 3534217 w 12192000"/>
              <a:gd name="connsiteY282" fmla="*/ 3609547 h 6858000"/>
              <a:gd name="connsiteX283" fmla="*/ 3426164 w 12192000"/>
              <a:gd name="connsiteY283" fmla="*/ 3499844 h 6858000"/>
              <a:gd name="connsiteX284" fmla="*/ 3298987 w 12192000"/>
              <a:gd name="connsiteY284" fmla="*/ 3377918 h 6858000"/>
              <a:gd name="connsiteX285" fmla="*/ 3265768 w 12192000"/>
              <a:gd name="connsiteY285" fmla="*/ 3345534 h 6858000"/>
              <a:gd name="connsiteX286" fmla="*/ 698533 w 12192000"/>
              <a:gd name="connsiteY286" fmla="*/ 2257448 h 6858000"/>
              <a:gd name="connsiteX287" fmla="*/ 644044 w 12192000"/>
              <a:gd name="connsiteY287" fmla="*/ 2258439 h 6858000"/>
              <a:gd name="connsiteX288" fmla="*/ 121106 w 12192000"/>
              <a:gd name="connsiteY288" fmla="*/ 2359734 h 6858000"/>
              <a:gd name="connsiteX289" fmla="*/ 0 w 12192000"/>
              <a:gd name="connsiteY289" fmla="*/ 24021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192000" h="6858000">
                <a:moveTo>
                  <a:pt x="5765387" y="552984"/>
                </a:moveTo>
                <a:cubicBezTo>
                  <a:pt x="5757491" y="552728"/>
                  <a:pt x="5749866" y="555802"/>
                  <a:pt x="5743549" y="567982"/>
                </a:cubicBezTo>
                <a:cubicBezTo>
                  <a:pt x="5777117" y="600080"/>
                  <a:pt x="5819889" y="588014"/>
                  <a:pt x="5865186" y="624212"/>
                </a:cubicBezTo>
                <a:cubicBezTo>
                  <a:pt x="5791555" y="612828"/>
                  <a:pt x="5733261" y="603722"/>
                  <a:pt x="5674970" y="594618"/>
                </a:cubicBezTo>
                <a:cubicBezTo>
                  <a:pt x="5673886" y="600991"/>
                  <a:pt x="5672804" y="607366"/>
                  <a:pt x="5671722" y="613739"/>
                </a:cubicBezTo>
                <a:cubicBezTo>
                  <a:pt x="5746257" y="627171"/>
                  <a:pt x="5815197" y="661774"/>
                  <a:pt x="5887746" y="686133"/>
                </a:cubicBezTo>
                <a:cubicBezTo>
                  <a:pt x="5881068" y="701160"/>
                  <a:pt x="5874392" y="698199"/>
                  <a:pt x="5868434" y="697289"/>
                </a:cubicBezTo>
                <a:cubicBezTo>
                  <a:pt x="5829634" y="691369"/>
                  <a:pt x="5790832" y="685452"/>
                  <a:pt x="5753657" y="669287"/>
                </a:cubicBezTo>
                <a:cubicBezTo>
                  <a:pt x="5745355" y="665643"/>
                  <a:pt x="5735248" y="665643"/>
                  <a:pt x="5730555" y="676572"/>
                </a:cubicBezTo>
                <a:cubicBezTo>
                  <a:pt x="5723878" y="692053"/>
                  <a:pt x="5733442" y="702070"/>
                  <a:pt x="5741924" y="710491"/>
                </a:cubicBezTo>
                <a:cubicBezTo>
                  <a:pt x="5756724" y="725062"/>
                  <a:pt x="5774589" y="720965"/>
                  <a:pt x="5791735" y="723695"/>
                </a:cubicBezTo>
                <a:cubicBezTo>
                  <a:pt x="5837394" y="730753"/>
                  <a:pt x="5859232" y="752836"/>
                  <a:pt x="5869339" y="803376"/>
                </a:cubicBezTo>
                <a:cubicBezTo>
                  <a:pt x="5829273" y="782886"/>
                  <a:pt x="5790652" y="808156"/>
                  <a:pt x="5751851" y="793813"/>
                </a:cubicBezTo>
                <a:cubicBezTo>
                  <a:pt x="5741745" y="790172"/>
                  <a:pt x="5725683" y="795634"/>
                  <a:pt x="5731096" y="813164"/>
                </a:cubicBezTo>
                <a:cubicBezTo>
                  <a:pt x="5736150" y="829555"/>
                  <a:pt x="5752933" y="841392"/>
                  <a:pt x="5723155" y="838206"/>
                </a:cubicBezTo>
                <a:cubicBezTo>
                  <a:pt x="5701860" y="835929"/>
                  <a:pt x="5660171" y="854369"/>
                  <a:pt x="5677677" y="858922"/>
                </a:cubicBezTo>
                <a:cubicBezTo>
                  <a:pt x="5699694" y="864614"/>
                  <a:pt x="5721172" y="872810"/>
                  <a:pt x="5749146" y="882143"/>
                </a:cubicBezTo>
                <a:cubicBezTo>
                  <a:pt x="5718283" y="897394"/>
                  <a:pt x="5696085" y="894207"/>
                  <a:pt x="5672804" y="882143"/>
                </a:cubicBezTo>
                <a:cubicBezTo>
                  <a:pt x="5658728" y="874858"/>
                  <a:pt x="5642530" y="866776"/>
                  <a:pt x="5626987" y="862565"/>
                </a:cubicBezTo>
                <a:lnTo>
                  <a:pt x="5611575" y="860624"/>
                </a:lnTo>
                <a:lnTo>
                  <a:pt x="5629275" y="904875"/>
                </a:lnTo>
                <a:cubicBezTo>
                  <a:pt x="5636975" y="929899"/>
                  <a:pt x="5648325" y="981075"/>
                  <a:pt x="5648325" y="981075"/>
                </a:cubicBezTo>
                <a:lnTo>
                  <a:pt x="5646577" y="1001285"/>
                </a:lnTo>
                <a:lnTo>
                  <a:pt x="5653179" y="1004447"/>
                </a:lnTo>
                <a:cubicBezTo>
                  <a:pt x="5672649" y="1015232"/>
                  <a:pt x="5691732" y="1027443"/>
                  <a:pt x="5710342" y="1041501"/>
                </a:cubicBezTo>
                <a:cubicBezTo>
                  <a:pt x="5704025" y="1052200"/>
                  <a:pt x="5671903" y="1082706"/>
                  <a:pt x="5685076" y="1084982"/>
                </a:cubicBezTo>
                <a:cubicBezTo>
                  <a:pt x="5722072" y="1091584"/>
                  <a:pt x="5754918" y="1113894"/>
                  <a:pt x="5788666" y="1132334"/>
                </a:cubicBezTo>
                <a:cubicBezTo>
                  <a:pt x="5803286" y="1140301"/>
                  <a:pt x="5820971" y="1150775"/>
                  <a:pt x="5814113" y="1179230"/>
                </a:cubicBezTo>
                <a:cubicBezTo>
                  <a:pt x="5801661" y="1187198"/>
                  <a:pt x="5792457" y="1176043"/>
                  <a:pt x="5782171" y="1175133"/>
                </a:cubicBezTo>
                <a:cubicBezTo>
                  <a:pt x="5771703" y="1174223"/>
                  <a:pt x="5748241" y="1180140"/>
                  <a:pt x="5754739" y="1184011"/>
                </a:cubicBezTo>
                <a:cubicBezTo>
                  <a:pt x="5784336" y="1201540"/>
                  <a:pt x="5731096" y="1243656"/>
                  <a:pt x="5766109" y="1243656"/>
                </a:cubicBezTo>
                <a:cubicBezTo>
                  <a:pt x="5824761" y="1243883"/>
                  <a:pt x="5855983" y="1318554"/>
                  <a:pt x="5912470" y="1320604"/>
                </a:cubicBezTo>
                <a:cubicBezTo>
                  <a:pt x="5921493" y="1320830"/>
                  <a:pt x="5925825" y="1334034"/>
                  <a:pt x="5925644" y="1345645"/>
                </a:cubicBezTo>
                <a:cubicBezTo>
                  <a:pt x="5925644" y="1359532"/>
                  <a:pt x="5917343" y="1362036"/>
                  <a:pt x="5908138" y="1363402"/>
                </a:cubicBezTo>
                <a:cubicBezTo>
                  <a:pt x="5894061" y="1365450"/>
                  <a:pt x="5879444" y="1345645"/>
                  <a:pt x="5860855" y="1372508"/>
                </a:cubicBezTo>
                <a:cubicBezTo>
                  <a:pt x="5894242" y="1388215"/>
                  <a:pt x="5927629" y="1403924"/>
                  <a:pt x="5927087" y="1457878"/>
                </a:cubicBezTo>
                <a:cubicBezTo>
                  <a:pt x="5926908" y="1472447"/>
                  <a:pt x="5940804" y="1477911"/>
                  <a:pt x="5951271" y="1481553"/>
                </a:cubicBezTo>
                <a:cubicBezTo>
                  <a:pt x="5968597" y="1487473"/>
                  <a:pt x="5983213" y="1497945"/>
                  <a:pt x="5992599" y="1518207"/>
                </a:cubicBezTo>
                <a:cubicBezTo>
                  <a:pt x="5992418" y="1522076"/>
                  <a:pt x="5992238" y="1526174"/>
                  <a:pt x="5993321" y="1529362"/>
                </a:cubicBezTo>
                <a:cubicBezTo>
                  <a:pt x="5990253" y="1578306"/>
                  <a:pt x="5964988" y="1576939"/>
                  <a:pt x="5937015" y="1568746"/>
                </a:cubicBezTo>
                <a:cubicBezTo>
                  <a:pt x="5903627" y="1558728"/>
                  <a:pt x="5870601" y="1540515"/>
                  <a:pt x="5835410" y="1558045"/>
                </a:cubicBezTo>
                <a:cubicBezTo>
                  <a:pt x="5885040" y="1581493"/>
                  <a:pt x="5938999" y="1583315"/>
                  <a:pt x="5985561" y="1616780"/>
                </a:cubicBezTo>
                <a:cubicBezTo>
                  <a:pt x="5815197" y="1622927"/>
                  <a:pt x="5664684" y="1517295"/>
                  <a:pt x="5499552" y="1476774"/>
                </a:cubicBezTo>
                <a:cubicBezTo>
                  <a:pt x="5505146" y="1503863"/>
                  <a:pt x="5518501" y="1509327"/>
                  <a:pt x="5530593" y="1513425"/>
                </a:cubicBezTo>
                <a:cubicBezTo>
                  <a:pt x="5591592" y="1533915"/>
                  <a:pt x="5645011" y="1574665"/>
                  <a:pt x="5700597" y="1609949"/>
                </a:cubicBezTo>
                <a:cubicBezTo>
                  <a:pt x="5723516" y="1624519"/>
                  <a:pt x="5740121" y="1639091"/>
                  <a:pt x="5748782" y="1670507"/>
                </a:cubicBezTo>
                <a:cubicBezTo>
                  <a:pt x="5756544" y="1698963"/>
                  <a:pt x="5771522" y="1712167"/>
                  <a:pt x="5799315" y="1703970"/>
                </a:cubicBezTo>
                <a:cubicBezTo>
                  <a:pt x="5821873" y="1697141"/>
                  <a:pt x="5846597" y="1700783"/>
                  <a:pt x="5870240" y="1703289"/>
                </a:cubicBezTo>
                <a:cubicBezTo>
                  <a:pt x="5897491" y="1706020"/>
                  <a:pt x="5927991" y="1738119"/>
                  <a:pt x="5920591" y="1754738"/>
                </a:cubicBezTo>
                <a:cubicBezTo>
                  <a:pt x="5907958" y="1782967"/>
                  <a:pt x="5886844" y="1768852"/>
                  <a:pt x="5868074" y="1765665"/>
                </a:cubicBezTo>
                <a:cubicBezTo>
                  <a:pt x="5846778" y="1761795"/>
                  <a:pt x="5807256" y="1753826"/>
                  <a:pt x="5806533" y="1757242"/>
                </a:cubicBezTo>
                <a:cubicBezTo>
                  <a:pt x="5792636" y="1828042"/>
                  <a:pt x="5694821" y="1766350"/>
                  <a:pt x="5673706" y="1759972"/>
                </a:cubicBezTo>
                <a:cubicBezTo>
                  <a:pt x="5647358" y="1752006"/>
                  <a:pt x="5622635" y="1766576"/>
                  <a:pt x="5597548" y="1769990"/>
                </a:cubicBezTo>
                <a:cubicBezTo>
                  <a:pt x="5575169" y="1773177"/>
                  <a:pt x="5448658" y="1782967"/>
                  <a:pt x="5422491" y="1752916"/>
                </a:cubicBezTo>
                <a:cubicBezTo>
                  <a:pt x="5418882" y="1776364"/>
                  <a:pt x="5426460" y="1785926"/>
                  <a:pt x="5432778" y="1796626"/>
                </a:cubicBezTo>
                <a:cubicBezTo>
                  <a:pt x="5441620" y="1811878"/>
                  <a:pt x="5443065" y="1822578"/>
                  <a:pt x="5426281" y="1834644"/>
                </a:cubicBezTo>
                <a:cubicBezTo>
                  <a:pt x="5378455" y="1869248"/>
                  <a:pt x="5379178" y="1870385"/>
                  <a:pt x="5423754" y="1917282"/>
                </a:cubicBezTo>
                <a:cubicBezTo>
                  <a:pt x="5425921" y="1919330"/>
                  <a:pt x="5425017" y="1926161"/>
                  <a:pt x="5425378" y="1930714"/>
                </a:cubicBezTo>
                <a:cubicBezTo>
                  <a:pt x="5413647" y="1937998"/>
                  <a:pt x="5399932" y="1919786"/>
                  <a:pt x="5386217" y="1939365"/>
                </a:cubicBezTo>
                <a:cubicBezTo>
                  <a:pt x="5445952" y="2025417"/>
                  <a:pt x="5537091" y="2046587"/>
                  <a:pt x="5619566" y="2111243"/>
                </a:cubicBezTo>
                <a:cubicBezTo>
                  <a:pt x="5552792" y="2132642"/>
                  <a:pt x="5512726" y="2057972"/>
                  <a:pt x="5463640" y="2067533"/>
                </a:cubicBezTo>
                <a:cubicBezTo>
                  <a:pt x="5439094" y="2090982"/>
                  <a:pt x="5512005" y="2128545"/>
                  <a:pt x="5442523" y="2139700"/>
                </a:cubicBezTo>
                <a:cubicBezTo>
                  <a:pt x="5472663" y="2160188"/>
                  <a:pt x="5495041" y="2180220"/>
                  <a:pt x="5515794" y="2203898"/>
                </a:cubicBezTo>
                <a:cubicBezTo>
                  <a:pt x="5552792" y="2246241"/>
                  <a:pt x="5560010" y="2274014"/>
                  <a:pt x="5542865" y="2330929"/>
                </a:cubicBezTo>
                <a:cubicBezTo>
                  <a:pt x="5531676" y="2368264"/>
                  <a:pt x="5515253" y="2402640"/>
                  <a:pt x="5529691" y="2447031"/>
                </a:cubicBezTo>
                <a:cubicBezTo>
                  <a:pt x="5539796" y="2477537"/>
                  <a:pt x="5535826" y="2497570"/>
                  <a:pt x="5498289" y="2483910"/>
                </a:cubicBezTo>
                <a:cubicBezTo>
                  <a:pt x="5457864" y="2469340"/>
                  <a:pt x="5442704" y="2496659"/>
                  <a:pt x="5452810" y="2550157"/>
                </a:cubicBezTo>
                <a:cubicBezTo>
                  <a:pt x="5459307" y="2584534"/>
                  <a:pt x="5452449" y="2595005"/>
                  <a:pt x="5424658" y="2591135"/>
                </a:cubicBezTo>
                <a:cubicBezTo>
                  <a:pt x="5393976" y="2586810"/>
                  <a:pt x="5364740" y="2564271"/>
                  <a:pt x="5326841" y="2575200"/>
                </a:cubicBezTo>
                <a:cubicBezTo>
                  <a:pt x="5357159" y="2637577"/>
                  <a:pt x="5421950" y="2619820"/>
                  <a:pt x="5457322" y="2679238"/>
                </a:cubicBezTo>
                <a:cubicBezTo>
                  <a:pt x="5415093" y="2679464"/>
                  <a:pt x="5382787" y="2679238"/>
                  <a:pt x="5351566" y="2666261"/>
                </a:cubicBezTo>
                <a:cubicBezTo>
                  <a:pt x="5338571" y="2661024"/>
                  <a:pt x="5324314" y="2655562"/>
                  <a:pt x="5317096" y="2673546"/>
                </a:cubicBezTo>
                <a:cubicBezTo>
                  <a:pt x="5308613" y="2695173"/>
                  <a:pt x="5326119" y="2703369"/>
                  <a:pt x="5336768" y="2707238"/>
                </a:cubicBezTo>
                <a:cubicBezTo>
                  <a:pt x="5366726" y="2718166"/>
                  <a:pt x="5389645" y="2744118"/>
                  <a:pt x="5414369" y="2764378"/>
                </a:cubicBezTo>
                <a:cubicBezTo>
                  <a:pt x="5468692" y="2808772"/>
                  <a:pt x="5528248" y="2845879"/>
                  <a:pt x="5574268" y="2919184"/>
                </a:cubicBezTo>
                <a:cubicBezTo>
                  <a:pt x="5516335" y="2900516"/>
                  <a:pt x="5473203" y="2857035"/>
                  <a:pt x="5419422" y="2848157"/>
                </a:cubicBezTo>
                <a:cubicBezTo>
                  <a:pt x="5465985" y="2914859"/>
                  <a:pt x="5525902" y="2958795"/>
                  <a:pt x="5582568" y="3007285"/>
                </a:cubicBezTo>
                <a:cubicBezTo>
                  <a:pt x="5598811" y="3020945"/>
                  <a:pt x="5615234" y="3030279"/>
                  <a:pt x="5618844" y="3060100"/>
                </a:cubicBezTo>
                <a:cubicBezTo>
                  <a:pt x="5625883" y="3117925"/>
                  <a:pt x="5646997" y="3165732"/>
                  <a:pt x="5692115" y="3191228"/>
                </a:cubicBezTo>
                <a:cubicBezTo>
                  <a:pt x="5692475" y="3191457"/>
                  <a:pt x="5689949" y="3200109"/>
                  <a:pt x="5688506" y="3206025"/>
                </a:cubicBezTo>
                <a:cubicBezTo>
                  <a:pt x="5660893" y="3207848"/>
                  <a:pt x="5639057" y="3173699"/>
                  <a:pt x="5603864" y="3184854"/>
                </a:cubicBezTo>
                <a:cubicBezTo>
                  <a:pt x="5637613" y="3231295"/>
                  <a:pt x="5665767" y="3272957"/>
                  <a:pt x="5713591" y="3295040"/>
                </a:cubicBezTo>
                <a:cubicBezTo>
                  <a:pt x="5751851" y="3312567"/>
                  <a:pt x="5799134" y="3322812"/>
                  <a:pt x="5826927" y="3379724"/>
                </a:cubicBezTo>
                <a:cubicBezTo>
                  <a:pt x="5794623" y="3390881"/>
                  <a:pt x="5770619" y="3376768"/>
                  <a:pt x="5746436" y="3366750"/>
                </a:cubicBezTo>
                <a:cubicBezTo>
                  <a:pt x="5709440" y="3351269"/>
                  <a:pt x="5672804" y="3333741"/>
                  <a:pt x="5635807" y="3318259"/>
                </a:cubicBezTo>
                <a:cubicBezTo>
                  <a:pt x="5621731" y="3312340"/>
                  <a:pt x="5606392" y="3308241"/>
                  <a:pt x="5597367" y="3336472"/>
                </a:cubicBezTo>
                <a:cubicBezTo>
                  <a:pt x="5644471" y="3342391"/>
                  <a:pt x="5672624" y="3380636"/>
                  <a:pt x="5702221" y="3416605"/>
                </a:cubicBezTo>
                <a:cubicBezTo>
                  <a:pt x="5718825" y="3436867"/>
                  <a:pt x="5732361" y="3463958"/>
                  <a:pt x="5762317" y="3453714"/>
                </a:cubicBezTo>
                <a:cubicBezTo>
                  <a:pt x="5778019" y="3448251"/>
                  <a:pt x="5787944" y="3463501"/>
                  <a:pt x="5786319" y="3482169"/>
                </a:cubicBezTo>
                <a:cubicBezTo>
                  <a:pt x="5780365" y="3547962"/>
                  <a:pt x="5817001" y="3570954"/>
                  <a:pt x="5854901" y="3583703"/>
                </a:cubicBezTo>
                <a:cubicBezTo>
                  <a:pt x="5926728" y="3607607"/>
                  <a:pt x="5986464" y="3663836"/>
                  <a:pt x="6056305" y="3694570"/>
                </a:cubicBezTo>
                <a:cubicBezTo>
                  <a:pt x="6124163" y="3724393"/>
                  <a:pt x="6176680" y="3795192"/>
                  <a:pt x="6244716" y="3832301"/>
                </a:cubicBezTo>
                <a:cubicBezTo>
                  <a:pt x="6293986" y="3859164"/>
                  <a:pt x="6341089" y="3893766"/>
                  <a:pt x="6391802" y="3918125"/>
                </a:cubicBezTo>
                <a:cubicBezTo>
                  <a:pt x="6511814" y="3975722"/>
                  <a:pt x="6634174" y="4021935"/>
                  <a:pt x="6763572" y="4028537"/>
                </a:cubicBezTo>
                <a:cubicBezTo>
                  <a:pt x="6870411" y="4033774"/>
                  <a:pt x="7797129" y="4028766"/>
                  <a:pt x="8173592" y="3279560"/>
                </a:cubicBezTo>
                <a:cubicBezTo>
                  <a:pt x="8180811" y="3275916"/>
                  <a:pt x="8188931" y="3266355"/>
                  <a:pt x="8191458" y="3257248"/>
                </a:cubicBezTo>
                <a:cubicBezTo>
                  <a:pt x="8203550" y="3214677"/>
                  <a:pt x="8233147" y="3196237"/>
                  <a:pt x="8259856" y="3173245"/>
                </a:cubicBezTo>
                <a:cubicBezTo>
                  <a:pt x="8283318" y="3152983"/>
                  <a:pt x="8308224" y="3131812"/>
                  <a:pt x="8317969" y="3097663"/>
                </a:cubicBezTo>
                <a:cubicBezTo>
                  <a:pt x="8330783" y="3052133"/>
                  <a:pt x="8294328" y="3089468"/>
                  <a:pt x="8287650" y="3072166"/>
                </a:cubicBezTo>
                <a:cubicBezTo>
                  <a:pt x="8301546" y="3048491"/>
                  <a:pt x="8323023" y="3026863"/>
                  <a:pt x="8328617" y="3000000"/>
                </a:cubicBezTo>
                <a:cubicBezTo>
                  <a:pt x="8349009" y="2903020"/>
                  <a:pt x="8393045" y="2832447"/>
                  <a:pt x="8458917" y="2777583"/>
                </a:cubicBezTo>
                <a:cubicBezTo>
                  <a:pt x="8477866" y="2761875"/>
                  <a:pt x="8490318" y="2733190"/>
                  <a:pt x="8516125" y="2728639"/>
                </a:cubicBezTo>
                <a:cubicBezTo>
                  <a:pt x="8573515" y="2718621"/>
                  <a:pt x="8555468" y="2640309"/>
                  <a:pt x="8585788" y="2605478"/>
                </a:cubicBezTo>
                <a:cubicBezTo>
                  <a:pt x="8591563" y="2598874"/>
                  <a:pt x="8596796" y="2585900"/>
                  <a:pt x="8595714" y="2577023"/>
                </a:cubicBezTo>
                <a:cubicBezTo>
                  <a:pt x="8594091" y="2564271"/>
                  <a:pt x="8587232" y="2552206"/>
                  <a:pt x="8581457" y="2540823"/>
                </a:cubicBezTo>
                <a:cubicBezTo>
                  <a:pt x="8575501" y="2529441"/>
                  <a:pt x="8566478" y="2519424"/>
                  <a:pt x="8570809" y="2504399"/>
                </a:cubicBezTo>
                <a:cubicBezTo>
                  <a:pt x="8572612" y="2498253"/>
                  <a:pt x="8571351" y="2476854"/>
                  <a:pt x="8584705" y="2493699"/>
                </a:cubicBezTo>
                <a:cubicBezTo>
                  <a:pt x="8621340" y="2539914"/>
                  <a:pt x="8642637" y="2496205"/>
                  <a:pt x="8674038" y="2475260"/>
                </a:cubicBezTo>
                <a:cubicBezTo>
                  <a:pt x="8648772" y="2453632"/>
                  <a:pt x="8626033" y="2438380"/>
                  <a:pt x="8622243" y="2406054"/>
                </a:cubicBezTo>
                <a:cubicBezTo>
                  <a:pt x="8614483" y="2339351"/>
                  <a:pt x="8581278" y="2308846"/>
                  <a:pt x="8530925" y="2302926"/>
                </a:cubicBezTo>
                <a:cubicBezTo>
                  <a:pt x="8549513" y="2238501"/>
                  <a:pt x="8549513" y="2238501"/>
                  <a:pt x="8489417" y="2229622"/>
                </a:cubicBezTo>
                <a:cubicBezTo>
                  <a:pt x="8512517" y="2188645"/>
                  <a:pt x="8512517" y="2178173"/>
                  <a:pt x="8484543" y="2164058"/>
                </a:cubicBezTo>
                <a:cubicBezTo>
                  <a:pt x="8457653" y="2150626"/>
                  <a:pt x="8427876" y="2146073"/>
                  <a:pt x="8402970" y="2125358"/>
                </a:cubicBezTo>
                <a:cubicBezTo>
                  <a:pt x="8425891" y="2072997"/>
                  <a:pt x="8432387" y="2012214"/>
                  <a:pt x="8479670" y="1986716"/>
                </a:cubicBezTo>
                <a:cubicBezTo>
                  <a:pt x="8487070" y="1982846"/>
                  <a:pt x="8492123" y="1967138"/>
                  <a:pt x="8487432" y="1958032"/>
                </a:cubicBezTo>
                <a:cubicBezTo>
                  <a:pt x="8470286" y="1925023"/>
                  <a:pt x="8494830" y="1862417"/>
                  <a:pt x="8441412" y="1855361"/>
                </a:cubicBezTo>
                <a:cubicBezTo>
                  <a:pt x="8434733" y="1854678"/>
                  <a:pt x="8428597" y="1847847"/>
                  <a:pt x="8433831" y="1838969"/>
                </a:cubicBezTo>
                <a:cubicBezTo>
                  <a:pt x="8451879" y="1808009"/>
                  <a:pt x="8430041" y="1810057"/>
                  <a:pt x="8416868" y="1806187"/>
                </a:cubicBezTo>
                <a:cubicBezTo>
                  <a:pt x="8400985" y="1801408"/>
                  <a:pt x="8382938" y="1815066"/>
                  <a:pt x="8368140" y="1798219"/>
                </a:cubicBezTo>
                <a:cubicBezTo>
                  <a:pt x="8371569" y="1780462"/>
                  <a:pt x="8384382" y="1780689"/>
                  <a:pt x="8393405" y="1774999"/>
                </a:cubicBezTo>
                <a:cubicBezTo>
                  <a:pt x="8419754" y="1758607"/>
                  <a:pt x="8441231" y="1739030"/>
                  <a:pt x="8442495" y="1696458"/>
                </a:cubicBezTo>
                <a:cubicBezTo>
                  <a:pt x="8443396" y="1662083"/>
                  <a:pt x="8446284" y="1631805"/>
                  <a:pt x="8409828" y="1621332"/>
                </a:cubicBezTo>
                <a:cubicBezTo>
                  <a:pt x="8394669" y="1617006"/>
                  <a:pt x="8399001" y="1592193"/>
                  <a:pt x="8407664" y="1579899"/>
                </a:cubicBezTo>
                <a:cubicBezTo>
                  <a:pt x="8423184" y="1558045"/>
                  <a:pt x="8435996" y="1528906"/>
                  <a:pt x="8462707" y="1526857"/>
                </a:cubicBezTo>
                <a:cubicBezTo>
                  <a:pt x="8478949" y="1525492"/>
                  <a:pt x="8491402" y="1516384"/>
                  <a:pt x="8504215" y="1505913"/>
                </a:cubicBezTo>
                <a:cubicBezTo>
                  <a:pt x="8513419" y="1498398"/>
                  <a:pt x="8524428" y="1492025"/>
                  <a:pt x="8523345" y="1475863"/>
                </a:cubicBezTo>
                <a:cubicBezTo>
                  <a:pt x="8522262" y="1460382"/>
                  <a:pt x="8511615" y="1454008"/>
                  <a:pt x="8500786" y="1450820"/>
                </a:cubicBezTo>
                <a:cubicBezTo>
                  <a:pt x="8464691" y="1440577"/>
                  <a:pt x="8430764" y="1425551"/>
                  <a:pt x="8400624" y="1391176"/>
                </a:cubicBezTo>
                <a:cubicBezTo>
                  <a:pt x="8420657" y="1372963"/>
                  <a:pt x="8439787" y="1359759"/>
                  <a:pt x="8454585" y="1341319"/>
                </a:cubicBezTo>
                <a:cubicBezTo>
                  <a:pt x="8490318" y="1296701"/>
                  <a:pt x="8187668" y="1156238"/>
                  <a:pt x="8172509" y="1106153"/>
                </a:cubicBezTo>
                <a:cubicBezTo>
                  <a:pt x="8167817" y="1090673"/>
                  <a:pt x="8151755" y="1074738"/>
                  <a:pt x="8138399" y="1070184"/>
                </a:cubicBezTo>
                <a:cubicBezTo>
                  <a:pt x="8075777" y="1048785"/>
                  <a:pt x="8021456" y="1000749"/>
                  <a:pt x="7957388" y="982992"/>
                </a:cubicBezTo>
                <a:cubicBezTo>
                  <a:pt x="7896929" y="966147"/>
                  <a:pt x="7837375" y="943608"/>
                  <a:pt x="7771142" y="921300"/>
                </a:cubicBezTo>
                <a:cubicBezTo>
                  <a:pt x="7811747" y="865296"/>
                  <a:pt x="7883756" y="871899"/>
                  <a:pt x="7900539" y="791082"/>
                </a:cubicBezTo>
                <a:cubicBezTo>
                  <a:pt x="7835028" y="770137"/>
                  <a:pt x="7766090" y="794042"/>
                  <a:pt x="7702923" y="760803"/>
                </a:cubicBezTo>
                <a:cubicBezTo>
                  <a:pt x="7697509" y="757845"/>
                  <a:pt x="7690109" y="760803"/>
                  <a:pt x="7683614" y="761714"/>
                </a:cubicBezTo>
                <a:cubicBezTo>
                  <a:pt x="7553493" y="779471"/>
                  <a:pt x="7423915" y="763991"/>
                  <a:pt x="7295600" y="741680"/>
                </a:cubicBezTo>
                <a:cubicBezTo>
                  <a:pt x="7110798" y="709810"/>
                  <a:pt x="6925273" y="689548"/>
                  <a:pt x="6739388" y="675206"/>
                </a:cubicBezTo>
                <a:cubicBezTo>
                  <a:pt x="6585807" y="663367"/>
                  <a:pt x="6431866" y="658132"/>
                  <a:pt x="6279006" y="635367"/>
                </a:cubicBezTo>
                <a:cubicBezTo>
                  <a:pt x="6115501" y="611009"/>
                  <a:pt x="5952175" y="583462"/>
                  <a:pt x="5788847" y="557964"/>
                </a:cubicBezTo>
                <a:cubicBezTo>
                  <a:pt x="5781448" y="556825"/>
                  <a:pt x="5773282" y="553240"/>
                  <a:pt x="5765387" y="552984"/>
                </a:cubicBezTo>
                <a:close/>
                <a:moveTo>
                  <a:pt x="0" y="0"/>
                </a:moveTo>
                <a:lnTo>
                  <a:pt x="768106" y="0"/>
                </a:lnTo>
                <a:lnTo>
                  <a:pt x="767098" y="10118"/>
                </a:lnTo>
                <a:cubicBezTo>
                  <a:pt x="765697" y="22412"/>
                  <a:pt x="763205" y="34103"/>
                  <a:pt x="756850" y="43654"/>
                </a:cubicBezTo>
                <a:cubicBezTo>
                  <a:pt x="749894" y="54193"/>
                  <a:pt x="757386" y="72374"/>
                  <a:pt x="768357" y="76852"/>
                </a:cubicBezTo>
                <a:cubicBezTo>
                  <a:pt x="838462" y="106364"/>
                  <a:pt x="848094" y="176713"/>
                  <a:pt x="882077" y="237315"/>
                </a:cubicBezTo>
                <a:cubicBezTo>
                  <a:pt x="845150" y="261290"/>
                  <a:pt x="801001" y="266560"/>
                  <a:pt x="761133" y="282106"/>
                </a:cubicBezTo>
                <a:cubicBezTo>
                  <a:pt x="719657" y="298442"/>
                  <a:pt x="719657" y="310562"/>
                  <a:pt x="753907" y="357988"/>
                </a:cubicBezTo>
                <a:cubicBezTo>
                  <a:pt x="664804" y="368265"/>
                  <a:pt x="664804" y="368265"/>
                  <a:pt x="692364" y="442830"/>
                </a:cubicBezTo>
                <a:cubicBezTo>
                  <a:pt x="617709" y="449681"/>
                  <a:pt x="568477" y="484987"/>
                  <a:pt x="556972" y="562188"/>
                </a:cubicBezTo>
                <a:cubicBezTo>
                  <a:pt x="551352" y="599602"/>
                  <a:pt x="517637" y="617254"/>
                  <a:pt x="480177" y="642286"/>
                </a:cubicBezTo>
                <a:cubicBezTo>
                  <a:pt x="526734" y="666528"/>
                  <a:pt x="558310" y="717115"/>
                  <a:pt x="612627" y="663627"/>
                </a:cubicBezTo>
                <a:cubicBezTo>
                  <a:pt x="632427" y="644130"/>
                  <a:pt x="630557" y="668898"/>
                  <a:pt x="633230" y="676011"/>
                </a:cubicBezTo>
                <a:cubicBezTo>
                  <a:pt x="639651" y="693400"/>
                  <a:pt x="626274" y="704995"/>
                  <a:pt x="617443" y="718168"/>
                </a:cubicBezTo>
                <a:cubicBezTo>
                  <a:pt x="608881" y="731343"/>
                  <a:pt x="598711" y="745306"/>
                  <a:pt x="596304" y="760064"/>
                </a:cubicBezTo>
                <a:cubicBezTo>
                  <a:pt x="594700" y="770339"/>
                  <a:pt x="602459" y="785355"/>
                  <a:pt x="611021" y="792998"/>
                </a:cubicBezTo>
                <a:cubicBezTo>
                  <a:pt x="655975" y="833311"/>
                  <a:pt x="629217" y="923949"/>
                  <a:pt x="714308" y="935543"/>
                </a:cubicBezTo>
                <a:cubicBezTo>
                  <a:pt x="752570" y="940811"/>
                  <a:pt x="771032" y="974010"/>
                  <a:pt x="799128" y="992190"/>
                </a:cubicBezTo>
                <a:cubicBezTo>
                  <a:pt x="896793" y="1055689"/>
                  <a:pt x="962082" y="1137368"/>
                  <a:pt x="992317" y="1249612"/>
                </a:cubicBezTo>
                <a:cubicBezTo>
                  <a:pt x="1000611" y="1280703"/>
                  <a:pt x="1032454" y="1305735"/>
                  <a:pt x="1053058" y="1333136"/>
                </a:cubicBezTo>
                <a:cubicBezTo>
                  <a:pt x="1043156" y="1353160"/>
                  <a:pt x="989106" y="1309949"/>
                  <a:pt x="1008104" y="1362645"/>
                </a:cubicBezTo>
                <a:cubicBezTo>
                  <a:pt x="1022553" y="1402169"/>
                  <a:pt x="1059480" y="1426672"/>
                  <a:pt x="1094265" y="1450123"/>
                </a:cubicBezTo>
                <a:cubicBezTo>
                  <a:pt x="1133866" y="1476733"/>
                  <a:pt x="1177749" y="1498075"/>
                  <a:pt x="1195677" y="1547347"/>
                </a:cubicBezTo>
                <a:cubicBezTo>
                  <a:pt x="1199423" y="1557887"/>
                  <a:pt x="1211463" y="1568953"/>
                  <a:pt x="1222166" y="1573170"/>
                </a:cubicBezTo>
                <a:cubicBezTo>
                  <a:pt x="1780331" y="2440289"/>
                  <a:pt x="3154333" y="2446085"/>
                  <a:pt x="3312738" y="2440024"/>
                </a:cubicBezTo>
                <a:cubicBezTo>
                  <a:pt x="3504591" y="2432384"/>
                  <a:pt x="3686008" y="2378897"/>
                  <a:pt x="3863944" y="2312235"/>
                </a:cubicBezTo>
                <a:cubicBezTo>
                  <a:pt x="3939135" y="2284043"/>
                  <a:pt x="4008972" y="2243995"/>
                  <a:pt x="4082022" y="2212904"/>
                </a:cubicBezTo>
                <a:cubicBezTo>
                  <a:pt x="4182897" y="2169955"/>
                  <a:pt x="4260761" y="2088012"/>
                  <a:pt x="4361371" y="2053496"/>
                </a:cubicBezTo>
                <a:cubicBezTo>
                  <a:pt x="4464921" y="2017925"/>
                  <a:pt x="4553490" y="1952846"/>
                  <a:pt x="4659987" y="1925180"/>
                </a:cubicBezTo>
                <a:cubicBezTo>
                  <a:pt x="4716177" y="1910425"/>
                  <a:pt x="4770494" y="1883815"/>
                  <a:pt x="4761667" y="1807667"/>
                </a:cubicBezTo>
                <a:cubicBezTo>
                  <a:pt x="4759257" y="1786061"/>
                  <a:pt x="4773973" y="1768410"/>
                  <a:pt x="4797253" y="1774733"/>
                </a:cubicBezTo>
                <a:cubicBezTo>
                  <a:pt x="4841669" y="1786589"/>
                  <a:pt x="4861738" y="1755234"/>
                  <a:pt x="4886356" y="1731784"/>
                </a:cubicBezTo>
                <a:cubicBezTo>
                  <a:pt x="4930237" y="1690154"/>
                  <a:pt x="4971978" y="1645890"/>
                  <a:pt x="5041818" y="1639039"/>
                </a:cubicBezTo>
                <a:cubicBezTo>
                  <a:pt x="5028440" y="1606365"/>
                  <a:pt x="5005695" y="1611110"/>
                  <a:pt x="4984824" y="1617960"/>
                </a:cubicBezTo>
                <a:cubicBezTo>
                  <a:pt x="4929971" y="1635878"/>
                  <a:pt x="4875653" y="1656165"/>
                  <a:pt x="4820800" y="1674082"/>
                </a:cubicBezTo>
                <a:cubicBezTo>
                  <a:pt x="4784945" y="1685677"/>
                  <a:pt x="4749356" y="1702012"/>
                  <a:pt x="4701459" y="1689099"/>
                </a:cubicBezTo>
                <a:cubicBezTo>
                  <a:pt x="4742668" y="1623230"/>
                  <a:pt x="4812771" y="1611373"/>
                  <a:pt x="4869498" y="1591086"/>
                </a:cubicBezTo>
                <a:cubicBezTo>
                  <a:pt x="4940404" y="1565528"/>
                  <a:pt x="4982147" y="1517309"/>
                  <a:pt x="5032185" y="1463559"/>
                </a:cubicBezTo>
                <a:cubicBezTo>
                  <a:pt x="4980006" y="1450649"/>
                  <a:pt x="4947630" y="1490172"/>
                  <a:pt x="4906692" y="1488062"/>
                </a:cubicBezTo>
                <a:cubicBezTo>
                  <a:pt x="4904550" y="1481215"/>
                  <a:pt x="4900805" y="1471202"/>
                  <a:pt x="4901340" y="1470936"/>
                </a:cubicBezTo>
                <a:cubicBezTo>
                  <a:pt x="4968234" y="1441427"/>
                  <a:pt x="4999539" y="1386097"/>
                  <a:pt x="5009976" y="1319171"/>
                </a:cubicBezTo>
                <a:cubicBezTo>
                  <a:pt x="5015328" y="1284656"/>
                  <a:pt x="5039677" y="1273853"/>
                  <a:pt x="5063760" y="1258044"/>
                </a:cubicBezTo>
                <a:cubicBezTo>
                  <a:pt x="5147777" y="1201922"/>
                  <a:pt x="5236613" y="1151071"/>
                  <a:pt x="5305648" y="1073871"/>
                </a:cubicBezTo>
                <a:cubicBezTo>
                  <a:pt x="5225910" y="1084147"/>
                  <a:pt x="5161960" y="1134471"/>
                  <a:pt x="5076067" y="1156077"/>
                </a:cubicBezTo>
                <a:cubicBezTo>
                  <a:pt x="5144298" y="1071235"/>
                  <a:pt x="5232600" y="1028288"/>
                  <a:pt x="5313141" y="976907"/>
                </a:cubicBezTo>
                <a:cubicBezTo>
                  <a:pt x="5349798" y="953458"/>
                  <a:pt x="5383779" y="923421"/>
                  <a:pt x="5428196" y="910774"/>
                </a:cubicBezTo>
                <a:cubicBezTo>
                  <a:pt x="5443985" y="906295"/>
                  <a:pt x="5469939" y="896809"/>
                  <a:pt x="5457363" y="871779"/>
                </a:cubicBezTo>
                <a:cubicBezTo>
                  <a:pt x="5446661" y="850965"/>
                  <a:pt x="5425523" y="857286"/>
                  <a:pt x="5406256" y="863347"/>
                </a:cubicBezTo>
                <a:cubicBezTo>
                  <a:pt x="5359965" y="878367"/>
                  <a:pt x="5312069" y="878629"/>
                  <a:pt x="5249456" y="878367"/>
                </a:cubicBezTo>
                <a:cubicBezTo>
                  <a:pt x="5301901" y="809597"/>
                  <a:pt x="5397963" y="830149"/>
                  <a:pt x="5442914" y="757955"/>
                </a:cubicBezTo>
                <a:cubicBezTo>
                  <a:pt x="5386723" y="745306"/>
                  <a:pt x="5343376" y="771392"/>
                  <a:pt x="5297887" y="776398"/>
                </a:cubicBezTo>
                <a:cubicBezTo>
                  <a:pt x="5256683" y="780877"/>
                  <a:pt x="5246513" y="768758"/>
                  <a:pt x="5256146" y="728971"/>
                </a:cubicBezTo>
                <a:cubicBezTo>
                  <a:pt x="5271129" y="667053"/>
                  <a:pt x="5248653" y="635435"/>
                  <a:pt x="5188716" y="652298"/>
                </a:cubicBezTo>
                <a:cubicBezTo>
                  <a:pt x="5133062" y="668107"/>
                  <a:pt x="5127175" y="644922"/>
                  <a:pt x="5142160" y="609614"/>
                </a:cubicBezTo>
                <a:cubicBezTo>
                  <a:pt x="5163564" y="558237"/>
                  <a:pt x="5139216" y="518450"/>
                  <a:pt x="5122626" y="475239"/>
                </a:cubicBezTo>
                <a:cubicBezTo>
                  <a:pt x="5097205" y="409367"/>
                  <a:pt x="5107908" y="377223"/>
                  <a:pt x="5162763" y="328215"/>
                </a:cubicBezTo>
                <a:cubicBezTo>
                  <a:pt x="5193532" y="300811"/>
                  <a:pt x="5226711" y="277627"/>
                  <a:pt x="5271399" y="253914"/>
                </a:cubicBezTo>
                <a:cubicBezTo>
                  <a:pt x="5168381" y="241003"/>
                  <a:pt x="5276483" y="197528"/>
                  <a:pt x="5240091" y="170389"/>
                </a:cubicBezTo>
                <a:cubicBezTo>
                  <a:pt x="5167310" y="159323"/>
                  <a:pt x="5107908" y="245745"/>
                  <a:pt x="5008904" y="220979"/>
                </a:cubicBezTo>
                <a:cubicBezTo>
                  <a:pt x="5131187" y="146147"/>
                  <a:pt x="5266315" y="121645"/>
                  <a:pt x="5354881" y="22050"/>
                </a:cubicBezTo>
                <a:cubicBezTo>
                  <a:pt x="5334546" y="-611"/>
                  <a:pt x="5314210" y="20468"/>
                  <a:pt x="5296818" y="12038"/>
                </a:cubicBezTo>
                <a:cubicBezTo>
                  <a:pt x="5297085" y="9403"/>
                  <a:pt x="5296884" y="6109"/>
                  <a:pt x="5297018" y="3177"/>
                </a:cubicBezTo>
                <a:lnTo>
                  <a:pt x="5298067" y="0"/>
                </a:lnTo>
                <a:lnTo>
                  <a:pt x="8958468" y="0"/>
                </a:lnTo>
                <a:lnTo>
                  <a:pt x="8936439" y="18562"/>
                </a:lnTo>
                <a:cubicBezTo>
                  <a:pt x="8928025" y="29598"/>
                  <a:pt x="8926611" y="39110"/>
                  <a:pt x="8934304" y="46608"/>
                </a:cubicBezTo>
                <a:cubicBezTo>
                  <a:pt x="8959791" y="71400"/>
                  <a:pt x="8992737" y="89152"/>
                  <a:pt x="9027240" y="113638"/>
                </a:cubicBezTo>
                <a:cubicBezTo>
                  <a:pt x="8975330" y="159853"/>
                  <a:pt x="8916899" y="180054"/>
                  <a:pt x="8854734" y="193826"/>
                </a:cubicBezTo>
                <a:cubicBezTo>
                  <a:pt x="8836083" y="198111"/>
                  <a:pt x="8817746" y="206680"/>
                  <a:pt x="8815880" y="227493"/>
                </a:cubicBezTo>
                <a:cubicBezTo>
                  <a:pt x="8814017" y="249223"/>
                  <a:pt x="8832977" y="257791"/>
                  <a:pt x="8848828" y="267894"/>
                </a:cubicBezTo>
                <a:cubicBezTo>
                  <a:pt x="8870895" y="281971"/>
                  <a:pt x="8892342" y="294216"/>
                  <a:pt x="8920315" y="296052"/>
                </a:cubicBezTo>
                <a:cubicBezTo>
                  <a:pt x="8966319" y="298806"/>
                  <a:pt x="8988385" y="337982"/>
                  <a:pt x="9015115" y="367363"/>
                </a:cubicBezTo>
                <a:cubicBezTo>
                  <a:pt x="9030034" y="383892"/>
                  <a:pt x="9037496" y="417251"/>
                  <a:pt x="9011388" y="423067"/>
                </a:cubicBezTo>
                <a:cubicBezTo>
                  <a:pt x="8948601" y="437148"/>
                  <a:pt x="8953575" y="477853"/>
                  <a:pt x="8955127" y="524068"/>
                </a:cubicBezTo>
                <a:cubicBezTo>
                  <a:pt x="8957303" y="581304"/>
                  <a:pt x="8994292" y="607624"/>
                  <a:pt x="9039672" y="629661"/>
                </a:cubicBezTo>
                <a:cubicBezTo>
                  <a:pt x="9055213" y="637312"/>
                  <a:pt x="9077279" y="637006"/>
                  <a:pt x="9083187" y="660880"/>
                </a:cubicBezTo>
                <a:cubicBezTo>
                  <a:pt x="9057699" y="683528"/>
                  <a:pt x="9026617" y="665166"/>
                  <a:pt x="8999263" y="671592"/>
                </a:cubicBezTo>
                <a:cubicBezTo>
                  <a:pt x="8976575" y="676794"/>
                  <a:pt x="8938965" y="674041"/>
                  <a:pt x="8970048" y="715664"/>
                </a:cubicBezTo>
                <a:cubicBezTo>
                  <a:pt x="8979063" y="727601"/>
                  <a:pt x="8968494" y="736784"/>
                  <a:pt x="8956992" y="737702"/>
                </a:cubicBezTo>
                <a:cubicBezTo>
                  <a:pt x="8864991" y="747189"/>
                  <a:pt x="8907262" y="831359"/>
                  <a:pt x="8877733" y="875737"/>
                </a:cubicBezTo>
                <a:cubicBezTo>
                  <a:pt x="8869654" y="887979"/>
                  <a:pt x="8878357" y="909097"/>
                  <a:pt x="8891100" y="914300"/>
                </a:cubicBezTo>
                <a:cubicBezTo>
                  <a:pt x="8972534" y="948581"/>
                  <a:pt x="8983724" y="1030299"/>
                  <a:pt x="9023199" y="1100695"/>
                </a:cubicBezTo>
                <a:cubicBezTo>
                  <a:pt x="8980304" y="1128545"/>
                  <a:pt x="8929020" y="1134666"/>
                  <a:pt x="8882708" y="1152725"/>
                </a:cubicBezTo>
                <a:cubicBezTo>
                  <a:pt x="8834530" y="1171701"/>
                  <a:pt x="8834530" y="1185780"/>
                  <a:pt x="8874315" y="1240870"/>
                </a:cubicBezTo>
                <a:cubicBezTo>
                  <a:pt x="8770812" y="1252808"/>
                  <a:pt x="8770812" y="1252808"/>
                  <a:pt x="8802826" y="1339424"/>
                </a:cubicBezTo>
                <a:cubicBezTo>
                  <a:pt x="8716105" y="1347382"/>
                  <a:pt x="8658917" y="1388394"/>
                  <a:pt x="8645552" y="1478072"/>
                </a:cubicBezTo>
                <a:cubicBezTo>
                  <a:pt x="8639024" y="1521532"/>
                  <a:pt x="8599861" y="1542037"/>
                  <a:pt x="8556347" y="1571114"/>
                </a:cubicBezTo>
                <a:cubicBezTo>
                  <a:pt x="8610428" y="1599274"/>
                  <a:pt x="8647106" y="1658037"/>
                  <a:pt x="8710202" y="1595904"/>
                </a:cubicBezTo>
                <a:cubicBezTo>
                  <a:pt x="8733202" y="1573257"/>
                  <a:pt x="8731030" y="1602027"/>
                  <a:pt x="8734135" y="1610290"/>
                </a:cubicBezTo>
                <a:cubicBezTo>
                  <a:pt x="8741594" y="1630489"/>
                  <a:pt x="8726054" y="1643958"/>
                  <a:pt x="8715797" y="1659260"/>
                </a:cubicBezTo>
                <a:cubicBezTo>
                  <a:pt x="8705851" y="1674564"/>
                  <a:pt x="8694038" y="1690784"/>
                  <a:pt x="8691242" y="1707927"/>
                </a:cubicBezTo>
                <a:cubicBezTo>
                  <a:pt x="8689378" y="1719862"/>
                  <a:pt x="8698391" y="1737306"/>
                  <a:pt x="8708337" y="1746183"/>
                </a:cubicBezTo>
                <a:cubicBezTo>
                  <a:pt x="8760556" y="1793011"/>
                  <a:pt x="8729474" y="1898297"/>
                  <a:pt x="8828316" y="1911765"/>
                </a:cubicBezTo>
                <a:cubicBezTo>
                  <a:pt x="8872762" y="1917884"/>
                  <a:pt x="8894207" y="1956449"/>
                  <a:pt x="8926844" y="1977567"/>
                </a:cubicBezTo>
                <a:cubicBezTo>
                  <a:pt x="9040293" y="2051328"/>
                  <a:pt x="9116134" y="2146208"/>
                  <a:pt x="9151255" y="2276592"/>
                </a:cubicBezTo>
                <a:cubicBezTo>
                  <a:pt x="9160890" y="2312707"/>
                  <a:pt x="9197879" y="2341785"/>
                  <a:pt x="9221812" y="2373614"/>
                </a:cubicBezTo>
                <a:cubicBezTo>
                  <a:pt x="9210310" y="2396875"/>
                  <a:pt x="9147525" y="2346680"/>
                  <a:pt x="9169593" y="2407892"/>
                </a:cubicBezTo>
                <a:cubicBezTo>
                  <a:pt x="9186377" y="2453803"/>
                  <a:pt x="9229272" y="2482267"/>
                  <a:pt x="9269679" y="2509507"/>
                </a:cubicBezTo>
                <a:cubicBezTo>
                  <a:pt x="9315680" y="2540419"/>
                  <a:pt x="9366654" y="2565210"/>
                  <a:pt x="9387480" y="2622444"/>
                </a:cubicBezTo>
                <a:cubicBezTo>
                  <a:pt x="9391832" y="2634687"/>
                  <a:pt x="9405817" y="2647542"/>
                  <a:pt x="9418250" y="2652440"/>
                </a:cubicBezTo>
                <a:cubicBezTo>
                  <a:pt x="10066621" y="3659697"/>
                  <a:pt x="11662679" y="3666430"/>
                  <a:pt x="11846684" y="3659389"/>
                </a:cubicBezTo>
                <a:cubicBezTo>
                  <a:pt x="11958113" y="3654952"/>
                  <a:pt x="12066512" y="3637200"/>
                  <a:pt x="12172890" y="3610878"/>
                </a:cubicBezTo>
                <a:lnTo>
                  <a:pt x="12192000" y="3605403"/>
                </a:lnTo>
                <a:lnTo>
                  <a:pt x="12192000" y="6858000"/>
                </a:lnTo>
                <a:lnTo>
                  <a:pt x="2667892" y="6858000"/>
                </a:lnTo>
                <a:lnTo>
                  <a:pt x="2654380" y="6849405"/>
                </a:lnTo>
                <a:cubicBezTo>
                  <a:pt x="2607569" y="6826978"/>
                  <a:pt x="2555222" y="6809052"/>
                  <a:pt x="2517472" y="6768410"/>
                </a:cubicBezTo>
                <a:cubicBezTo>
                  <a:pt x="2640621" y="6736030"/>
                  <a:pt x="2751355" y="6703317"/>
                  <a:pt x="2863768" y="6678867"/>
                </a:cubicBezTo>
                <a:cubicBezTo>
                  <a:pt x="2982893" y="6653093"/>
                  <a:pt x="3083895" y="6583373"/>
                  <a:pt x="3200332" y="6552312"/>
                </a:cubicBezTo>
                <a:cubicBezTo>
                  <a:pt x="3225166" y="6545703"/>
                  <a:pt x="3255030" y="6522574"/>
                  <a:pt x="3263755" y="6500106"/>
                </a:cubicBezTo>
                <a:cubicBezTo>
                  <a:pt x="3291941" y="6427411"/>
                  <a:pt x="3854674" y="6223537"/>
                  <a:pt x="3788234" y="6158777"/>
                </a:cubicBezTo>
                <a:cubicBezTo>
                  <a:pt x="3760718" y="6132011"/>
                  <a:pt x="3725150" y="6112847"/>
                  <a:pt x="3687901" y="6086412"/>
                </a:cubicBezTo>
                <a:cubicBezTo>
                  <a:pt x="3743942" y="6036518"/>
                  <a:pt x="3807024" y="6014710"/>
                  <a:pt x="3874137" y="5999841"/>
                </a:cubicBezTo>
                <a:cubicBezTo>
                  <a:pt x="3894273" y="5995216"/>
                  <a:pt x="3914069" y="5985964"/>
                  <a:pt x="3916083" y="5963494"/>
                </a:cubicBezTo>
                <a:cubicBezTo>
                  <a:pt x="3918095" y="5940035"/>
                  <a:pt x="3897626" y="5930785"/>
                  <a:pt x="3880513" y="5919878"/>
                </a:cubicBezTo>
                <a:cubicBezTo>
                  <a:pt x="3856689" y="5904680"/>
                  <a:pt x="3833535" y="5891460"/>
                  <a:pt x="3803335" y="5889479"/>
                </a:cubicBezTo>
                <a:cubicBezTo>
                  <a:pt x="3753670" y="5886505"/>
                  <a:pt x="3729848" y="5844211"/>
                  <a:pt x="3700990" y="5812491"/>
                </a:cubicBezTo>
                <a:cubicBezTo>
                  <a:pt x="3684884" y="5794647"/>
                  <a:pt x="3676828" y="5758633"/>
                  <a:pt x="3705014" y="5752353"/>
                </a:cubicBezTo>
                <a:cubicBezTo>
                  <a:pt x="3772798" y="5737152"/>
                  <a:pt x="3767428" y="5693207"/>
                  <a:pt x="3765753" y="5643313"/>
                </a:cubicBezTo>
                <a:cubicBezTo>
                  <a:pt x="3763404" y="5581522"/>
                  <a:pt x="3723470" y="5553107"/>
                  <a:pt x="3674479" y="5529315"/>
                </a:cubicBezTo>
                <a:cubicBezTo>
                  <a:pt x="3657701" y="5521056"/>
                  <a:pt x="3633878" y="5521386"/>
                  <a:pt x="3627501" y="5495612"/>
                </a:cubicBezTo>
                <a:cubicBezTo>
                  <a:pt x="3655017" y="5471161"/>
                  <a:pt x="3688572" y="5490985"/>
                  <a:pt x="3718104" y="5484048"/>
                </a:cubicBezTo>
                <a:cubicBezTo>
                  <a:pt x="3742598" y="5478431"/>
                  <a:pt x="3783202" y="5481403"/>
                  <a:pt x="3749644" y="5436467"/>
                </a:cubicBezTo>
                <a:cubicBezTo>
                  <a:pt x="3739912" y="5423580"/>
                  <a:pt x="3751322" y="5413666"/>
                  <a:pt x="3763740" y="5412675"/>
                </a:cubicBezTo>
                <a:cubicBezTo>
                  <a:pt x="3863064" y="5402433"/>
                  <a:pt x="3817428" y="5311564"/>
                  <a:pt x="3849307" y="5263654"/>
                </a:cubicBezTo>
                <a:cubicBezTo>
                  <a:pt x="3858030" y="5250437"/>
                  <a:pt x="3848634" y="5227638"/>
                  <a:pt x="3834876" y="5222021"/>
                </a:cubicBezTo>
                <a:cubicBezTo>
                  <a:pt x="3746960" y="5185011"/>
                  <a:pt x="3734880" y="5096789"/>
                  <a:pt x="3692263" y="5020790"/>
                </a:cubicBezTo>
                <a:cubicBezTo>
                  <a:pt x="3738572" y="4990724"/>
                  <a:pt x="3793938" y="4984115"/>
                  <a:pt x="3843936" y="4964619"/>
                </a:cubicBezTo>
                <a:cubicBezTo>
                  <a:pt x="3895949" y="4944132"/>
                  <a:pt x="3895949" y="4928933"/>
                  <a:pt x="3852997" y="4869458"/>
                </a:cubicBezTo>
                <a:cubicBezTo>
                  <a:pt x="3964739" y="4856569"/>
                  <a:pt x="3964739" y="4856569"/>
                  <a:pt x="3930177" y="4763060"/>
                </a:cubicBezTo>
                <a:cubicBezTo>
                  <a:pt x="4023800" y="4754468"/>
                  <a:pt x="4085540" y="4710192"/>
                  <a:pt x="4099968" y="4613376"/>
                </a:cubicBezTo>
                <a:cubicBezTo>
                  <a:pt x="4107016" y="4566456"/>
                  <a:pt x="4149296" y="4544320"/>
                  <a:pt x="4196274" y="4512928"/>
                </a:cubicBezTo>
                <a:cubicBezTo>
                  <a:pt x="4137888" y="4482527"/>
                  <a:pt x="4098290" y="4419087"/>
                  <a:pt x="4030173" y="4486165"/>
                </a:cubicBezTo>
                <a:cubicBezTo>
                  <a:pt x="4005342" y="4510615"/>
                  <a:pt x="4007687" y="4479555"/>
                  <a:pt x="4004335" y="4470634"/>
                </a:cubicBezTo>
                <a:cubicBezTo>
                  <a:pt x="3996282" y="4448827"/>
                  <a:pt x="4013059" y="4434287"/>
                  <a:pt x="4024133" y="4417767"/>
                </a:cubicBezTo>
                <a:cubicBezTo>
                  <a:pt x="4034870" y="4401245"/>
                  <a:pt x="4047624" y="4383734"/>
                  <a:pt x="4050642" y="4365226"/>
                </a:cubicBezTo>
                <a:cubicBezTo>
                  <a:pt x="4052655" y="4352340"/>
                  <a:pt x="4042924" y="4333509"/>
                  <a:pt x="4032186" y="4323924"/>
                </a:cubicBezTo>
                <a:cubicBezTo>
                  <a:pt x="3975811" y="4273370"/>
                  <a:pt x="4009367" y="4159704"/>
                  <a:pt x="3902658" y="4145163"/>
                </a:cubicBezTo>
                <a:cubicBezTo>
                  <a:pt x="3854674" y="4138557"/>
                  <a:pt x="3831522" y="4096923"/>
                  <a:pt x="3796288" y="4074123"/>
                </a:cubicBezTo>
                <a:cubicBezTo>
                  <a:pt x="3673808" y="3994492"/>
                  <a:pt x="3591931" y="3892060"/>
                  <a:pt x="3554015" y="3751298"/>
                </a:cubicBezTo>
                <a:cubicBezTo>
                  <a:pt x="3543613" y="3712308"/>
                  <a:pt x="3503679" y="3680917"/>
                  <a:pt x="3477841" y="3646554"/>
                </a:cubicBezTo>
                <a:cubicBezTo>
                  <a:pt x="3490259" y="3621441"/>
                  <a:pt x="3558041" y="3675631"/>
                  <a:pt x="3534217" y="3609547"/>
                </a:cubicBezTo>
                <a:cubicBezTo>
                  <a:pt x="3516097" y="3559982"/>
                  <a:pt x="3469788" y="3529253"/>
                  <a:pt x="3426164" y="3499844"/>
                </a:cubicBezTo>
                <a:cubicBezTo>
                  <a:pt x="3376502" y="3466472"/>
                  <a:pt x="3321470" y="3439708"/>
                  <a:pt x="3298987" y="3377918"/>
                </a:cubicBezTo>
                <a:cubicBezTo>
                  <a:pt x="3294289" y="3364700"/>
                  <a:pt x="3279190" y="3350823"/>
                  <a:pt x="3265768" y="3345534"/>
                </a:cubicBezTo>
                <a:cubicBezTo>
                  <a:pt x="2609539" y="2326070"/>
                  <a:pt x="1054085" y="2255965"/>
                  <a:pt x="698533" y="2257448"/>
                </a:cubicBezTo>
                <a:cubicBezTo>
                  <a:pt x="674830" y="2257546"/>
                  <a:pt x="656459" y="2257963"/>
                  <a:pt x="644044" y="2258439"/>
                </a:cubicBezTo>
                <a:cubicBezTo>
                  <a:pt x="463596" y="2265625"/>
                  <a:pt x="290510" y="2305151"/>
                  <a:pt x="121106" y="2359734"/>
                </a:cubicBezTo>
                <a:lnTo>
                  <a:pt x="0" y="2402158"/>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56AEC06-B74A-576C-4869-0F20F09893E9}"/>
              </a:ext>
            </a:extLst>
          </p:cNvPr>
          <p:cNvSpPr>
            <a:spLocks noGrp="1"/>
          </p:cNvSpPr>
          <p:nvPr>
            <p:ph type="title"/>
          </p:nvPr>
        </p:nvSpPr>
        <p:spPr>
          <a:xfrm>
            <a:off x="5172394" y="3264775"/>
            <a:ext cx="6864412" cy="565978"/>
          </a:xfrm>
        </p:spPr>
        <p:txBody>
          <a:bodyPr vert="horz" lIns="91440" tIns="45720" rIns="91440" bIns="45720" rtlCol="0" anchor="b">
            <a:normAutofit/>
          </a:bodyPr>
          <a:lstStyle/>
          <a:p>
            <a:pPr algn="r" rtl="1"/>
            <a:r>
              <a:rPr lang="en-US" sz="3400" dirty="0"/>
              <a:t>למה מערכות המלצה בשירותי סטרימינג?</a:t>
            </a:r>
          </a:p>
        </p:txBody>
      </p:sp>
      <p:pic>
        <p:nvPicPr>
          <p:cNvPr id="10" name="Picture 9" descr="A screenshot of a video game&#10;&#10;Description automatically generated with medium confidence">
            <a:extLst>
              <a:ext uri="{FF2B5EF4-FFF2-40B4-BE49-F238E27FC236}">
                <a16:creationId xmlns:a16="http://schemas.microsoft.com/office/drawing/2014/main" id="{BBFF5EF4-4908-75FC-7D94-A32EBB2932FD}"/>
              </a:ext>
            </a:extLst>
          </p:cNvPr>
          <p:cNvPicPr>
            <a:picLocks noChangeAspect="1"/>
          </p:cNvPicPr>
          <p:nvPr/>
        </p:nvPicPr>
        <p:blipFill>
          <a:blip r:embed="rId3"/>
          <a:stretch>
            <a:fillRect/>
          </a:stretch>
        </p:blipFill>
        <p:spPr>
          <a:xfrm>
            <a:off x="1851546" y="778193"/>
            <a:ext cx="2256431" cy="693852"/>
          </a:xfrm>
          <a:prstGeom prst="rect">
            <a:avLst/>
          </a:prstGeom>
        </p:spPr>
      </p:pic>
      <p:pic>
        <p:nvPicPr>
          <p:cNvPr id="17" name="Picture 16" descr="Logo&#10;&#10;Description automatically generated">
            <a:extLst>
              <a:ext uri="{FF2B5EF4-FFF2-40B4-BE49-F238E27FC236}">
                <a16:creationId xmlns:a16="http://schemas.microsoft.com/office/drawing/2014/main" id="{4F249CD3-2849-4EE7-B142-0959D1189322}"/>
              </a:ext>
            </a:extLst>
          </p:cNvPr>
          <p:cNvPicPr>
            <a:picLocks noChangeAspect="1"/>
          </p:cNvPicPr>
          <p:nvPr/>
        </p:nvPicPr>
        <p:blipFill>
          <a:blip r:embed="rId4"/>
          <a:stretch>
            <a:fillRect/>
          </a:stretch>
        </p:blipFill>
        <p:spPr>
          <a:xfrm>
            <a:off x="452374" y="4108468"/>
            <a:ext cx="2563781" cy="1442126"/>
          </a:xfrm>
          <a:prstGeom prst="rect">
            <a:avLst/>
          </a:prstGeom>
        </p:spPr>
      </p:pic>
      <p:pic>
        <p:nvPicPr>
          <p:cNvPr id="13" name="Picture 12" descr="Logo&#10;&#10;Description automatically generated">
            <a:extLst>
              <a:ext uri="{FF2B5EF4-FFF2-40B4-BE49-F238E27FC236}">
                <a16:creationId xmlns:a16="http://schemas.microsoft.com/office/drawing/2014/main" id="{6F536FC6-D663-00EA-09B0-7026EFDB5F84}"/>
              </a:ext>
            </a:extLst>
          </p:cNvPr>
          <p:cNvPicPr>
            <a:picLocks noChangeAspect="1"/>
          </p:cNvPicPr>
          <p:nvPr/>
        </p:nvPicPr>
        <p:blipFill>
          <a:blip r:embed="rId5"/>
          <a:stretch>
            <a:fillRect/>
          </a:stretch>
        </p:blipFill>
        <p:spPr>
          <a:xfrm>
            <a:off x="6148316" y="1759413"/>
            <a:ext cx="1746914" cy="1166065"/>
          </a:xfrm>
          <a:prstGeom prst="rect">
            <a:avLst/>
          </a:prstGeom>
        </p:spPr>
      </p:pic>
      <p:pic>
        <p:nvPicPr>
          <p:cNvPr id="19" name="Picture 18" descr="Logo&#10;&#10;Description automatically generated">
            <a:extLst>
              <a:ext uri="{FF2B5EF4-FFF2-40B4-BE49-F238E27FC236}">
                <a16:creationId xmlns:a16="http://schemas.microsoft.com/office/drawing/2014/main" id="{3358D25D-BF33-B911-3EF2-98F32A0EEF4D}"/>
              </a:ext>
            </a:extLst>
          </p:cNvPr>
          <p:cNvPicPr>
            <a:picLocks noChangeAspect="1"/>
          </p:cNvPicPr>
          <p:nvPr/>
        </p:nvPicPr>
        <p:blipFill>
          <a:blip r:embed="rId6"/>
          <a:stretch>
            <a:fillRect/>
          </a:stretch>
        </p:blipFill>
        <p:spPr>
          <a:xfrm>
            <a:off x="9594376" y="1096458"/>
            <a:ext cx="2183642" cy="917129"/>
          </a:xfrm>
          <a:prstGeom prst="rect">
            <a:avLst/>
          </a:prstGeom>
        </p:spPr>
      </p:pic>
      <p:sp>
        <p:nvSpPr>
          <p:cNvPr id="3" name="TextBox 2">
            <a:extLst>
              <a:ext uri="{FF2B5EF4-FFF2-40B4-BE49-F238E27FC236}">
                <a16:creationId xmlns:a16="http://schemas.microsoft.com/office/drawing/2014/main" id="{42CD02F2-72D1-C426-E189-9246522A8C5C}"/>
              </a:ext>
            </a:extLst>
          </p:cNvPr>
          <p:cNvSpPr txBox="1"/>
          <p:nvPr/>
        </p:nvSpPr>
        <p:spPr>
          <a:xfrm>
            <a:off x="4654294" y="3773001"/>
            <a:ext cx="7267196" cy="3085000"/>
          </a:xfrm>
          <a:prstGeom prst="rect">
            <a:avLst/>
          </a:prstGeom>
        </p:spPr>
        <p:txBody>
          <a:bodyPr vert="horz" lIns="91440" tIns="45720" rIns="91440" bIns="45720" rtlCol="0">
            <a:normAutofit/>
          </a:bodyPr>
          <a:lstStyle/>
          <a:p>
            <a:pPr marL="285750" indent="-228600" algn="r" rtl="1">
              <a:lnSpc>
                <a:spcPct val="90000"/>
              </a:lnSpc>
              <a:spcAft>
                <a:spcPts val="600"/>
              </a:spcAft>
              <a:buFont typeface="Arial" panose="020B0604020202020204" pitchFamily="34" charset="0"/>
              <a:buChar char="•"/>
            </a:pPr>
            <a:endParaRPr lang="en-US" sz="1500" dirty="0"/>
          </a:p>
          <a:p>
            <a:pPr marL="285750" indent="-228600" algn="r" rtl="1">
              <a:lnSpc>
                <a:spcPct val="90000"/>
              </a:lnSpc>
              <a:spcAft>
                <a:spcPts val="600"/>
              </a:spcAft>
              <a:buFont typeface="Arial" panose="020B0604020202020204" pitchFamily="34" charset="0"/>
              <a:buChar char="•"/>
            </a:pPr>
            <a:r>
              <a:rPr lang="en-US" sz="1500" dirty="0"/>
              <a:t>מערכות המלצה חשובות במיוחד בסטרימינג בגלל כמות התוכן העצומה שזמינה למשתמשים. פלטפורמות סטרימינג כמו Netflix, Amazon Prime Video  והולו מציעות אלפי סרטים ותוכניות טלוויזיה, מה שמקשה על המשתמשים למצוא תוכן שהם מתעניינים בו.</a:t>
            </a:r>
          </a:p>
          <a:p>
            <a:pPr indent="-228600" algn="r" rtl="1">
              <a:lnSpc>
                <a:spcPct val="90000"/>
              </a:lnSpc>
              <a:spcAft>
                <a:spcPts val="600"/>
              </a:spcAft>
              <a:buFont typeface="Arial" panose="020B0604020202020204" pitchFamily="34" charset="0"/>
              <a:buChar char="•"/>
            </a:pPr>
            <a:endParaRPr lang="en-US" sz="1500" dirty="0"/>
          </a:p>
          <a:p>
            <a:pPr marL="285750" indent="-228600" algn="r" rtl="1">
              <a:lnSpc>
                <a:spcPct val="90000"/>
              </a:lnSpc>
              <a:spcAft>
                <a:spcPts val="600"/>
              </a:spcAft>
              <a:buFont typeface="Arial" panose="020B0604020202020204" pitchFamily="34" charset="0"/>
              <a:buChar char="•"/>
            </a:pPr>
            <a:r>
              <a:rPr lang="en-US" sz="1500" dirty="0"/>
              <a:t>מערכות המלצה יכולות לסייע בפתרון בעיה זו על ידי מתן המלצות מותאמות אישית המבוססות על היסטוריית הצפייה, הדירוגים וההעדפות של המשתמש. מערכות אלו יכולות גם להשתמש בסינון שיתופי כדי לנתח את דפוסי הצפייה של משתמשים דומים ולהציע תוכן שהם נהנו מהם.</a:t>
            </a:r>
          </a:p>
          <a:p>
            <a:pPr indent="-228600" algn="r" rtl="1">
              <a:lnSpc>
                <a:spcPct val="90000"/>
              </a:lnSpc>
              <a:spcAft>
                <a:spcPts val="600"/>
              </a:spcAft>
              <a:buFont typeface="Arial" panose="020B0604020202020204" pitchFamily="34" charset="0"/>
              <a:buChar char="•"/>
            </a:pPr>
            <a:endParaRPr lang="en-US" sz="1500" dirty="0"/>
          </a:p>
          <a:p>
            <a:pPr marL="285750" indent="-228600" algn="r" rtl="1">
              <a:lnSpc>
                <a:spcPct val="90000"/>
              </a:lnSpc>
              <a:spcAft>
                <a:spcPts val="600"/>
              </a:spcAft>
              <a:buFont typeface="Arial" panose="020B0604020202020204" pitchFamily="34" charset="0"/>
              <a:buChar char="•"/>
            </a:pPr>
            <a:r>
              <a:rPr lang="en-US" sz="1500" dirty="0"/>
              <a:t>על ידי שימוש במערכות </a:t>
            </a:r>
            <a:r>
              <a:rPr lang="he-IL" sz="1500" dirty="0"/>
              <a:t>המלצה ,</a:t>
            </a:r>
            <a:r>
              <a:rPr lang="en-US" sz="1500" dirty="0"/>
              <a:t>פלטפורמות סטרימינג יכולות לשפר את חווית המשתמש על ידי סיוע למשתמשים למצוא תוכן שהם מעוניינים בו והגדלת הסבירות שהם ימשיכו להשתמש בפלטפורמה. זה, בתורו, יכול להוביל להגדלת המעורבות וההכנסה לפלטפורמה.</a:t>
            </a:r>
          </a:p>
          <a:p>
            <a:pPr marL="57150" indent="-228600">
              <a:lnSpc>
                <a:spcPct val="90000"/>
              </a:lnSpc>
              <a:spcAft>
                <a:spcPts val="600"/>
              </a:spcAft>
              <a:buFont typeface="Arial" panose="020B0604020202020204" pitchFamily="34" charset="0"/>
              <a:buChar char="•"/>
            </a:pPr>
            <a:endParaRPr lang="en-US" sz="700" dirty="0"/>
          </a:p>
        </p:txBody>
      </p:sp>
    </p:spTree>
    <p:extLst>
      <p:ext uri="{BB962C8B-B14F-4D97-AF65-F5344CB8AC3E}">
        <p14:creationId xmlns:p14="http://schemas.microsoft.com/office/powerpoint/2010/main" val="416954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26F1031-746B-F4C2-AA0C-EDF1BB652CEB}"/>
              </a:ext>
            </a:extLst>
          </p:cNvPr>
          <p:cNvSpPr>
            <a:spLocks noGrp="1"/>
          </p:cNvSpPr>
          <p:nvPr>
            <p:ph type="title"/>
          </p:nvPr>
        </p:nvSpPr>
        <p:spPr>
          <a:xfrm>
            <a:off x="7867135" y="-43031"/>
            <a:ext cx="4040474" cy="1066802"/>
          </a:xfrm>
        </p:spPr>
        <p:txBody>
          <a:bodyPr vert="horz" lIns="91440" tIns="45720" rIns="91440" bIns="45720" rtlCol="0" anchor="b">
            <a:normAutofit/>
          </a:bodyPr>
          <a:lstStyle/>
          <a:p>
            <a:pPr algn="r" rtl="1"/>
            <a:r>
              <a:rPr lang="en-US" sz="3600" kern="1200" dirty="0">
                <a:solidFill>
                  <a:schemeClr val="tx2"/>
                </a:solidFill>
                <a:latin typeface="+mj-lt"/>
                <a:ea typeface="+mj-ea"/>
                <a:cs typeface="+mj-cs"/>
              </a:rPr>
              <a:t>אתגרים וקשיים</a:t>
            </a:r>
          </a:p>
        </p:txBody>
      </p:sp>
      <p:grpSp>
        <p:nvGrpSpPr>
          <p:cNvPr id="55" name="Group 5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56" name="Freeform: Shape 5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791E1013-41EF-F4BC-9A9F-5F1E5CC3C0CC}"/>
              </a:ext>
            </a:extLst>
          </p:cNvPr>
          <p:cNvSpPr txBox="1"/>
          <p:nvPr/>
        </p:nvSpPr>
        <p:spPr>
          <a:xfrm>
            <a:off x="3920489" y="1360170"/>
            <a:ext cx="8271205" cy="5006340"/>
          </a:xfrm>
          <a:prstGeom prst="rect">
            <a:avLst/>
          </a:prstGeom>
        </p:spPr>
        <p:txBody>
          <a:bodyPr vert="horz" lIns="91440" tIns="45720" rIns="91440" bIns="45720" rtlCol="0" anchor="ctr">
            <a:normAutofit/>
          </a:bodyPr>
          <a:lstStyle/>
          <a:p>
            <a:pPr marL="285750" marR="0" lvl="0" indent="-228600" algn="r" rtl="1" fontAlgn="base">
              <a:lnSpc>
                <a:spcPct val="90000"/>
              </a:lnSpc>
              <a:spcBef>
                <a:spcPct val="0"/>
              </a:spcBef>
              <a:spcAft>
                <a:spcPts val="600"/>
              </a:spcAft>
              <a:buClrTx/>
              <a:buSzTx/>
              <a:buFont typeface="Arial" panose="020B0604020202020204" pitchFamily="34" charset="0"/>
              <a:buChar char="•"/>
              <a:tabLst/>
            </a:pPr>
            <a:r>
              <a:rPr lang="en-US" dirty="0">
                <a:solidFill>
                  <a:schemeClr val="tx2"/>
                </a:solidFill>
                <a:effectLst/>
              </a:rPr>
              <a:t>בעיית דלילות הנתונים, המתרחשת כאשר העדפות המשתמש והאינטראקציות עם פריטים אינן מיוצגות כראוי בנתוני המערכת. זה יכול להוביל להמלצות לא מדויקות, שכן ייתכן שלמערכת אין מספיק מידע כדי להציע הצעות מותאמות אישית. </a:t>
            </a:r>
          </a:p>
          <a:p>
            <a:pPr marL="285750" marR="0" lvl="0" indent="-228600" algn="r" rtl="1" fontAlgn="base">
              <a:lnSpc>
                <a:spcPct val="90000"/>
              </a:lnSpc>
              <a:spcBef>
                <a:spcPct val="0"/>
              </a:spcBef>
              <a:spcAft>
                <a:spcPts val="600"/>
              </a:spcAft>
              <a:buClrTx/>
              <a:buSzTx/>
              <a:buFont typeface="Arial" panose="020B0604020202020204" pitchFamily="34" charset="0"/>
              <a:buChar char="•"/>
              <a:tabLst/>
            </a:pPr>
            <a:r>
              <a:rPr lang="en-US" dirty="0">
                <a:solidFill>
                  <a:schemeClr val="tx2"/>
                </a:solidFill>
              </a:rPr>
              <a:t>"התחלה הקרה", המתרחשת כאשר למשתמש או פריט חדש יש מעט או אין נתונים זמינים למערכת לניתוח. במקרים כאלה, המערכת עלולה להתקשה לקבל המלצות מדויקות עד לאיסוף נתונים נוספים. </a:t>
            </a:r>
          </a:p>
          <a:p>
            <a:pPr marL="285750" marR="0" lvl="0" indent="-228600" algn="r" rtl="1" fontAlgn="base">
              <a:lnSpc>
                <a:spcPct val="90000"/>
              </a:lnSpc>
              <a:spcBef>
                <a:spcPct val="0"/>
              </a:spcBef>
              <a:spcAft>
                <a:spcPts val="600"/>
              </a:spcAft>
              <a:buClrTx/>
              <a:buSzTx/>
              <a:buFont typeface="Arial" panose="020B0604020202020204" pitchFamily="34" charset="0"/>
              <a:buChar char="•"/>
              <a:tabLst/>
            </a:pPr>
            <a:r>
              <a:rPr lang="en-US" dirty="0">
                <a:solidFill>
                  <a:schemeClr val="tx2"/>
                </a:solidFill>
                <a:effectLst/>
              </a:rPr>
              <a:t>בעיית "בועות סינון", כאשר המערכת המלצה רק על פריטים דומים לאלו שמשתמש קיים איתם אינטראקציה בעבר, מה שמוביל לחשיפה מוגבלת לתכנים חדשים ומגוון. </a:t>
            </a:r>
          </a:p>
          <a:p>
            <a:pPr marL="285750" indent="-228600" algn="r" rtl="1" fontAlgn="base">
              <a:lnSpc>
                <a:spcPct val="90000"/>
              </a:lnSpc>
              <a:spcBef>
                <a:spcPct val="0"/>
              </a:spcBef>
              <a:spcAft>
                <a:spcPts val="600"/>
              </a:spcAft>
              <a:buFont typeface="Arial" panose="020B0604020202020204" pitchFamily="34" charset="0"/>
              <a:buChar char="•"/>
            </a:pPr>
            <a:r>
              <a:rPr kumimoji="0" lang="en-US" altLang="en-IL" b="0" i="0" u="none" strike="noStrike" cap="none" normalizeH="0" baseline="0" dirty="0">
                <a:ln>
                  <a:noFill/>
                </a:ln>
                <a:solidFill>
                  <a:schemeClr val="tx2"/>
                </a:solidFill>
                <a:effectLst/>
              </a:rPr>
              <a:t>חששות לפרטיות מהווים אתגר גם עבור מערכות ההמלצה, שכן השימוש בנתונים אישיים למתן המלצות עלול להיתפס כפולשני על ידי חלק מהמשתמשים. </a:t>
            </a:r>
          </a:p>
          <a:p>
            <a:pPr marL="285750" marR="0" lvl="0" indent="-228600" algn="r" rtl="1" fontAlgn="base">
              <a:lnSpc>
                <a:spcPct val="90000"/>
              </a:lnSpc>
              <a:spcBef>
                <a:spcPct val="0"/>
              </a:spcBef>
              <a:spcAft>
                <a:spcPts val="600"/>
              </a:spcAft>
              <a:buClrTx/>
              <a:buSzTx/>
              <a:buFont typeface="Arial" panose="020B0604020202020204" pitchFamily="34" charset="0"/>
              <a:buChar char="•"/>
              <a:tabLst/>
            </a:pPr>
            <a:r>
              <a:rPr lang="en-US" dirty="0">
                <a:solidFill>
                  <a:schemeClr val="tx2"/>
                </a:solidFill>
                <a:effectLst/>
              </a:rPr>
              <a:t>הבטחת הוגנות והימנעות מהטיה בהמלצות היא אתגר מתמשך. מערכות המלצה יכולות להנציח סטריאוטיפים ולהדיר קבוצות מסוימות אם לא מתוכננות ומיושמות בזהירות. </a:t>
            </a:r>
          </a:p>
        </p:txBody>
      </p:sp>
      <p:pic>
        <p:nvPicPr>
          <p:cNvPr id="5" name="Picture 4" descr="Text&#10;&#10;Description automatically generated with low confidence">
            <a:extLst>
              <a:ext uri="{FF2B5EF4-FFF2-40B4-BE49-F238E27FC236}">
                <a16:creationId xmlns:a16="http://schemas.microsoft.com/office/drawing/2014/main" id="{6769244F-A985-7758-35C9-9ABDDDE879E3}"/>
              </a:ext>
            </a:extLst>
          </p:cNvPr>
          <p:cNvPicPr>
            <a:picLocks noChangeAspect="1"/>
          </p:cNvPicPr>
          <p:nvPr/>
        </p:nvPicPr>
        <p:blipFill>
          <a:blip r:embed="rId3"/>
          <a:stretch>
            <a:fillRect/>
          </a:stretch>
        </p:blipFill>
        <p:spPr>
          <a:xfrm>
            <a:off x="761259" y="2921268"/>
            <a:ext cx="2398276" cy="1757515"/>
          </a:xfrm>
          <a:prstGeom prst="rect">
            <a:avLst/>
          </a:prstGeom>
          <a:effectLst>
            <a:softEdge rad="0"/>
          </a:effectLst>
        </p:spPr>
      </p:pic>
    </p:spTree>
    <p:extLst>
      <p:ext uri="{BB962C8B-B14F-4D97-AF65-F5344CB8AC3E}">
        <p14:creationId xmlns:p14="http://schemas.microsoft.com/office/powerpoint/2010/main" val="315557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25" name="Freeform: Shape 24">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27">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29">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43" name="Freeform: Shape 30">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31">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32">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33">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Diagram&#10;&#10;Description automatically generated">
            <a:extLst>
              <a:ext uri="{FF2B5EF4-FFF2-40B4-BE49-F238E27FC236}">
                <a16:creationId xmlns:a16="http://schemas.microsoft.com/office/drawing/2014/main" id="{151329CD-B5EE-207E-8F47-7F85D100E2FF}"/>
              </a:ext>
            </a:extLst>
          </p:cNvPr>
          <p:cNvPicPr>
            <a:picLocks noChangeAspect="1"/>
          </p:cNvPicPr>
          <p:nvPr/>
        </p:nvPicPr>
        <p:blipFill>
          <a:blip r:embed="rId3"/>
          <a:stretch>
            <a:fillRect/>
          </a:stretch>
        </p:blipFill>
        <p:spPr>
          <a:xfrm>
            <a:off x="5364904" y="3122264"/>
            <a:ext cx="4989715" cy="3607023"/>
          </a:xfrm>
          <a:prstGeom prst="rect">
            <a:avLst/>
          </a:prstGeom>
          <a:effectLst>
            <a:softEdge rad="186111"/>
          </a:effectLst>
        </p:spPr>
      </p:pic>
      <p:sp>
        <p:nvSpPr>
          <p:cNvPr id="16" name="TextBox 15">
            <a:extLst>
              <a:ext uri="{FF2B5EF4-FFF2-40B4-BE49-F238E27FC236}">
                <a16:creationId xmlns:a16="http://schemas.microsoft.com/office/drawing/2014/main" id="{3AD07312-40FE-488C-B239-AEE0C2276A52}"/>
              </a:ext>
            </a:extLst>
          </p:cNvPr>
          <p:cNvSpPr txBox="1"/>
          <p:nvPr/>
        </p:nvSpPr>
        <p:spPr>
          <a:xfrm>
            <a:off x="3274175" y="365760"/>
            <a:ext cx="8041525" cy="769441"/>
          </a:xfrm>
          <a:prstGeom prst="rect">
            <a:avLst/>
          </a:prstGeom>
          <a:noFill/>
        </p:spPr>
        <p:txBody>
          <a:bodyPr wrap="square" rtlCol="0">
            <a:spAutoFit/>
          </a:bodyPr>
          <a:lstStyle/>
          <a:p>
            <a:pPr marL="0" algn="r" defTabSz="914400" rtl="1" eaLnBrk="1" latinLnBrk="0" hangingPunct="1"/>
            <a:r>
              <a:rPr lang="he-IL" sz="4400">
                <a:solidFill>
                  <a:schemeClr val="tx2"/>
                </a:solidFill>
              </a:rPr>
              <a:t>מערכות המלצה</a:t>
            </a:r>
            <a:endParaRPr lang="en-IL" sz="4400" dirty="0">
              <a:solidFill>
                <a:schemeClr val="tx2"/>
              </a:solidFill>
            </a:endParaRPr>
          </a:p>
        </p:txBody>
      </p:sp>
      <p:sp>
        <p:nvSpPr>
          <p:cNvPr id="17" name="TextBox 16">
            <a:extLst>
              <a:ext uri="{FF2B5EF4-FFF2-40B4-BE49-F238E27FC236}">
                <a16:creationId xmlns:a16="http://schemas.microsoft.com/office/drawing/2014/main" id="{2760F0AC-60F1-E080-A0E8-6A207AEE7714}"/>
              </a:ext>
            </a:extLst>
          </p:cNvPr>
          <p:cNvSpPr txBox="1"/>
          <p:nvPr/>
        </p:nvSpPr>
        <p:spPr>
          <a:xfrm>
            <a:off x="3554730" y="1234440"/>
            <a:ext cx="8218170" cy="923330"/>
          </a:xfrm>
          <a:prstGeom prst="rect">
            <a:avLst/>
          </a:prstGeom>
          <a:noFill/>
        </p:spPr>
        <p:txBody>
          <a:bodyPr wrap="square" rtlCol="0">
            <a:spAutoFit/>
          </a:bodyPr>
          <a:lstStyle/>
          <a:p>
            <a:pPr marL="0" algn="r" defTabSz="914400" rtl="1" eaLnBrk="1" latinLnBrk="0" hangingPunct="1"/>
            <a:r>
              <a:rPr lang="he-IL" sz="1800">
                <a:solidFill>
                  <a:schemeClr val="tx2"/>
                </a:solidFill>
                <a:effectLst/>
                <a:ea typeface="Calibri" panose="020F0502020204030204" pitchFamily="34" charset="0"/>
                <a:cs typeface="Arial" panose="020B0604020202020204" pitchFamily="34" charset="0"/>
              </a:rPr>
              <a:t>מערכות המלצה זה מערכת של למידה חישובית שעוזרת למשתמשים לגלות מוצרים חדשים ושירותים שונים. כל פעם שאנחנו עושים קניות אונליין ,מערכות המלצה מנחה אותנו לקראת מוצר הסביר ביותר שאנו עשויים לרכוש. </a:t>
            </a:r>
            <a:endParaRPr lang="en-IL" dirty="0">
              <a:solidFill>
                <a:schemeClr val="tx2"/>
              </a:solidFill>
            </a:endParaRPr>
          </a:p>
        </p:txBody>
      </p:sp>
      <p:pic>
        <p:nvPicPr>
          <p:cNvPr id="40" name="Picture 39" descr="A picture containing text, toy&#10;&#10;Description automatically generated">
            <a:extLst>
              <a:ext uri="{FF2B5EF4-FFF2-40B4-BE49-F238E27FC236}">
                <a16:creationId xmlns:a16="http://schemas.microsoft.com/office/drawing/2014/main" id="{8C8CF574-97EF-B9F7-4C9E-09ED39E21BB9}"/>
              </a:ext>
            </a:extLst>
          </p:cNvPr>
          <p:cNvPicPr>
            <a:picLocks noChangeAspect="1"/>
          </p:cNvPicPr>
          <p:nvPr/>
        </p:nvPicPr>
        <p:blipFill>
          <a:blip r:embed="rId4"/>
          <a:stretch>
            <a:fillRect/>
          </a:stretch>
        </p:blipFill>
        <p:spPr>
          <a:xfrm>
            <a:off x="507595" y="2173034"/>
            <a:ext cx="3020234" cy="3363418"/>
          </a:xfrm>
          <a:prstGeom prst="rect">
            <a:avLst/>
          </a:prstGeom>
        </p:spPr>
      </p:pic>
    </p:spTree>
    <p:extLst>
      <p:ext uri="{BB962C8B-B14F-4D97-AF65-F5344CB8AC3E}">
        <p14:creationId xmlns:p14="http://schemas.microsoft.com/office/powerpoint/2010/main" val="234131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ACE410B-ED14-FC72-00D8-E2A874EB3131}"/>
              </a:ext>
            </a:extLst>
          </p:cNvPr>
          <p:cNvSpPr>
            <a:spLocks noGrp="1"/>
          </p:cNvSpPr>
          <p:nvPr>
            <p:ph type="title"/>
          </p:nvPr>
        </p:nvSpPr>
        <p:spPr>
          <a:xfrm>
            <a:off x="3563760" y="955241"/>
            <a:ext cx="5754696" cy="963269"/>
          </a:xfrm>
        </p:spPr>
        <p:txBody>
          <a:bodyPr>
            <a:normAutofit/>
          </a:bodyPr>
          <a:lstStyle/>
          <a:p>
            <a:pPr algn="ctr" defTabSz="914400" rtl="0" eaLnBrk="1" latinLnBrk="0" hangingPunct="1">
              <a:lnSpc>
                <a:spcPct val="90000"/>
              </a:lnSpc>
              <a:spcBef>
                <a:spcPct val="0"/>
              </a:spcBef>
              <a:buNone/>
            </a:pPr>
            <a:r>
              <a:rPr lang="he-IL" sz="3600" dirty="0">
                <a:solidFill>
                  <a:schemeClr val="tx2"/>
                </a:solidFill>
                <a:latin typeface="Calibri" panose="020F0502020204030204" pitchFamily="34" charset="0"/>
                <a:cs typeface="Calibri" panose="020F0502020204030204" pitchFamily="34" charset="0"/>
              </a:rPr>
              <a:t>איסוף נתונים</a:t>
            </a:r>
            <a:endParaRPr lang="en-IL" sz="3600" dirty="0">
              <a:solidFill>
                <a:schemeClr val="tx2"/>
              </a:solidFill>
              <a:latin typeface="Calibri" panose="020F0502020204030204" pitchFamily="34" charset="0"/>
              <a:cs typeface="Calibri" panose="020F0502020204030204" pitchFamily="34" charset="0"/>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77E5A6CC-2303-78D1-6176-5CEEF9499F56}"/>
              </a:ext>
            </a:extLst>
          </p:cNvPr>
          <p:cNvSpPr txBox="1"/>
          <p:nvPr/>
        </p:nvSpPr>
        <p:spPr>
          <a:xfrm>
            <a:off x="1399124" y="2068998"/>
            <a:ext cx="4503420" cy="3433119"/>
          </a:xfrm>
          <a:prstGeom prst="rect">
            <a:avLst/>
          </a:prstGeom>
          <a:noFill/>
        </p:spPr>
        <p:txBody>
          <a:bodyPr wrap="square" rtlCol="0">
            <a:spAutoFit/>
          </a:bodyPr>
          <a:lstStyle/>
          <a:p>
            <a:pPr algn="r" rtl="1"/>
            <a:r>
              <a:rPr lang="he-IL" sz="2800" i="1" dirty="0">
                <a:solidFill>
                  <a:srgbClr val="002060"/>
                </a:solidFill>
              </a:rPr>
              <a:t>משוב מפורש (</a:t>
            </a:r>
            <a:r>
              <a:rPr lang="en-US" sz="2800" i="1" dirty="0">
                <a:solidFill>
                  <a:srgbClr val="002060"/>
                </a:solidFill>
              </a:rPr>
              <a:t>Explicit ratings</a:t>
            </a:r>
            <a:r>
              <a:rPr lang="he-IL" sz="2800" i="1" dirty="0">
                <a:solidFill>
                  <a:srgbClr val="002060"/>
                </a:solidFill>
              </a:rPr>
              <a:t>)</a:t>
            </a:r>
          </a:p>
          <a:p>
            <a:pPr algn="r" rtl="1">
              <a:lnSpc>
                <a:spcPct val="150000"/>
              </a:lnSpc>
            </a:pPr>
            <a:endParaRPr lang="he-IL" sz="2000" i="1" dirty="0">
              <a:solidFill>
                <a:schemeClr val="accent2"/>
              </a:solidFill>
            </a:endParaRPr>
          </a:p>
          <a:p>
            <a:pPr marL="285750" indent="-285750" algn="r" rtl="1">
              <a:lnSpc>
                <a:spcPct val="150000"/>
              </a:lnSpc>
              <a:buFont typeface="Arial" panose="020B0604020202020204" pitchFamily="34" charset="0"/>
              <a:buChar char="•"/>
            </a:pPr>
            <a:r>
              <a:rPr lang="he-IL" dirty="0">
                <a:solidFill>
                  <a:schemeClr val="accent1">
                    <a:lumMod val="75000"/>
                  </a:schemeClr>
                </a:solidFill>
              </a:rPr>
              <a:t>דירוג כוכבי, כפתור אגודל למעלה/למטה, לייקים, עוקב, משוב מפורש</a:t>
            </a:r>
          </a:p>
          <a:p>
            <a:pPr marL="285750" indent="-285750" algn="r" rtl="1">
              <a:lnSpc>
                <a:spcPct val="150000"/>
              </a:lnSpc>
              <a:buFont typeface="Arial" panose="020B0604020202020204" pitchFamily="34" charset="0"/>
              <a:buChar char="•"/>
            </a:pPr>
            <a:r>
              <a:rPr lang="he-IL" dirty="0">
                <a:solidFill>
                  <a:schemeClr val="accent1">
                    <a:lumMod val="75000"/>
                  </a:schemeClr>
                </a:solidFill>
              </a:rPr>
              <a:t>זמינות נמוכה</a:t>
            </a:r>
          </a:p>
          <a:p>
            <a:pPr marL="285750" indent="-285750" algn="r" rtl="1">
              <a:lnSpc>
                <a:spcPct val="150000"/>
              </a:lnSpc>
              <a:buFont typeface="Arial" panose="020B0604020202020204" pitchFamily="34" charset="0"/>
              <a:buChar char="•"/>
            </a:pPr>
            <a:r>
              <a:rPr lang="he-IL" dirty="0">
                <a:solidFill>
                  <a:schemeClr val="accent1">
                    <a:lumMod val="75000"/>
                  </a:schemeClr>
                </a:solidFill>
              </a:rPr>
              <a:t>קל לשלב במערכות המלצה</a:t>
            </a:r>
          </a:p>
          <a:p>
            <a:pPr marL="285750" indent="-285750" algn="r" rtl="1">
              <a:lnSpc>
                <a:spcPct val="150000"/>
              </a:lnSpc>
              <a:buFont typeface="Arial" panose="020B0604020202020204" pitchFamily="34" charset="0"/>
              <a:buChar char="•"/>
            </a:pPr>
            <a:r>
              <a:rPr lang="he-IL" dirty="0">
                <a:solidFill>
                  <a:schemeClr val="accent1">
                    <a:lumMod val="75000"/>
                  </a:schemeClr>
                </a:solidFill>
              </a:rPr>
              <a:t>דירוג מפורש מביט את העדפה בין הפרטים</a:t>
            </a:r>
          </a:p>
          <a:p>
            <a:pPr marL="285750" indent="-285750" algn="r" rtl="1">
              <a:lnSpc>
                <a:spcPct val="150000"/>
              </a:lnSpc>
              <a:buFont typeface="Arial" panose="020B0604020202020204" pitchFamily="34" charset="0"/>
              <a:buChar char="•"/>
            </a:pPr>
            <a:r>
              <a:rPr lang="he-IL" dirty="0">
                <a:solidFill>
                  <a:schemeClr val="accent1">
                    <a:lumMod val="75000"/>
                  </a:schemeClr>
                </a:solidFill>
              </a:rPr>
              <a:t>שימוש בסדר העדפות </a:t>
            </a:r>
            <a:endParaRPr lang="en-IL" dirty="0">
              <a:solidFill>
                <a:schemeClr val="accent1">
                  <a:lumMod val="75000"/>
                </a:schemeClr>
              </a:solidFill>
            </a:endParaRPr>
          </a:p>
        </p:txBody>
      </p:sp>
      <p:sp>
        <p:nvSpPr>
          <p:cNvPr id="7" name="TextBox 6">
            <a:extLst>
              <a:ext uri="{FF2B5EF4-FFF2-40B4-BE49-F238E27FC236}">
                <a16:creationId xmlns:a16="http://schemas.microsoft.com/office/drawing/2014/main" id="{DE6B7C30-B101-7DD8-94F0-17E280A20305}"/>
              </a:ext>
            </a:extLst>
          </p:cNvPr>
          <p:cNvSpPr txBox="1"/>
          <p:nvPr/>
        </p:nvSpPr>
        <p:spPr>
          <a:xfrm>
            <a:off x="6615484" y="2073423"/>
            <a:ext cx="4446270" cy="3570208"/>
          </a:xfrm>
          <a:prstGeom prst="rect">
            <a:avLst/>
          </a:prstGeom>
          <a:noFill/>
        </p:spPr>
        <p:txBody>
          <a:bodyPr wrap="square" rtlCol="0">
            <a:spAutoFit/>
          </a:bodyPr>
          <a:lstStyle/>
          <a:p>
            <a:pPr marL="0" algn="r" defTabSz="914400" rtl="1" eaLnBrk="1" latinLnBrk="0" hangingPunct="1"/>
            <a:r>
              <a:rPr lang="he-IL" sz="2800" dirty="0">
                <a:solidFill>
                  <a:srgbClr val="002060"/>
                </a:solidFill>
              </a:rPr>
              <a:t>משוב מרומז(</a:t>
            </a:r>
            <a:r>
              <a:rPr lang="en-US" sz="2800" dirty="0">
                <a:solidFill>
                  <a:srgbClr val="002060"/>
                </a:solidFill>
              </a:rPr>
              <a:t>Implicit Ratings</a:t>
            </a:r>
            <a:r>
              <a:rPr lang="he-IL" sz="2800" dirty="0">
                <a:solidFill>
                  <a:srgbClr val="002060"/>
                </a:solidFill>
              </a:rPr>
              <a:t>)</a:t>
            </a:r>
          </a:p>
          <a:p>
            <a:pPr marL="0" algn="r" defTabSz="914400" rtl="1" eaLnBrk="1" latinLnBrk="0" hangingPunct="1">
              <a:lnSpc>
                <a:spcPct val="150000"/>
              </a:lnSpc>
            </a:pPr>
            <a:endParaRPr lang="he-IL" dirty="0"/>
          </a:p>
          <a:p>
            <a:pPr marL="285750" indent="-285750" algn="r" defTabSz="914400" rtl="1" eaLnBrk="1" latinLnBrk="0" hangingPunct="1">
              <a:lnSpc>
                <a:spcPct val="150000"/>
              </a:lnSpc>
              <a:buFont typeface="Arial" panose="020B0604020202020204" pitchFamily="34" charset="0"/>
              <a:buChar char="•"/>
            </a:pPr>
            <a:r>
              <a:rPr lang="he-IL" dirty="0">
                <a:solidFill>
                  <a:schemeClr val="accent1">
                    <a:lumMod val="75000"/>
                  </a:schemeClr>
                </a:solidFill>
              </a:rPr>
              <a:t>היסטוריית דפדפן , לחיצות על האתרים ופרטים באתר, זמן צפיה או שמיעה </a:t>
            </a:r>
          </a:p>
          <a:p>
            <a:pPr marL="285750" indent="-285750" algn="r" defTabSz="914400" rtl="1" eaLnBrk="1" latinLnBrk="0" hangingPunct="1">
              <a:lnSpc>
                <a:spcPct val="150000"/>
              </a:lnSpc>
              <a:buFont typeface="Arial" panose="020B0604020202020204" pitchFamily="34" charset="0"/>
              <a:buChar char="•"/>
            </a:pPr>
            <a:r>
              <a:rPr lang="he-IL" dirty="0">
                <a:solidFill>
                  <a:schemeClr val="accent1">
                    <a:lumMod val="75000"/>
                  </a:schemeClr>
                </a:solidFill>
              </a:rPr>
              <a:t>זמינות גבוהה</a:t>
            </a:r>
            <a:endParaRPr lang="en-US" dirty="0">
              <a:solidFill>
                <a:schemeClr val="accent1">
                  <a:lumMod val="75000"/>
                </a:schemeClr>
              </a:solidFill>
            </a:endParaRPr>
          </a:p>
          <a:p>
            <a:pPr marL="285750" indent="-285750" algn="r" defTabSz="914400" rtl="1" eaLnBrk="1" latinLnBrk="0" hangingPunct="1">
              <a:lnSpc>
                <a:spcPct val="150000"/>
              </a:lnSpc>
              <a:buFont typeface="Arial" panose="020B0604020202020204" pitchFamily="34" charset="0"/>
              <a:buChar char="•"/>
            </a:pPr>
            <a:r>
              <a:rPr lang="he-IL" dirty="0">
                <a:solidFill>
                  <a:schemeClr val="accent1">
                    <a:lumMod val="75000"/>
                  </a:schemeClr>
                </a:solidFill>
              </a:rPr>
              <a:t>קשה למימוש במערכות המלצה</a:t>
            </a:r>
          </a:p>
          <a:p>
            <a:pPr marL="285750" indent="-285750" algn="r" defTabSz="914400" rtl="1" eaLnBrk="1" latinLnBrk="0" hangingPunct="1">
              <a:lnSpc>
                <a:spcPct val="150000"/>
              </a:lnSpc>
              <a:buFont typeface="Arial" panose="020B0604020202020204" pitchFamily="34" charset="0"/>
              <a:buChar char="•"/>
            </a:pPr>
            <a:r>
              <a:rPr lang="he-IL" dirty="0">
                <a:solidFill>
                  <a:schemeClr val="accent1">
                    <a:lumMod val="75000"/>
                  </a:schemeClr>
                </a:solidFill>
              </a:rPr>
              <a:t>לא מביט את העדפה בין הפרטים </a:t>
            </a:r>
          </a:p>
          <a:p>
            <a:pPr marL="0" algn="r" defTabSz="914400" rtl="1" eaLnBrk="1" latinLnBrk="0" hangingPunct="1"/>
            <a:endParaRPr lang="he-IL" dirty="0"/>
          </a:p>
          <a:p>
            <a:pPr marL="0" algn="r" defTabSz="914400" rtl="1" eaLnBrk="1" latinLnBrk="0" hangingPunct="1"/>
            <a:endParaRPr lang="en-IL" dirty="0"/>
          </a:p>
        </p:txBody>
      </p:sp>
      <p:cxnSp>
        <p:nvCxnSpPr>
          <p:cNvPr id="11" name="Straight Connector 10">
            <a:extLst>
              <a:ext uri="{FF2B5EF4-FFF2-40B4-BE49-F238E27FC236}">
                <a16:creationId xmlns:a16="http://schemas.microsoft.com/office/drawing/2014/main" id="{88AA8144-65CD-45AD-9F36-F88E833D0317}"/>
              </a:ext>
            </a:extLst>
          </p:cNvPr>
          <p:cNvCxnSpPr>
            <a:cxnSpLocks/>
          </p:cNvCxnSpPr>
          <p:nvPr/>
        </p:nvCxnSpPr>
        <p:spPr>
          <a:xfrm>
            <a:off x="6289457" y="2125980"/>
            <a:ext cx="36000" cy="3433119"/>
          </a:xfrm>
          <a:prstGeom prst="line">
            <a:avLst/>
          </a:prstGeom>
          <a:ln w="349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169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41" name="Freeform: Shape 40">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2" name="Freeform: Shape 41">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3" name="Freeform: Shape 42">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4" name="Freeform: Shape 43">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6" name="Group 45">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47" name="Freeform: Shape 46">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4375893-C448-F62F-A739-2BD8E72D61F5}"/>
              </a:ext>
            </a:extLst>
          </p:cNvPr>
          <p:cNvSpPr>
            <a:spLocks noGrp="1"/>
          </p:cNvSpPr>
          <p:nvPr>
            <p:ph type="title"/>
          </p:nvPr>
        </p:nvSpPr>
        <p:spPr>
          <a:xfrm>
            <a:off x="22364" y="797029"/>
            <a:ext cx="5145024" cy="1454051"/>
          </a:xfrm>
        </p:spPr>
        <p:txBody>
          <a:bodyPr vert="horz" lIns="91440" tIns="45720" rIns="91440" bIns="45720" rtlCol="0" anchor="b">
            <a:normAutofit/>
          </a:bodyPr>
          <a:lstStyle/>
          <a:p>
            <a:pPr algn="r" defTabSz="914400" rtl="1" eaLnBrk="1" latinLnBrk="0" hangingPunct="1">
              <a:spcBef>
                <a:spcPct val="0"/>
              </a:spcBef>
              <a:buNone/>
            </a:pPr>
            <a:r>
              <a:rPr lang="he-IL" sz="3600" kern="1200" dirty="0">
                <a:solidFill>
                  <a:schemeClr val="tx2"/>
                </a:solidFill>
                <a:latin typeface="Calibri" panose="020F0502020204030204" pitchFamily="34" charset="0"/>
                <a:cs typeface="Calibri" panose="020F0502020204030204" pitchFamily="34" charset="0"/>
              </a:rPr>
              <a:t>גישה אלגוריתמית לבעיית מערכות המלצה</a:t>
            </a:r>
            <a:endParaRPr lang="en-US" sz="3600" kern="1200" dirty="0">
              <a:solidFill>
                <a:schemeClr val="tx2"/>
              </a:solidFill>
              <a:latin typeface="Calibri" panose="020F0502020204030204" pitchFamily="34" charset="0"/>
              <a:cs typeface="Calibri" panose="020F0502020204030204" pitchFamily="34" charset="0"/>
            </a:endParaRPr>
          </a:p>
        </p:txBody>
      </p:sp>
      <p:pic>
        <p:nvPicPr>
          <p:cNvPr id="11" name="Picture 10" descr="Diagram&#10;&#10;Description automatically generated">
            <a:extLst>
              <a:ext uri="{FF2B5EF4-FFF2-40B4-BE49-F238E27FC236}">
                <a16:creationId xmlns:a16="http://schemas.microsoft.com/office/drawing/2014/main" id="{341A975A-6834-29EA-6819-1181182AF7FF}"/>
              </a:ext>
            </a:extLst>
          </p:cNvPr>
          <p:cNvPicPr>
            <a:picLocks noChangeAspect="1"/>
          </p:cNvPicPr>
          <p:nvPr/>
        </p:nvPicPr>
        <p:blipFill>
          <a:blip r:embed="rId2"/>
          <a:stretch>
            <a:fillRect/>
          </a:stretch>
        </p:blipFill>
        <p:spPr>
          <a:xfrm>
            <a:off x="6529704" y="268595"/>
            <a:ext cx="2149615" cy="2026012"/>
          </a:xfrm>
          <a:prstGeom prst="rect">
            <a:avLst/>
          </a:prstGeom>
        </p:spPr>
      </p:pic>
      <p:pic>
        <p:nvPicPr>
          <p:cNvPr id="22" name="Picture 21" descr="Diagram&#10;&#10;Description automatically generated">
            <a:extLst>
              <a:ext uri="{FF2B5EF4-FFF2-40B4-BE49-F238E27FC236}">
                <a16:creationId xmlns:a16="http://schemas.microsoft.com/office/drawing/2014/main" id="{EB4423FC-26CA-0325-C01D-09EA113E4D6A}"/>
              </a:ext>
            </a:extLst>
          </p:cNvPr>
          <p:cNvPicPr>
            <a:picLocks noChangeAspect="1"/>
          </p:cNvPicPr>
          <p:nvPr/>
        </p:nvPicPr>
        <p:blipFill>
          <a:blip r:embed="rId3"/>
          <a:stretch>
            <a:fillRect/>
          </a:stretch>
        </p:blipFill>
        <p:spPr>
          <a:xfrm>
            <a:off x="9319400" y="3799005"/>
            <a:ext cx="2608024" cy="2834810"/>
          </a:xfrm>
          <a:prstGeom prst="rect">
            <a:avLst/>
          </a:prstGeom>
        </p:spPr>
      </p:pic>
      <p:graphicFrame>
        <p:nvGraphicFramePr>
          <p:cNvPr id="7" name="TextBox 4">
            <a:extLst>
              <a:ext uri="{FF2B5EF4-FFF2-40B4-BE49-F238E27FC236}">
                <a16:creationId xmlns:a16="http://schemas.microsoft.com/office/drawing/2014/main" id="{DD1144D6-2D3C-B370-6E40-EC5A3DB9AF04}"/>
              </a:ext>
            </a:extLst>
          </p:cNvPr>
          <p:cNvGraphicFramePr/>
          <p:nvPr>
            <p:extLst>
              <p:ext uri="{D42A27DB-BD31-4B8C-83A1-F6EECF244321}">
                <p14:modId xmlns:p14="http://schemas.microsoft.com/office/powerpoint/2010/main" val="2072649464"/>
              </p:ext>
            </p:extLst>
          </p:nvPr>
        </p:nvGraphicFramePr>
        <p:xfrm>
          <a:off x="804672" y="2421682"/>
          <a:ext cx="4553909"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6798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19653</TotalTime>
  <Words>1593</Words>
  <Application>Microsoft Macintosh PowerPoint</Application>
  <PresentationFormat>Widescreen</PresentationFormat>
  <Paragraphs>132</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מערכות המלצה בשירותי סטרימינג</vt:lpstr>
      <vt:lpstr>Agenda </vt:lpstr>
      <vt:lpstr>קצת פרטים עלי</vt:lpstr>
      <vt:lpstr>למה מערכות המלצה?</vt:lpstr>
      <vt:lpstr>למה מערכות המלצה בשירותי סטרימינג?</vt:lpstr>
      <vt:lpstr>אתגרים וקשיים</vt:lpstr>
      <vt:lpstr>PowerPoint Presentation</vt:lpstr>
      <vt:lpstr>איסוף נתונים</vt:lpstr>
      <vt:lpstr>גישה אלגוריתמית לבעיית מערכות המלצה</vt:lpstr>
      <vt:lpstr>גישה אלגוריתמית לבעיית מערכות המלצה</vt:lpstr>
      <vt:lpstr>גישה אלגוריתמית לבעיית מערכות המלצה</vt:lpstr>
      <vt:lpstr>סינון שיתופי מבוסס זיכרון </vt:lpstr>
      <vt:lpstr> אלגוריתם ההמלצה מבוסס משתמש/פריט</vt:lpstr>
      <vt:lpstr>סינון שיתופי מבוסס מודל </vt:lpstr>
      <vt:lpstr>פירוק מטריצות (matrix factorization)</vt:lpstr>
      <vt:lpstr>PowerPoint Presentation</vt:lpstr>
      <vt:lpstr>PowerPoint Presentation</vt:lpstr>
      <vt:lpstr>PowerPoint Presentation</vt:lpstr>
      <vt:lpstr>סיכום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מבוא ל RNN וחבילת Keras</dc:title>
  <dc:creator>HLALEXA</dc:creator>
  <cp:lastModifiedBy>HLALEXA</cp:lastModifiedBy>
  <cp:revision>36</cp:revision>
  <dcterms:created xsi:type="dcterms:W3CDTF">2022-04-26T10:55:41Z</dcterms:created>
  <dcterms:modified xsi:type="dcterms:W3CDTF">2023-04-16T09:45:13Z</dcterms:modified>
</cp:coreProperties>
</file>