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1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1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1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1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1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1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1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2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2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2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5" name="Google Shape;445;p2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2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2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2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1eeb67bcd_0_4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61eeb67bc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g61eeb67bcd_0_4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1eeb67bcd_0_5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g61eeb67bcd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g61eeb67bcd_0_5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9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0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 descr="python-logo-master-v3-TM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8429" y="2835224"/>
            <a:ext cx="7727143" cy="26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subTitle" idx="1"/>
          </p:nvPr>
        </p:nvSpPr>
        <p:spPr>
          <a:xfrm>
            <a:off x="2958485" y="2898274"/>
            <a:ext cx="266429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700"/>
              <a:buNone/>
            </a:pPr>
            <a:r>
              <a:rPr lang="pt-BR" sz="2700" b="1">
                <a:solidFill>
                  <a:srgbClr val="696969"/>
                </a:solidFill>
              </a:rPr>
              <a:t>Minicurso de</a:t>
            </a:r>
            <a:endParaRPr sz="2700" b="1">
              <a:solidFill>
                <a:srgbClr val="696969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descr="Logo Unimontes"/>
          <p:cNvPicPr preferRelativeResize="0"/>
          <p:nvPr/>
        </p:nvPicPr>
        <p:blipFill rotWithShape="1">
          <a:blip r:embed="rId2">
            <a:grayscl/>
          </a:blip>
          <a:srcRect/>
          <a:stretch>
            <a:fillRect/>
          </a:stretch>
        </p:blipFill>
        <p:spPr>
          <a:xfrm>
            <a:off x="7480300" y="367665"/>
            <a:ext cx="1335405" cy="96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/>
          <a:srcRect l="4877" t="7688" r="7329" b="7743"/>
          <a:stretch>
            <a:fillRect/>
          </a:stretch>
        </p:blipFill>
        <p:spPr>
          <a:xfrm>
            <a:off x="369482" y="311644"/>
            <a:ext cx="1178182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567940" y="5949315"/>
            <a:ext cx="4008120" cy="6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Alex Almeida Andrade</a:t>
            </a:r>
            <a:endParaRPr lang="pt-BR" sz="18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alex.aldr@gmail.com</a:t>
            </a:r>
            <a:endParaRPr sz="18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685800" y="332657"/>
            <a:ext cx="7772400" cy="103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pt-BR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UNIVERSIDADE ESTADUAL DE MONTES CLAROS</a:t>
            </a:r>
            <a:br>
              <a:rPr lang="pt-BR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Centro de Ciências Exatas e Tecnológicas – CCET</a:t>
            </a:r>
            <a:br>
              <a:rPr lang="pt-BR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Semana de Integração 2019</a:t>
            </a:r>
            <a:endParaRPr sz="16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6597352"/>
            <a:ext cx="9144000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457323" y="4293096"/>
            <a:ext cx="266429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700"/>
              <a:buFont typeface="Arial" panose="020B0604020202020204"/>
              <a:buNone/>
            </a:pPr>
            <a:r>
              <a:rPr lang="pt-BR" sz="2700" b="1" i="0" u="none" strike="noStrike" cap="none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na prática</a:t>
            </a:r>
            <a:endParaRPr lang="pt-BR" sz="2700" b="1" i="0" u="none" strike="noStrike" cap="none">
              <a:solidFill>
                <a:srgbClr val="69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2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35" name="Google Shape;235;p22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Por que Python?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2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2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 descr="https://149351115.v2.pressablecdn.com/wp-content/uploads/2017/09/growth_major_languages-1-1024x878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63690" y="1124744"/>
            <a:ext cx="5616622" cy="4815814"/>
          </a:xfrm>
          <a:prstGeom prst="rect">
            <a:avLst/>
          </a:prstGeom>
          <a:noFill/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22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3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51" name="Google Shape;251;p23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Por que Python?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3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3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 rotWithShape="1">
          <a:blip r:embed="rId5"/>
          <a:srcRect t="769"/>
          <a:stretch>
            <a:fillRect/>
          </a:stretch>
        </p:blipFill>
        <p:spPr>
          <a:xfrm>
            <a:off x="1475657" y="1052736"/>
            <a:ext cx="6192688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1547664" y="2577604"/>
            <a:ext cx="6048672" cy="216024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24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68" name="Google Shape;268;p24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63500" y="191135"/>
            <a:ext cx="630872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Quem usa Python?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4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4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 descr="https://lh4.googleusercontent.com/u8D7Dk5psFrR1gB05r_qVefCGi_sdKIkCyLGH-hzjSp2p5HpniEjSVc8gZ7VKM1Z71WeBk4-mZypvhIuJ0ErcCg9F4JcA8WL4EwlH_0dNMDWloCYFO2i7OQ3NUK_zhK6mzFc6K23"/>
          <p:cNvPicPr preferRelativeResize="0"/>
          <p:nvPr/>
        </p:nvPicPr>
        <p:blipFill rotWithShape="1">
          <a:blip r:embed="rId5"/>
          <a:srcRect t="12326" b="5618"/>
          <a:stretch>
            <a:fillRect/>
          </a:stretch>
        </p:blipFill>
        <p:spPr>
          <a:xfrm>
            <a:off x="323528" y="1454290"/>
            <a:ext cx="8496944" cy="420695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5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84" name="Google Shape;284;p25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5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5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/>
        </p:nvSpPr>
        <p:spPr>
          <a:xfrm>
            <a:off x="467544" y="940658"/>
            <a:ext cx="8208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www.python.org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0" y="1321173"/>
            <a:ext cx="9144000" cy="470284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/>
          <p:nvPr/>
        </p:nvSpPr>
        <p:spPr>
          <a:xfrm>
            <a:off x="1986855" y="2572047"/>
            <a:ext cx="1008112" cy="4320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6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302" name="Google Shape;302;p26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6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26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0" y="1160208"/>
            <a:ext cx="9144000" cy="4861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6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27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318" name="Google Shape;318;p27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7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7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7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27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9512" y="1698626"/>
            <a:ext cx="8784976" cy="34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330325" y="5373370"/>
            <a:ext cx="6483350" cy="36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2.7</a:t>
            </a: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terá seu suporte encerrado em2020.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223810" y="3977354"/>
            <a:ext cx="1008112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28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336" name="Google Shape;336;p28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8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8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8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8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 descr="https://www.ics.uci.edu/~pattis/common/handouts/pythoneclipsejava/images/python/pythonsetup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00175" y="1476375"/>
            <a:ext cx="6343650" cy="39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 descr="Resultado de imagem para windows logo 2019"/>
          <p:cNvPicPr preferRelativeResize="0"/>
          <p:nvPr/>
        </p:nvPicPr>
        <p:blipFill rotWithShape="1">
          <a:blip r:embed="rId6"/>
          <a:srcRect l="19456" r="19010"/>
          <a:stretch>
            <a:fillRect/>
          </a:stretch>
        </p:blipFill>
        <p:spPr>
          <a:xfrm>
            <a:off x="179512" y="2889000"/>
            <a:ext cx="99768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29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353" name="Google Shape;353;p29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29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9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9" descr="https://www.ics.uci.edu/~pattis/common/handouts/pythoneclipsejava/images/python/pythonsetup2new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00175" y="1476375"/>
            <a:ext cx="6343650" cy="39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9" descr="Resultado de imagem para windows logo 2019"/>
          <p:cNvPicPr preferRelativeResize="0"/>
          <p:nvPr/>
        </p:nvPicPr>
        <p:blipFill rotWithShape="1">
          <a:blip r:embed="rId6"/>
          <a:srcRect l="19456" r="19010"/>
          <a:stretch>
            <a:fillRect/>
          </a:stretch>
        </p:blipFill>
        <p:spPr>
          <a:xfrm>
            <a:off x="179512" y="2889000"/>
            <a:ext cx="99768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9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30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370" name="Google Shape;370;p30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0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0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0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30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 descr="https://www.ics.uci.edu/~pattis/common/handouts/pythoneclipsejava/images/python/pythonsetupsuccessful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00175" y="1476375"/>
            <a:ext cx="6343650" cy="39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 descr="Resultado de imagem para windows logo 2019"/>
          <p:cNvPicPr preferRelativeResize="0"/>
          <p:nvPr/>
        </p:nvPicPr>
        <p:blipFill rotWithShape="1">
          <a:blip r:embed="rId6"/>
          <a:srcRect l="19456" r="19010"/>
          <a:stretch>
            <a:fillRect/>
          </a:stretch>
        </p:blipFill>
        <p:spPr>
          <a:xfrm>
            <a:off x="179512" y="2889000"/>
            <a:ext cx="99768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1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387" name="Google Shape;387;p31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1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1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1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31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28675" y="1023938"/>
            <a:ext cx="6943725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 descr="Resultado de imagem para linux logo 2019"/>
          <p:cNvPicPr preferRelativeResize="0"/>
          <p:nvPr/>
        </p:nvPicPr>
        <p:blipFill rotWithShape="1">
          <a:blip r:embed="rId6"/>
          <a:srcRect l="65301" t="7535" r="15861" b="47256"/>
          <a:stretch>
            <a:fillRect/>
          </a:stretch>
        </p:blipFill>
        <p:spPr>
          <a:xfrm>
            <a:off x="48748" y="2780928"/>
            <a:ext cx="1080120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1"/>
          <p:cNvSpPr/>
          <p:nvPr/>
        </p:nvSpPr>
        <p:spPr>
          <a:xfrm>
            <a:off x="2339752" y="1337593"/>
            <a:ext cx="1944216" cy="1800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3011445" y="5707856"/>
            <a:ext cx="31211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sudo apt-get install python-pip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4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04" name="Google Shape;104;p14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63500" y="191135"/>
            <a:ext cx="619569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Para quem é esse curso?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4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798598" y="6309320"/>
            <a:ext cx="3546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2" name="Google Shape;112;p14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467544" y="3013502"/>
            <a:ext cx="820891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Profissionais da área de tecnologia;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Entusiastas de programação;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Programadores de outras linguagens;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Iniciantes em programação de computadores.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32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406" name="Google Shape;406;p32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2"/>
          <p:cNvSpPr txBox="1"/>
          <p:nvPr/>
        </p:nvSpPr>
        <p:spPr>
          <a:xfrm>
            <a:off x="63500" y="191135"/>
            <a:ext cx="6309360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Versões e instalação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32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2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19200" y="1285875"/>
            <a:ext cx="67056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2"/>
          <p:cNvSpPr/>
          <p:nvPr/>
        </p:nvSpPr>
        <p:spPr>
          <a:xfrm>
            <a:off x="2733700" y="2123330"/>
            <a:ext cx="532631" cy="17047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2258695" y="3860800"/>
            <a:ext cx="462661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print(“Olá Mundo!”)</a:t>
            </a:r>
            <a:endParaRPr lang="pt-BR"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/>
          <p:nvPr/>
        </p:nvSpPr>
        <p:spPr>
          <a:xfrm>
            <a:off x="4552776" y="3594224"/>
            <a:ext cx="3542400" cy="216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4552776" y="1544092"/>
            <a:ext cx="3542400" cy="216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33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426" name="Google Shape;426;p33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Comparando códigos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3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33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3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3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432" name="Google Shape;432;p33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33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52376" y="968028"/>
            <a:ext cx="35433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52376" y="2599859"/>
            <a:ext cx="35433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3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2376" y="4502168"/>
            <a:ext cx="35433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3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552776" y="968028"/>
            <a:ext cx="35433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3"/>
          <p:cNvPicPr preferRelativeResize="0"/>
          <p:nvPr/>
        </p:nvPicPr>
        <p:blipFill rotWithShape="1">
          <a:blip r:embed="rId9"/>
          <a:srcRect r="3911"/>
          <a:stretch>
            <a:fillRect/>
          </a:stretch>
        </p:blipFill>
        <p:spPr>
          <a:xfrm>
            <a:off x="4552776" y="1820098"/>
            <a:ext cx="3542400" cy="181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3"/>
          <p:cNvPicPr preferRelativeResize="0"/>
          <p:nvPr/>
        </p:nvPicPr>
        <p:blipFill rotWithShape="1">
          <a:blip r:embed="rId10"/>
          <a:srcRect r="3911"/>
          <a:stretch>
            <a:fillRect/>
          </a:stretch>
        </p:blipFill>
        <p:spPr>
          <a:xfrm>
            <a:off x="4552776" y="3876095"/>
            <a:ext cx="3542400" cy="21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3"/>
          <p:cNvSpPr/>
          <p:nvPr/>
        </p:nvSpPr>
        <p:spPr>
          <a:xfrm>
            <a:off x="4552950" y="968028"/>
            <a:ext cx="3547442" cy="80478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p34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448" name="Google Shape;448;p34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Comparando códigos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34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4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4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34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4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74430" y="1013583"/>
            <a:ext cx="739514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4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35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464" name="Google Shape;464;p35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5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Comparando códigos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35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5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5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35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3438" y="2195513"/>
            <a:ext cx="74771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5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6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480" name="Google Shape;480;p36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6"/>
          <p:cNvSpPr txBox="1"/>
          <p:nvPr/>
        </p:nvSpPr>
        <p:spPr>
          <a:xfrm>
            <a:off x="63500" y="191135"/>
            <a:ext cx="6308090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Comparando códigos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36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6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6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36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42963" y="2195513"/>
            <a:ext cx="74580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6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37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496" name="Google Shape;496;p37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37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7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7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7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7"/>
          <p:cNvSpPr txBox="1"/>
          <p:nvPr/>
        </p:nvSpPr>
        <p:spPr>
          <a:xfrm>
            <a:off x="467544" y="1272770"/>
            <a:ext cx="820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para a prática?</a:t>
            </a:r>
            <a:endParaRPr sz="30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3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020513" y="1749170"/>
            <a:ext cx="5102971" cy="41917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7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38"/>
          <p:cNvCxnSpPr/>
          <p:nvPr/>
        </p:nvCxnSpPr>
        <p:spPr>
          <a:xfrm>
            <a:off x="0" y="3663950"/>
            <a:ext cx="646493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lg" len="lg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pic>
        <p:nvPicPr>
          <p:cNvPr id="512" name="Google Shape;512;p38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8"/>
          <p:cNvSpPr txBox="1"/>
          <p:nvPr/>
        </p:nvSpPr>
        <p:spPr>
          <a:xfrm>
            <a:off x="1145906" y="2874900"/>
            <a:ext cx="685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pt-BR" sz="48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Dúvidas?</a:t>
            </a:r>
            <a:endParaRPr lang="" altLang="pt-BR" sz="48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0" y="6209928"/>
            <a:ext cx="9144000" cy="648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38" descr="pythonlogo.png"/>
          <p:cNvPicPr preferRelativeResize="0"/>
          <p:nvPr/>
        </p:nvPicPr>
        <p:blipFill rotWithShape="1">
          <a:blip r:embed="rId2"/>
          <a:srcRect t="28354" b="29115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8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600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8"/>
          <p:cNvSpPr txBox="1"/>
          <p:nvPr>
            <p:ph type="ftr" idx="11"/>
          </p:nvPr>
        </p:nvSpPr>
        <p:spPr>
          <a:xfrm>
            <a:off x="7524328" y="6351402"/>
            <a:ext cx="152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0" y="6093296"/>
            <a:ext cx="9144000" cy="116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38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8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450965" y="2140585"/>
            <a:ext cx="0" cy="153860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52925" y="54875"/>
            <a:ext cx="5838150" cy="437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39"/>
          <p:cNvCxnSpPr/>
          <p:nvPr/>
        </p:nvCxnSpPr>
        <p:spPr>
          <a:xfrm>
            <a:off x="-16130" y="836712"/>
            <a:ext cx="91806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lg" len="lg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28" name="Google Shape;528;p39"/>
          <p:cNvSpPr/>
          <p:nvPr/>
        </p:nvSpPr>
        <p:spPr>
          <a:xfrm>
            <a:off x="0" y="6209928"/>
            <a:ext cx="9144000" cy="648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0" y="6093296"/>
            <a:ext cx="9144000" cy="116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3055225" y="3852440"/>
            <a:ext cx="41733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@alexaldr</a:t>
            </a:r>
            <a:endParaRPr sz="2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alex.aldr@gmail.com</a:t>
            </a:r>
            <a:endParaRPr sz="24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https://github.com/alexaldr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linkedin.com/in/alexaldr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39"/>
          <p:cNvPicPr preferRelativeResize="0"/>
          <p:nvPr/>
        </p:nvPicPr>
        <p:blipFill rotWithShape="1">
          <a:blip r:embed="rId2"/>
          <a:srcRect l="9994" t="12267" r="11678" b="12747"/>
          <a:stretch>
            <a:fillRect/>
          </a:stretch>
        </p:blipFill>
        <p:spPr>
          <a:xfrm>
            <a:off x="2585841" y="4991133"/>
            <a:ext cx="443250" cy="4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85841" y="3888583"/>
            <a:ext cx="443250" cy="44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85840" y="5523503"/>
            <a:ext cx="443251" cy="44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585841" y="4439859"/>
            <a:ext cx="443250" cy="44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5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20" name="Google Shape;120;p15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5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2798598" y="6309320"/>
            <a:ext cx="3546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8" name="Google Shape;128;p15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467544" y="3013502"/>
            <a:ext cx="8208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Desejável saber o básico de algoritmos, mas não é obrigatório.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6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36" name="Google Shape;136;p16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63500" y="191135"/>
            <a:ext cx="6282690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6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6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467544" y="1136933"/>
            <a:ext cx="8208912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PROFISSIONAL:</a:t>
            </a:r>
            <a:endParaRPr lang="pt-BR" sz="2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Bombeiro Militar;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Técnico em Informática;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Técnico em Emergências Médicas;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Graduando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em Gestão de Tecnologia da Informação;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Acadêmico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Sistemas de Informação.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EXPERIÊNCIA:</a:t>
            </a:r>
            <a:endParaRPr lang="pt-BR" sz="2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Busca, resgate, salvamento e combate à incêndio;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Treinamento e implantação de sistemas comp</a:t>
            </a: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utacionais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Manutenção de computadores;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Tutoria </a:t>
            </a: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informática básica e lógica de programação.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GOSTO DE:</a:t>
            </a:r>
            <a:endParaRPr lang="pt-BR" sz="2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Descobrir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como as coisas funcionam;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Curiosidades em geral (</a:t>
            </a:r>
            <a:r>
              <a:rPr lang="pt-BR" sz="2000" i="1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quora.com</a:t>
            </a: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Conhecer pessoas que também gostem de aprender 😉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17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52" name="Google Shape;152;p17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63500" y="191135"/>
            <a:ext cx="6309360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About you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467544" y="1436256"/>
            <a:ext cx="82089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5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apresentem ;)</a:t>
            </a:r>
            <a:endParaRPr sz="30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8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68" name="Google Shape;168;p18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63500" y="191135"/>
            <a:ext cx="630872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798598" y="6309320"/>
            <a:ext cx="3546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6" name="Google Shape;176;p18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467550" y="1461701"/>
            <a:ext cx="8208900" cy="4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Instalação e diferença entre versões do Python;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Apresentar os conceitos básicos da linguagem de programação;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Mostrar diferenças, vantagens e desvantagens;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Criar e editar arquivos “.py”;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Jupyter Notebook/Google Colab;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Estruturas de dados;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Funções e bibliotecas;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Trabalhar com arquivos e urls;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Introdução ao Data Science e visualização de dados com Python;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Detectar e corrigir erros em códigos;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para continuidade no aprendizado autônomo.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9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84" name="Google Shape;184;p19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63500" y="191135"/>
            <a:ext cx="6309360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 que é Python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9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9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467544" y="1843952"/>
            <a:ext cx="820891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de alto nível, interpretada, de propósito geral;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Criada	em 1990 por Guido Van	Rossum no Centro de Matemática Stichting, na Holanda, como uma sucessora da linguagem ABC (outros programadores também ajudaram com	muitas contribuições);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principal de produtividade e legibilidade;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Características da linguagem que ressaltam esses objetivos:</a:t>
            </a:r>
            <a:endParaRPr lang="pt-BR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baixo uso de caracteres especiais, o que torna a linguagem muito parecida com pseudo-código executável;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uso de indentação para marcar blocos;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quase nenhum uso de palavras-chave voltadas para a compilação;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coletor de lixo para gerenciar automaticamente o uso da memória;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lang="pt-BR"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798598" y="6309320"/>
            <a:ext cx="3546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20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00" name="Google Shape;200;p20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Curiosidade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0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0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467544" y="1211268"/>
            <a:ext cx="8208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nome Python teve a sua origem no grupo humorístico britânico Monty Python, criador do programa Monty Python's Flying Circus, embora muitas pessoas façam associação com o réptil do mesmo nome (em português, píton ou pitão).</a:t>
            </a:r>
            <a:endParaRPr lang="pt-BR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0" descr="Resultado de imagem para monty python flying circus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9512" y="3141208"/>
            <a:ext cx="3844478" cy="2160000"/>
          </a:xfrm>
          <a:prstGeom prst="rect">
            <a:avLst/>
          </a:prstGeom>
          <a:noFill/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20" descr="Resultado de imagem para python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96056" y="3645264"/>
            <a:ext cx="1151888" cy="115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 descr="Resultado de imagem para python reptile"/>
          <p:cNvPicPr preferRelativeResize="0"/>
          <p:nvPr/>
        </p:nvPicPr>
        <p:blipFill rotWithShape="1">
          <a:blip r:embed="rId7"/>
          <a:srcRect l="6696" t="16065" r="5397" b="8523"/>
          <a:stretch>
            <a:fillRect/>
          </a:stretch>
        </p:blipFill>
        <p:spPr>
          <a:xfrm>
            <a:off x="5184488" y="3141208"/>
            <a:ext cx="3780000" cy="2160000"/>
          </a:xfrm>
          <a:prstGeom prst="rect">
            <a:avLst/>
          </a:prstGeom>
          <a:noFill/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20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1"/>
          <p:cNvCxnSpPr/>
          <p:nvPr/>
        </p:nvCxnSpPr>
        <p:spPr>
          <a:xfrm>
            <a:off x="0" y="836712"/>
            <a:ext cx="6372200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19" name="Google Shape;219;p21" descr="Unimontes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950" y="170035"/>
            <a:ext cx="920546" cy="66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63500" y="191135"/>
            <a:ext cx="628205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Por que Python?</a:t>
            </a:r>
            <a:endParaRPr sz="30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1" descr="pythonlogo.png"/>
          <p:cNvPicPr preferRelativeResize="0"/>
          <p:nvPr/>
        </p:nvPicPr>
        <p:blipFill rotWithShape="1">
          <a:blip r:embed="rId2"/>
          <a:srcRect t="28353" b="29116"/>
          <a:stretch>
            <a:fillRect/>
          </a:stretch>
        </p:blipFill>
        <p:spPr>
          <a:xfrm>
            <a:off x="75754" y="6299213"/>
            <a:ext cx="1944216" cy="55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 descr="Imagem1.png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2184" y="6204598"/>
            <a:ext cx="822461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>
            <p:ph type="ftr" idx="11"/>
          </p:nvPr>
        </p:nvSpPr>
        <p:spPr>
          <a:xfrm>
            <a:off x="7524328" y="6351402"/>
            <a:ext cx="1527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C000"/>
                </a:solidFill>
              </a:rPr>
              <a:t>[</a:t>
            </a:r>
            <a:r>
              <a:rPr lang="pt-BR" sz="1400" b="1">
                <a:solidFill>
                  <a:srgbClr val="7F7F7F"/>
                </a:solidFill>
              </a:rPr>
              <a:t> </a:t>
            </a:r>
            <a:fld id="{00000000-1234-1234-1234-123412341234}" type="slidenum">
              <a:rPr lang="pt-BR" sz="1400" b="1">
                <a:solidFill>
                  <a:srgbClr val="7F7F7F"/>
                </a:solidFill>
              </a:rPr>
            </a:fld>
            <a:r>
              <a:rPr lang="pt-BR" sz="1400">
                <a:solidFill>
                  <a:srgbClr val="7F7F7F"/>
                </a:solidFill>
              </a:rPr>
              <a:t> </a:t>
            </a:r>
            <a:r>
              <a:rPr lang="pt-BR" sz="1400" b="1">
                <a:solidFill>
                  <a:srgbClr val="FFC000"/>
                </a:solidFill>
              </a:rPr>
              <a:t>/</a:t>
            </a:r>
            <a:r>
              <a:rPr lang="pt-BR" sz="1400">
                <a:solidFill>
                  <a:srgbClr val="7F7F7F"/>
                </a:solidFill>
              </a:rPr>
              <a:t> 27 </a:t>
            </a:r>
            <a:r>
              <a:rPr lang="pt-BR" sz="1400" b="1">
                <a:solidFill>
                  <a:srgbClr val="FFC000"/>
                </a:solidFill>
              </a:rPr>
              <a:t>]</a:t>
            </a:r>
            <a:endParaRPr lang="pt-BR" sz="1400" b="1">
              <a:solidFill>
                <a:srgbClr val="FFC000"/>
              </a:solidFill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0" y="6093296"/>
            <a:ext cx="9144000" cy="116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1" descr="Imagem2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592" y="6619554"/>
            <a:ext cx="820593" cy="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467544" y="920624"/>
            <a:ext cx="8208912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Software Livre;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Fácil, porém muito poderosa;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Instalação simples;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Multiplataforma (Windows, Mac, Linux, Desktop, Mobile, Web, IoT, Games);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Interoperabilidade;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Biblioteca padrão imensa (</a:t>
            </a:r>
            <a:r>
              <a:rPr lang="pt-BR" sz="1800" i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Baterias Inclusas</a:t>
            </a: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Documentação disponível, completa e de fácil entendimento;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Suporta múltiplos paradigmas de programação (Estruturada, Imperativa, Funcional etc.)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Comunidade muito ativa, inclusive no Brasil;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Aplicável em qualquer panorama:</a:t>
            </a:r>
            <a:endParaRPr lang="pt-BR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 End;</a:t>
            </a:r>
            <a:endParaRPr lang="pt-BR"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Simulações de Engenharia/Computação Gráfica;</a:t>
            </a:r>
            <a:endParaRPr lang="pt-BR"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Scripting;</a:t>
            </a:r>
            <a:endParaRPr lang="pt-BR"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Analytics/Data Science;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Visualização de dados</a:t>
            </a:r>
            <a:r>
              <a:rPr lang="pt-BR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Inteligência Artificial/Machine Learning.</a:t>
            </a:r>
            <a:endParaRPr lang="pt-BR"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798598" y="6309320"/>
            <a:ext cx="354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Semana de Integração 2019</a:t>
            </a:r>
            <a:endParaRPr sz="1800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4228</Words>
  <Application>WPS Presentation</Application>
  <PresentationFormat/>
  <Paragraphs>240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Times New Roman</vt:lpstr>
      <vt:lpstr>微软雅黑</vt:lpstr>
      <vt:lpstr>Droid Sans Fallback</vt:lpstr>
      <vt:lpstr/>
      <vt:lpstr>Arial Unicode MS</vt:lpstr>
      <vt:lpstr>Hack Nerd Font</vt:lpstr>
      <vt:lpstr>Gubbi</vt:lpstr>
      <vt:lpstr>Times New Roman</vt:lpstr>
      <vt:lpstr>Tema do Office</vt:lpstr>
      <vt:lpstr>UNIVERSIDADE ESTADUAL DE MONTES CLAROS Centro de Ciências Exatas e Tecnológicas – CCET Semana de Integração 2019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ESTADUAL DE MONTES CLAROS Centro de Ciências Exatas e Tecnológicas – CCET Semana de Integração 2019</dc:title>
  <dc:creator/>
  <cp:lastModifiedBy>alex</cp:lastModifiedBy>
  <cp:revision>5</cp:revision>
  <dcterms:created xsi:type="dcterms:W3CDTF">2019-10-08T04:12:34Z</dcterms:created>
  <dcterms:modified xsi:type="dcterms:W3CDTF">2019-10-08T04:12:34Z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