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6" r:id="rId2"/>
    <p:sldId id="371" r:id="rId3"/>
    <p:sldId id="363" r:id="rId4"/>
    <p:sldId id="362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72" r:id="rId13"/>
    <p:sldId id="373" r:id="rId14"/>
    <p:sldId id="383" r:id="rId15"/>
  </p:sldIdLst>
  <p:sldSz cx="9906000" cy="6858000" type="A4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FF"/>
    <a:srgbClr val="CC0000"/>
    <a:srgbClr val="FF9933"/>
    <a:srgbClr val="009900"/>
    <a:srgbClr val="CC99FF"/>
    <a:srgbClr val="99FFCC"/>
    <a:srgbClr val="FF9953"/>
    <a:srgbClr val="FF9966"/>
    <a:srgbClr val="33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0" autoAdjust="0"/>
  </p:normalViewPr>
  <p:slideViewPr>
    <p:cSldViewPr>
      <p:cViewPr varScale="1">
        <p:scale>
          <a:sx n="126" d="100"/>
          <a:sy n="126" d="100"/>
        </p:scale>
        <p:origin x="-864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FF28B90-7EE6-4C8A-9411-2ADA236D2087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4E860C-8ABE-4818-87B4-3A34FAA60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3421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2ECA30-B8DC-4901-9C40-F32B66EB9133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B14D287-7F3C-4B63-BC03-C3C4AAB549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10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990600" y="685800"/>
            <a:ext cx="800735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/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0300" y="152400"/>
            <a:ext cx="10456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6553203"/>
            <a:ext cx="9906000" cy="3047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255000" y="6553203"/>
            <a:ext cx="660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fld id="{A437E557-F65C-4378-BDE9-0F1BBB531579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990600" y="1143000"/>
            <a:ext cx="800735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6553203"/>
            <a:ext cx="990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0300" y="152400"/>
            <a:ext cx="10456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6550155"/>
            <a:ext cx="9906000" cy="307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255000" y="6553203"/>
            <a:ext cx="6604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fld id="{A437E557-F65C-4378-BDE9-0F1BBB531579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048"/>
            <a:ext cx="8499348" cy="987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0" y="65926"/>
            <a:ext cx="8502650" cy="838200"/>
          </a:xfrm>
        </p:spPr>
        <p:txBody>
          <a:bodyPr>
            <a:normAutofit/>
          </a:bodyPr>
          <a:lstStyle>
            <a:lvl1pPr algn="ctr">
              <a:buNone/>
              <a:defRPr sz="36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53203"/>
            <a:ext cx="990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914400"/>
            <a:ext cx="990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Random Linear System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1143000"/>
            <a:ext cx="830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3,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2, nu = 3,</a:t>
            </a:r>
          </a:p>
          <a:p>
            <a:pPr marL="285750" indent="-28575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Input: PRBS + random walk</a:t>
            </a:r>
          </a:p>
          <a:p>
            <a:pPr marL="285750" indent="-28575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Seed = 106 </a:t>
            </a:r>
          </a:p>
          <a:p>
            <a:pPr marL="285750" indent="-28575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noise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65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Rotation of the State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5800" y="6858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86200" y="11430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R2=0.9813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409569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R2=0.9552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600069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R2=0.9648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100-step-ahead Prediction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31813" y="6858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86200" y="13716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R2=0.7675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432429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R2=0.8817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Penicillin Process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143000"/>
            <a:ext cx="830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Penicillin process is a nonlinear process with 7 states, 6 outputs and 3 inputs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control input is not stationary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focus is on a linear system to approximate the Penicillin process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31813" y="6858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Measurement Prediction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29718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R2=0.9998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26670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R2=0.9835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7400" y="53340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R2=0.9999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9800" y="44958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R2=0.9999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600-step-ahead Prediction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31813" y="6858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2072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Simulated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487680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Input: random walk with PRBS signals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8763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9144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6289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State Estimation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5800" y="6858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5800" y="6858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Measurement Prediction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3716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432429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Rotation of the State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5800" y="6096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100-step-ahead Prediction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31813" y="6096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Random Linear System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4400" y="1143000"/>
            <a:ext cx="830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nx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3,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2, nu = 3,</a:t>
            </a:r>
          </a:p>
          <a:p>
            <a:pPr marL="285750" indent="-28575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Input: PRBS + random walk</a:t>
            </a:r>
          </a:p>
          <a:p>
            <a:pPr marL="285750" indent="-28575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Seed = 106 </a:t>
            </a:r>
          </a:p>
          <a:p>
            <a:pPr marL="285750" indent="-28575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Noise = 0.3 (standard deviation for measurement noise)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65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State Estimation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9600" y="6858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9600" y="685800"/>
            <a:ext cx="10972801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Measurement Prediction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3716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R2=0.6147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432429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R2=0.7988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 Template_Y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Template_Yu</Template>
  <TotalTime>8016</TotalTime>
  <Words>141</Words>
  <Application>Microsoft Office PowerPoint</Application>
  <PresentationFormat>A4 Paper (210x297 mm)</PresentationFormat>
  <Paragraphs>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PPT Template_Yu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Kuilin</dc:creator>
  <cp:lastModifiedBy>kuilin</cp:lastModifiedBy>
  <cp:revision>887</cp:revision>
  <dcterms:created xsi:type="dcterms:W3CDTF">2011-10-13T02:35:32Z</dcterms:created>
  <dcterms:modified xsi:type="dcterms:W3CDTF">2014-03-31T13:07:43Z</dcterms:modified>
</cp:coreProperties>
</file>