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2" r:id="rId2"/>
    <p:sldId id="373" r:id="rId3"/>
    <p:sldId id="384" r:id="rId4"/>
    <p:sldId id="383" r:id="rId5"/>
    <p:sldId id="385" r:id="rId6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FF"/>
    <a:srgbClr val="CC0000"/>
    <a:srgbClr val="FF9933"/>
    <a:srgbClr val="009900"/>
    <a:srgbClr val="CC99FF"/>
    <a:srgbClr val="99FFCC"/>
    <a:srgbClr val="FF9953"/>
    <a:srgbClr val="FF9966"/>
    <a:srgbClr val="33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0" autoAdjust="0"/>
  </p:normalViewPr>
  <p:slideViewPr>
    <p:cSldViewPr>
      <p:cViewPr varScale="1">
        <p:scale>
          <a:sx n="126" d="100"/>
          <a:sy n="126" d="100"/>
        </p:scale>
        <p:origin x="-86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F28B90-7EE6-4C8A-9411-2ADA236D2087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4E860C-8ABE-4818-87B4-3A34FAA60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3421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2ECA30-B8DC-4901-9C40-F32B66EB9133}" type="datetimeFigureOut">
              <a:rPr lang="en-US" smtClean="0"/>
              <a:pPr/>
              <a:t>4/7/2014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B14D287-7F3C-4B63-BC03-C3C4AAB54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10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990600" y="685800"/>
            <a:ext cx="800735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0300" y="152400"/>
            <a:ext cx="10456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553203"/>
            <a:ext cx="9906000" cy="304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55000" y="6553203"/>
            <a:ext cx="66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A437E557-F65C-4378-BDE9-0F1BBB531579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990600" y="1143000"/>
            <a:ext cx="800735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553203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0300" y="152400"/>
            <a:ext cx="10456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50155"/>
            <a:ext cx="9906000" cy="307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55000" y="6553203"/>
            <a:ext cx="66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A437E557-F65C-4378-BDE9-0F1BBB531579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48"/>
            <a:ext cx="8499348" cy="987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65926"/>
            <a:ext cx="8502650" cy="838200"/>
          </a:xfrm>
        </p:spPr>
        <p:txBody>
          <a:bodyPr>
            <a:normAutofit/>
          </a:bodyPr>
          <a:lstStyle>
            <a:lvl1pPr algn="ctr">
              <a:buNone/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53203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914400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Penicillin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Penicillin process is a nonlinear process with 7 states, 6 outputs and 4 inputs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PastHorizon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2;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FutureHorizon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dimension of identified state is 11, because it leads to optimal prediction for final quality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1-step-ahead Measurement Prediction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1813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Quality Prediction by Final State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1307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Identified Final State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307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Actual Final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7471" y="130295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Final Quality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048000" y="1491734"/>
            <a:ext cx="762000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5791200" y="1487623"/>
            <a:ext cx="2156271" cy="411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1800" y="1078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Rotation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0" y="990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Process Knowledge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600-step-ahead Measurement Prediction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1813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2072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600-step-ahead Quality Prediction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240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Initial Condition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1219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Identified Final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Actual Final State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905000" y="1403866"/>
            <a:ext cx="457200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4648200" y="1403866"/>
            <a:ext cx="762000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39000" y="2667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is an offset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77200" y="1219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Final Quality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>
            <a:stCxn id="6" idx="3"/>
            <a:endCxn id="29" idx="1"/>
          </p:cNvCxnSpPr>
          <p:nvPr/>
        </p:nvCxnSpPr>
        <p:spPr>
          <a:xfrm>
            <a:off x="7391400" y="1403866"/>
            <a:ext cx="685800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PT Template_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Template_Yu</Template>
  <TotalTime>8048</TotalTime>
  <Words>80</Words>
  <Application>Microsoft Office PowerPoint</Application>
  <PresentationFormat>A4 Paper (210x297 mm)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PPT Template_Yu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Kuilin</dc:creator>
  <cp:lastModifiedBy>kuilin</cp:lastModifiedBy>
  <cp:revision>892</cp:revision>
  <dcterms:created xsi:type="dcterms:W3CDTF">2011-10-13T02:35:32Z</dcterms:created>
  <dcterms:modified xsi:type="dcterms:W3CDTF">2014-04-07T15:14:36Z</dcterms:modified>
</cp:coreProperties>
</file>