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56" r:id="rId2"/>
    <p:sldId id="371" r:id="rId3"/>
    <p:sldId id="363" r:id="rId4"/>
    <p:sldId id="376" r:id="rId5"/>
    <p:sldId id="378" r:id="rId6"/>
    <p:sldId id="379" r:id="rId7"/>
    <p:sldId id="380" r:id="rId8"/>
    <p:sldId id="381" r:id="rId9"/>
  </p:sldIdLst>
  <p:sldSz cx="9906000" cy="6858000" type="A4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CC00FF"/>
    <a:srgbClr val="CC0000"/>
    <a:srgbClr val="FF9933"/>
    <a:srgbClr val="009900"/>
    <a:srgbClr val="CC99FF"/>
    <a:srgbClr val="99FFCC"/>
    <a:srgbClr val="FF9953"/>
    <a:srgbClr val="FF9966"/>
    <a:srgbClr val="3333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0" autoAdjust="0"/>
  </p:normalViewPr>
  <p:slideViewPr>
    <p:cSldViewPr>
      <p:cViewPr varScale="1">
        <p:scale>
          <a:sx n="126" d="100"/>
          <a:sy n="126" d="100"/>
        </p:scale>
        <p:origin x="-864" y="-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FF28B90-7EE6-4C8A-9411-2ADA236D2087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E4E860C-8ABE-4818-87B4-3A34FAA60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3421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92ECA30-B8DC-4901-9C40-F32B66EB9133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B14D287-7F3C-4B63-BC03-C3C4AAB549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109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 userDrawn="1"/>
        </p:nvSpPr>
        <p:spPr>
          <a:xfrm>
            <a:off x="990600" y="685800"/>
            <a:ext cx="8007350" cy="16764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dirty="0"/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50300" y="152400"/>
            <a:ext cx="10456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6553203"/>
            <a:ext cx="9906000" cy="3047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8255000" y="6553203"/>
            <a:ext cx="660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fld id="{A437E557-F65C-4378-BDE9-0F1BBB531579}" type="slidenum">
              <a:rPr lang="en-US" sz="1400" smtClean="0"/>
              <a:pPr/>
              <a:t>‹#›</a:t>
            </a:fld>
            <a:endParaRPr lang="en-US" sz="1400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990600" y="1143000"/>
            <a:ext cx="800735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6553203"/>
            <a:ext cx="990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50300" y="152400"/>
            <a:ext cx="10456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6550155"/>
            <a:ext cx="9906000" cy="3078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255000" y="6553203"/>
            <a:ext cx="660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fld id="{A437E557-F65C-4378-BDE9-0F1BBB531579}" type="slidenum">
              <a:rPr lang="en-US" sz="1400" smtClean="0"/>
              <a:pPr/>
              <a:t>‹#›</a:t>
            </a:fld>
            <a:endParaRPr lang="en-US" sz="14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3048"/>
            <a:ext cx="8499348" cy="987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0" y="65926"/>
            <a:ext cx="8502650" cy="838200"/>
          </a:xfrm>
        </p:spPr>
        <p:txBody>
          <a:bodyPr>
            <a:normAutofit/>
          </a:bodyPr>
          <a:lstStyle>
            <a:lvl1pPr algn="ctr">
              <a:buNone/>
              <a:defRPr sz="36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53203"/>
            <a:ext cx="990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0" y="914400"/>
            <a:ext cx="990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Random Linear System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14400" y="1143000"/>
            <a:ext cx="8305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3,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2, nu = 3,</a:t>
            </a:r>
          </a:p>
          <a:p>
            <a:pPr marL="285750" indent="-28575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Input: PRBS + random walk</a:t>
            </a:r>
          </a:p>
          <a:p>
            <a:pPr marL="285750" indent="-28575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Seed = 106 </a:t>
            </a:r>
          </a:p>
          <a:p>
            <a:pPr marL="285750" indent="-28575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</a:p>
          <a:p>
            <a:pPr marL="285750" indent="-28575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30 batches for training </a:t>
            </a:r>
          </a:p>
          <a:p>
            <a:pPr marL="285750" indent="-28575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 new batch for test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658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Simulated 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4876800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Input: random walk with PRBS signals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8763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9144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26289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Rotation of State (using final state only)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09601" y="685800"/>
            <a:ext cx="10972801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886200" y="11430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R2=1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0" y="409569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R2=1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0" y="600069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R2=1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Rotation of the </a:t>
            </a:r>
            <a:r>
              <a:rPr lang="en-US" dirty="0" smtClean="0"/>
              <a:t>State (using final state only)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09601" y="685800"/>
            <a:ext cx="10972801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86200" y="11430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R2=1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409569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R2=1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0" y="600069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R2=1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Random Linear System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14400" y="1143000"/>
            <a:ext cx="8305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3,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2, nu = 3,</a:t>
            </a:r>
          </a:p>
          <a:p>
            <a:pPr marL="285750" indent="-28575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Input: PRBS + random walk</a:t>
            </a:r>
          </a:p>
          <a:p>
            <a:pPr marL="285750" indent="-28575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Seed = 106 </a:t>
            </a:r>
          </a:p>
          <a:p>
            <a:pPr marL="285750" indent="-28575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Noise = 0.3 (standard deviation for measurement noise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30 batches for training </a:t>
            </a:r>
          </a:p>
          <a:p>
            <a:pPr marL="285750" indent="-28575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 new batch for test</a:t>
            </a:r>
          </a:p>
          <a:p>
            <a:pPr marL="285750" indent="-28575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658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Rotation of State (using final state only)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85800" y="685800"/>
            <a:ext cx="10972801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86200" y="11430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R2=0.9654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409569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R2=0.9634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0" y="600069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R2=0.9137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Rotation of the </a:t>
            </a:r>
            <a:r>
              <a:rPr lang="en-US" dirty="0" smtClean="0"/>
              <a:t>State (using final state only)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09600" y="685800"/>
            <a:ext cx="10972801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86200" y="11430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R2=0.9797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409569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R2=0.9746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0" y="600069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R2=0.9516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 Template_Y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Template_Yu</Template>
  <TotalTime>8234</TotalTime>
  <Words>137</Words>
  <Application>Microsoft Office PowerPoint</Application>
  <PresentationFormat>A4 Paper (210x297 mm)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PPT Template_Yu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Kuilin</dc:creator>
  <cp:lastModifiedBy>kuilin</cp:lastModifiedBy>
  <cp:revision>891</cp:revision>
  <dcterms:created xsi:type="dcterms:W3CDTF">2011-10-13T02:35:32Z</dcterms:created>
  <dcterms:modified xsi:type="dcterms:W3CDTF">2014-05-29T18:00:32Z</dcterms:modified>
</cp:coreProperties>
</file>