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2"/>
    <p:restoredTop sz="96654"/>
  </p:normalViewPr>
  <p:slideViewPr>
    <p:cSldViewPr snapToGrid="0">
      <p:cViewPr varScale="1">
        <p:scale>
          <a:sx n="20" d="100"/>
          <a:sy n="20" d="100"/>
        </p:scale>
        <p:origin x="356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3396-00F8-A845-A478-C661F7926617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B1D5-2A93-404F-972F-4C5C2C09E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4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3396-00F8-A845-A478-C661F7926617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B1D5-2A93-404F-972F-4C5C2C09E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5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3396-00F8-A845-A478-C661F7926617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B1D5-2A93-404F-972F-4C5C2C09E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3396-00F8-A845-A478-C661F7926617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B1D5-2A93-404F-972F-4C5C2C09E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1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3396-00F8-A845-A478-C661F7926617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B1D5-2A93-404F-972F-4C5C2C09E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3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3396-00F8-A845-A478-C661F7926617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B1D5-2A93-404F-972F-4C5C2C09E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8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3396-00F8-A845-A478-C661F7926617}" type="datetimeFigureOut">
              <a:rPr lang="en-US" smtClean="0"/>
              <a:t>9/23/24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B1D5-2A93-404F-972F-4C5C2C09E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8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3396-00F8-A845-A478-C661F7926617}" type="datetimeFigureOut">
              <a:rPr lang="en-US" smtClean="0"/>
              <a:t>9/23/24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B1D5-2A93-404F-972F-4C5C2C09E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8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3396-00F8-A845-A478-C661F7926617}" type="datetimeFigureOut">
              <a:rPr lang="en-US" smtClean="0"/>
              <a:t>9/23/24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B1D5-2A93-404F-972F-4C5C2C09E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4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3396-00F8-A845-A478-C661F7926617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B1D5-2A93-404F-972F-4C5C2C09E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3396-00F8-A845-A478-C661F7926617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3B1D5-2A93-404F-972F-4C5C2C09E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9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63396-00F8-A845-A478-C661F7926617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3B1D5-2A93-404F-972F-4C5C2C09E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3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DBFB93A-2D35-16BC-C7B2-D01EED30EE2C}"/>
              </a:ext>
            </a:extLst>
          </p:cNvPr>
          <p:cNvSpPr txBox="1">
            <a:spLocks/>
          </p:cNvSpPr>
          <p:nvPr/>
        </p:nvSpPr>
        <p:spPr>
          <a:xfrm>
            <a:off x="1542803" y="100639"/>
            <a:ext cx="27189605" cy="27607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10000" b="1" dirty="0">
                <a:latin typeface="Helvetica" pitchFamily="2" charset="0"/>
              </a:rPr>
              <a:t>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1B535A-DCC8-511A-679D-65F418BE9082}"/>
              </a:ext>
            </a:extLst>
          </p:cNvPr>
          <p:cNvSpPr txBox="1">
            <a:spLocks/>
          </p:cNvSpPr>
          <p:nvPr/>
        </p:nvSpPr>
        <p:spPr>
          <a:xfrm>
            <a:off x="1542803" y="3651603"/>
            <a:ext cx="27189605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7000" b="1" dirty="0">
                <a:solidFill>
                  <a:schemeClr val="accent5">
                    <a:lumMod val="50000"/>
                  </a:schemeClr>
                </a:solidFill>
                <a:latin typeface="Helvetica" pitchFamily="2" charset="0"/>
              </a:rPr>
              <a:t>Affiliation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41C13BF-289D-351A-3EED-B563F60505BF}"/>
              </a:ext>
            </a:extLst>
          </p:cNvPr>
          <p:cNvSpPr txBox="1">
            <a:spLocks/>
          </p:cNvSpPr>
          <p:nvPr/>
        </p:nvSpPr>
        <p:spPr>
          <a:xfrm>
            <a:off x="1542805" y="4788573"/>
            <a:ext cx="27189600" cy="1248890"/>
          </a:xfrm>
          <a:prstGeom prst="rect">
            <a:avLst/>
          </a:prstGeom>
        </p:spPr>
        <p:txBody>
          <a:bodyPr>
            <a:normAutofit/>
          </a:bodyPr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6000" b="1" dirty="0">
                <a:latin typeface="Helvetica" pitchFamily="2" charset="0"/>
              </a:rPr>
              <a:t>Author1   Author2   Author3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CBF388-E93D-6B79-D93E-DFB0B1F72119}"/>
              </a:ext>
            </a:extLst>
          </p:cNvPr>
          <p:cNvGrpSpPr/>
          <p:nvPr/>
        </p:nvGrpSpPr>
        <p:grpSpPr>
          <a:xfrm>
            <a:off x="446233" y="20449543"/>
            <a:ext cx="14416768" cy="7698073"/>
            <a:chOff x="446233" y="20884935"/>
            <a:chExt cx="14416768" cy="7698073"/>
          </a:xfrm>
        </p:grpSpPr>
        <p:sp>
          <p:nvSpPr>
            <p:cNvPr id="10" name="Rounded Rectangle 26">
              <a:extLst>
                <a:ext uri="{FF2B5EF4-FFF2-40B4-BE49-F238E27FC236}">
                  <a16:creationId xmlns:a16="http://schemas.microsoft.com/office/drawing/2014/main" id="{17C0B41E-3F7C-DEC5-B922-21E75DA007FB}"/>
                </a:ext>
              </a:extLst>
            </p:cNvPr>
            <p:cNvSpPr/>
            <p:nvPr/>
          </p:nvSpPr>
          <p:spPr>
            <a:xfrm>
              <a:off x="446233" y="20884935"/>
              <a:ext cx="14416768" cy="7698073"/>
            </a:xfrm>
            <a:prstGeom prst="roundRect">
              <a:avLst>
                <a:gd name="adj" fmla="val 5966"/>
              </a:avLst>
            </a:prstGeom>
            <a:ln w="57150" cmpd="sng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Helvetica" pitchFamily="2" charset="0"/>
                <a:cs typeface="Helvetica Neue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927850-4F07-1424-B4BD-8FDEE658CAAC}"/>
                </a:ext>
              </a:extLst>
            </p:cNvPr>
            <p:cNvSpPr txBox="1"/>
            <p:nvPr/>
          </p:nvSpPr>
          <p:spPr>
            <a:xfrm>
              <a:off x="1043003" y="21320421"/>
              <a:ext cx="360707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latin typeface="Helvetica" pitchFamily="2" charset="0"/>
                  <a:cs typeface="Helvetica Neue"/>
                </a:rPr>
                <a:t>Section 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9549C9-1AF6-70EB-2B9D-638F87E3C308}"/>
                </a:ext>
              </a:extLst>
            </p:cNvPr>
            <p:cNvSpPr txBox="1"/>
            <p:nvPr/>
          </p:nvSpPr>
          <p:spPr>
            <a:xfrm>
              <a:off x="1043004" y="22872928"/>
              <a:ext cx="136851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Helvetica" pitchFamily="2" charset="0"/>
                  <a:cs typeface="Helvetica Neue"/>
                </a:rPr>
                <a:t>Lorem ipsum...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FE9519-1169-CD4E-BC32-37619AE5106A}"/>
              </a:ext>
            </a:extLst>
          </p:cNvPr>
          <p:cNvGrpSpPr/>
          <p:nvPr/>
        </p:nvGrpSpPr>
        <p:grpSpPr>
          <a:xfrm>
            <a:off x="446233" y="6649834"/>
            <a:ext cx="14416768" cy="13262866"/>
            <a:chOff x="446233" y="20884936"/>
            <a:chExt cx="14416768" cy="13262866"/>
          </a:xfrm>
        </p:grpSpPr>
        <p:sp>
          <p:nvSpPr>
            <p:cNvPr id="14" name="Rounded Rectangle 26">
              <a:extLst>
                <a:ext uri="{FF2B5EF4-FFF2-40B4-BE49-F238E27FC236}">
                  <a16:creationId xmlns:a16="http://schemas.microsoft.com/office/drawing/2014/main" id="{6F90D6F4-D81D-95FE-EF2A-4E36CD68639B}"/>
                </a:ext>
              </a:extLst>
            </p:cNvPr>
            <p:cNvSpPr>
              <a:spLocks/>
            </p:cNvSpPr>
            <p:nvPr/>
          </p:nvSpPr>
          <p:spPr>
            <a:xfrm>
              <a:off x="446233" y="20884936"/>
              <a:ext cx="14416768" cy="13262866"/>
            </a:xfrm>
            <a:prstGeom prst="roundRect">
              <a:avLst>
                <a:gd name="adj" fmla="val 3401"/>
              </a:avLst>
            </a:prstGeom>
            <a:ln w="57150" cmpd="sng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Helvetica" pitchFamily="2" charset="0"/>
                <a:cs typeface="Helvetica Neue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F8CAD2-8503-8E6C-A537-6BC3CF95082C}"/>
                </a:ext>
              </a:extLst>
            </p:cNvPr>
            <p:cNvSpPr txBox="1"/>
            <p:nvPr/>
          </p:nvSpPr>
          <p:spPr>
            <a:xfrm>
              <a:off x="1043003" y="21320421"/>
              <a:ext cx="360707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latin typeface="Helvetica" pitchFamily="2" charset="0"/>
                  <a:cs typeface="Helvetica Neue"/>
                </a:rPr>
                <a:t>Section 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3D491A7-839F-C339-7DD9-78B2744DF655}"/>
                </a:ext>
              </a:extLst>
            </p:cNvPr>
            <p:cNvSpPr txBox="1"/>
            <p:nvPr/>
          </p:nvSpPr>
          <p:spPr>
            <a:xfrm>
              <a:off x="1043003" y="22872928"/>
              <a:ext cx="133380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Helvetica" pitchFamily="2" charset="0"/>
                </a:rPr>
                <a:t>Lorem ipsum...</a:t>
              </a:r>
              <a:endParaRPr lang="en-US" sz="4800" dirty="0">
                <a:latin typeface="Helvetica" pitchFamily="2" charset="0"/>
                <a:cs typeface="Helvetica Neue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67DBF64-CB81-D51F-7F68-201251B71C29}"/>
              </a:ext>
            </a:extLst>
          </p:cNvPr>
          <p:cNvGrpSpPr/>
          <p:nvPr/>
        </p:nvGrpSpPr>
        <p:grpSpPr>
          <a:xfrm>
            <a:off x="15412212" y="6663688"/>
            <a:ext cx="14416768" cy="20155279"/>
            <a:chOff x="446233" y="20884935"/>
            <a:chExt cx="14416768" cy="20155279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6549DB18-CDA7-6AD2-3FF7-FC8DEB0842B3}"/>
                </a:ext>
              </a:extLst>
            </p:cNvPr>
            <p:cNvSpPr>
              <a:spLocks/>
            </p:cNvSpPr>
            <p:nvPr/>
          </p:nvSpPr>
          <p:spPr>
            <a:xfrm>
              <a:off x="446233" y="20884935"/>
              <a:ext cx="14416768" cy="20155279"/>
            </a:xfrm>
            <a:prstGeom prst="roundRect">
              <a:avLst>
                <a:gd name="adj" fmla="val 2877"/>
              </a:avLst>
            </a:prstGeom>
            <a:ln w="57150" cmpd="sng"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Helvetica" pitchFamily="2" charset="0"/>
                <a:cs typeface="Helvetica Neue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E62390-CE02-0FF3-65BF-7C9C1DC3C391}"/>
                </a:ext>
              </a:extLst>
            </p:cNvPr>
            <p:cNvSpPr txBox="1"/>
            <p:nvPr/>
          </p:nvSpPr>
          <p:spPr>
            <a:xfrm>
              <a:off x="1043003" y="21320421"/>
              <a:ext cx="360707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latin typeface="Helvetica" pitchFamily="2" charset="0"/>
                  <a:cs typeface="Helvetica Neue"/>
                </a:rPr>
                <a:t>Section 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59B88A-4DE9-B7B7-B5BB-4ADC74E86104}"/>
                </a:ext>
              </a:extLst>
            </p:cNvPr>
            <p:cNvSpPr txBox="1"/>
            <p:nvPr/>
          </p:nvSpPr>
          <p:spPr>
            <a:xfrm>
              <a:off x="1043003" y="22872928"/>
              <a:ext cx="133380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Helvetica" pitchFamily="2" charset="0"/>
                </a:rPr>
                <a:t>Lorem ipsum...</a:t>
              </a:r>
              <a:endParaRPr lang="en-US" sz="4800" dirty="0">
                <a:latin typeface="Helvetica" pitchFamily="2" charset="0"/>
                <a:cs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3447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</TotalTime>
  <Words>20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Alspach</dc:creator>
  <cp:lastModifiedBy>Alex Alspach</cp:lastModifiedBy>
  <cp:revision>2</cp:revision>
  <dcterms:created xsi:type="dcterms:W3CDTF">2024-09-24T02:04:22Z</dcterms:created>
  <dcterms:modified xsi:type="dcterms:W3CDTF">2024-09-24T02:13:53Z</dcterms:modified>
</cp:coreProperties>
</file>