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67D"/>
    <a:srgbClr val="20567C"/>
    <a:srgbClr val="0072BB"/>
    <a:srgbClr val="5B9BD5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2F621-096F-4760-BDCC-22A7CDFA82B7}" v="45" dt="2023-11-13T04:57:59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36" autoAdjust="0"/>
    <p:restoredTop sz="97010"/>
  </p:normalViewPr>
  <p:slideViewPr>
    <p:cSldViewPr snapToGrid="0" showGuides="1">
      <p:cViewPr>
        <p:scale>
          <a:sx n="25" d="100"/>
          <a:sy n="25" d="100"/>
        </p:scale>
        <p:origin x="3256" y="14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8E7ACB-372A-F7F5-DE84-AB165E7997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0D91E-1998-0782-B1BB-F350472C21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BA7D7-7B87-2E4C-8561-02BB5EDBBA84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74E5-31C8-0277-A2EE-9D84E682D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3F279-44F9-EE40-CAE4-A373169E87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4903F-33E7-0D44-B6EE-2FC975260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15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A0D75-05F8-4A99-AE75-78323C2CB150}" type="datetimeFigureOut">
              <a:rPr lang="ko-KR" altLang="en-US" smtClean="0"/>
              <a:t>2023. 11. 19.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1AA63-AD5C-41B8-B400-EC49AFC7B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1AA63-AD5C-41B8-B400-EC49AFC7B6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67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  <a:prstGeom prst="rect">
            <a:avLst/>
          </a:prstGeo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29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0"/>
            <a:ext cx="26112371" cy="576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6872748"/>
            <a:ext cx="26112371" cy="316803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29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80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555" y="0"/>
            <a:ext cx="23143731" cy="3048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200" b="1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6834188"/>
            <a:ext cx="28446412" cy="317189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022555" y="3048000"/>
            <a:ext cx="23143731" cy="12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8000" b="1" spc="-15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22557" y="4167188"/>
            <a:ext cx="23143730" cy="1166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72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25080913" y="304800"/>
            <a:ext cx="4789487" cy="502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9082657" y="41166366"/>
            <a:ext cx="7007692" cy="13144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11321143" y="41215352"/>
            <a:ext cx="7632926" cy="13144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832759" y="41128266"/>
            <a:ext cx="10697955" cy="13144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6498550" y="41167050"/>
            <a:ext cx="2590800" cy="13620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</p:spTree>
    <p:extLst>
      <p:ext uri="{BB962C8B-B14F-4D97-AF65-F5344CB8AC3E}">
        <p14:creationId xmlns:p14="http://schemas.microsoft.com/office/powerpoint/2010/main" val="2907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6725265"/>
            <a:ext cx="26112371" cy="21751137"/>
          </a:xfrm>
          <a:prstGeom prst="rect">
            <a:avLst/>
          </a:prstGeo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7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0"/>
            <a:ext cx="26112371" cy="576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29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6411235"/>
            <a:ext cx="26112371" cy="35614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74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8587" y="-76199"/>
            <a:ext cx="23289985" cy="293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000" spc="-15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58587" y="2819400"/>
            <a:ext cx="23289986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7000" b="1" spc="-150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58587" y="4000500"/>
            <a:ext cx="23289986" cy="1219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6000" spc="-1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25080913" y="304800"/>
            <a:ext cx="4789487" cy="502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AU" dirty="0"/>
              <a:t>Insert your logo here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11321143" y="41215352"/>
            <a:ext cx="7632926" cy="13144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time slot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832759" y="41128266"/>
            <a:ext cx="10697955" cy="13144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8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your source </a:t>
            </a:r>
            <a:r>
              <a:rPr lang="en-US" dirty="0" err="1"/>
              <a:t>ie</a:t>
            </a:r>
            <a:r>
              <a:rPr lang="en-US" dirty="0"/>
              <a:t>, ICRA, RA-L, TRO, ABSTRACT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9082657" y="41166366"/>
            <a:ext cx="7007692" cy="13144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your manuscript number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26498550" y="41167050"/>
            <a:ext cx="2590800" cy="13620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r">
              <a:buNone/>
              <a:defRPr sz="4800" b="1" spc="-15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4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indicate L or R for which panel to display poster on in pod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58CB1-3DA9-E329-50ED-CB0D699836C6}"/>
              </a:ext>
            </a:extLst>
          </p:cNvPr>
          <p:cNvSpPr txBox="1"/>
          <p:nvPr userDrawn="1"/>
        </p:nvSpPr>
        <p:spPr>
          <a:xfrm>
            <a:off x="886691" y="7342909"/>
            <a:ext cx="184731" cy="1154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9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  <a:prstGeom prst="rect">
            <a:avLst/>
          </a:prstGeo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56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DE1BD9EB-212A-40CF-9FFB-9DD29D2DAEA0}" type="datetimeFigureOut">
              <a:rPr lang="en-AU" smtClean="0"/>
              <a:t>19/11/2023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8801896"/>
            <a:ext cx="10217884" cy="2278904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8801896"/>
            <a:ext cx="6811923" cy="2278904"/>
          </a:xfrm>
          <a:prstGeom prst="rect">
            <a:avLst/>
          </a:prstGeom>
        </p:spPr>
        <p:txBody>
          <a:bodyPr/>
          <a:lstStyle/>
          <a:p>
            <a:fld id="{53350052-0284-4549-91C6-0A9CA0A8C9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40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FB06197-3BF0-5C27-3665-8C24619972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541"/>
            <a:ext cx="7721600" cy="1531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89CA05-478A-7889-1370-69B21D5C3D65}"/>
              </a:ext>
            </a:extLst>
          </p:cNvPr>
          <p:cNvSpPr/>
          <p:nvPr userDrawn="1"/>
        </p:nvSpPr>
        <p:spPr>
          <a:xfrm>
            <a:off x="1" y="40591409"/>
            <a:ext cx="30275212" cy="2212354"/>
          </a:xfrm>
          <a:prstGeom prst="rect">
            <a:avLst/>
          </a:prstGeom>
          <a:solidFill>
            <a:srgbClr val="23567D"/>
          </a:solidFill>
          <a:ln>
            <a:solidFill>
              <a:srgbClr val="205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41962-62D6-2527-8589-738F5E7306B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9" y="41075235"/>
            <a:ext cx="21033631" cy="1400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D12E2E-3589-8A15-E192-A709216210BB}"/>
              </a:ext>
            </a:extLst>
          </p:cNvPr>
          <p:cNvSpPr txBox="1"/>
          <p:nvPr userDrawn="1"/>
        </p:nvSpPr>
        <p:spPr>
          <a:xfrm>
            <a:off x="20957432" y="41028730"/>
            <a:ext cx="8581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</a:rPr>
              <a:t>IEEE-RAS Humanoids</a:t>
            </a:r>
          </a:p>
          <a:p>
            <a:pPr algn="r"/>
            <a:r>
              <a:rPr lang="en-US" sz="4000" dirty="0">
                <a:solidFill>
                  <a:schemeClr val="bg1"/>
                </a:solidFill>
              </a:rPr>
              <a:t>Austin, TX - December 12, 2023</a:t>
            </a:r>
          </a:p>
        </p:txBody>
      </p:sp>
    </p:spTree>
    <p:extLst>
      <p:ext uri="{BB962C8B-B14F-4D97-AF65-F5344CB8AC3E}">
        <p14:creationId xmlns:p14="http://schemas.microsoft.com/office/powerpoint/2010/main" val="73292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b="1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50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F8AA5B5-B4A4-80FB-26F2-8BFC332B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803" y="100639"/>
            <a:ext cx="27189605" cy="2760767"/>
          </a:xfrm>
        </p:spPr>
        <p:txBody>
          <a:bodyPr>
            <a:normAutofit/>
          </a:bodyPr>
          <a:lstStyle/>
          <a:p>
            <a:pPr algn="ctr"/>
            <a:r>
              <a:rPr lang="en-AU" sz="10000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2BC9AE9-FBA5-347B-DFBC-6136C9F9B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2803" y="3346803"/>
            <a:ext cx="27189605" cy="1447800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Affiliation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8D7139B-4B7B-9700-CF1D-47017D419D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42805" y="4539192"/>
            <a:ext cx="27189600" cy="1248890"/>
          </a:xfrm>
        </p:spPr>
        <p:txBody>
          <a:bodyPr>
            <a:normAutofit/>
          </a:bodyPr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Author1   Author2   Author3</a:t>
            </a:r>
            <a:endParaRPr lang="en-AU" b="1" baseline="300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36AE6C-EBC8-C68A-9D7C-B32C0BD81CF9}"/>
              </a:ext>
            </a:extLst>
          </p:cNvPr>
          <p:cNvGrpSpPr/>
          <p:nvPr/>
        </p:nvGrpSpPr>
        <p:grpSpPr>
          <a:xfrm>
            <a:off x="446233" y="20449543"/>
            <a:ext cx="14416768" cy="7698073"/>
            <a:chOff x="446233" y="20884935"/>
            <a:chExt cx="14416768" cy="7698073"/>
          </a:xfrm>
        </p:grpSpPr>
        <p:sp>
          <p:nvSpPr>
            <p:cNvPr id="17" name="Rounded Rectangle 26">
              <a:extLst>
                <a:ext uri="{FF2B5EF4-FFF2-40B4-BE49-F238E27FC236}">
                  <a16:creationId xmlns:a16="http://schemas.microsoft.com/office/drawing/2014/main" id="{2624BCB2-470B-9F8F-1E5A-70A9D9F64C3E}"/>
                </a:ext>
              </a:extLst>
            </p:cNvPr>
            <p:cNvSpPr/>
            <p:nvPr/>
          </p:nvSpPr>
          <p:spPr>
            <a:xfrm>
              <a:off x="446233" y="20884935"/>
              <a:ext cx="14416768" cy="7698073"/>
            </a:xfrm>
            <a:prstGeom prst="roundRect">
              <a:avLst>
                <a:gd name="adj" fmla="val 5966"/>
              </a:avLst>
            </a:prstGeom>
            <a:ln w="57150" cmpd="sng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 Neue"/>
                <a:cs typeface="Helvetica Neue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52BF56-17BF-E4FB-C8BB-25760461D263}"/>
                </a:ext>
              </a:extLst>
            </p:cNvPr>
            <p:cNvSpPr txBox="1"/>
            <p:nvPr/>
          </p:nvSpPr>
          <p:spPr>
            <a:xfrm>
              <a:off x="1043003" y="21320421"/>
              <a:ext cx="36070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Helvetica Neue"/>
                  <a:cs typeface="Helvetica Neue"/>
                </a:rPr>
                <a:t>Section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B21871-44C3-0B12-DF7E-78018E202DC9}"/>
                </a:ext>
              </a:extLst>
            </p:cNvPr>
            <p:cNvSpPr txBox="1"/>
            <p:nvPr/>
          </p:nvSpPr>
          <p:spPr>
            <a:xfrm>
              <a:off x="1043004" y="22872928"/>
              <a:ext cx="13685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Helvetica Neue"/>
                  <a:cs typeface="Helvetica Neue"/>
                </a:rPr>
                <a:t>Section 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5AB07F8-8D12-09B3-EE38-A766539308FD}"/>
              </a:ext>
            </a:extLst>
          </p:cNvPr>
          <p:cNvGrpSpPr/>
          <p:nvPr/>
        </p:nvGrpSpPr>
        <p:grpSpPr>
          <a:xfrm>
            <a:off x="446233" y="6649834"/>
            <a:ext cx="14416768" cy="13262866"/>
            <a:chOff x="446233" y="20884936"/>
            <a:chExt cx="14416768" cy="13262866"/>
          </a:xfrm>
        </p:grpSpPr>
        <p:sp>
          <p:nvSpPr>
            <p:cNvPr id="7" name="Rounded Rectangle 26">
              <a:extLst>
                <a:ext uri="{FF2B5EF4-FFF2-40B4-BE49-F238E27FC236}">
                  <a16:creationId xmlns:a16="http://schemas.microsoft.com/office/drawing/2014/main" id="{3EA0C2E0-9E75-C16B-E5C9-0478B0FB0040}"/>
                </a:ext>
              </a:extLst>
            </p:cNvPr>
            <p:cNvSpPr>
              <a:spLocks/>
            </p:cNvSpPr>
            <p:nvPr/>
          </p:nvSpPr>
          <p:spPr>
            <a:xfrm>
              <a:off x="446233" y="20884936"/>
              <a:ext cx="14416768" cy="13262866"/>
            </a:xfrm>
            <a:prstGeom prst="roundRect">
              <a:avLst>
                <a:gd name="adj" fmla="val 3401"/>
              </a:avLst>
            </a:prstGeom>
            <a:ln w="57150" cmpd="sng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 Neue"/>
                <a:cs typeface="Helvetica Neue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6DAD00-C659-40FA-AB9B-96B5452F0F00}"/>
                </a:ext>
              </a:extLst>
            </p:cNvPr>
            <p:cNvSpPr txBox="1"/>
            <p:nvPr/>
          </p:nvSpPr>
          <p:spPr>
            <a:xfrm>
              <a:off x="1043003" y="21320421"/>
              <a:ext cx="36070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Helvetica Neue"/>
                  <a:cs typeface="Helvetica Neue"/>
                </a:rPr>
                <a:t>Section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FFA293-7ADC-9D4D-65E7-4BC193CA7D15}"/>
                </a:ext>
              </a:extLst>
            </p:cNvPr>
            <p:cNvSpPr txBox="1"/>
            <p:nvPr/>
          </p:nvSpPr>
          <p:spPr>
            <a:xfrm>
              <a:off x="1043003" y="22872928"/>
              <a:ext cx="133380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Section 1</a:t>
              </a:r>
              <a:endParaRPr lang="en-US" sz="4800" dirty="0">
                <a:latin typeface="Helvetica Neue"/>
                <a:cs typeface="Helvetica Neue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B0688-41E9-13E6-A85B-7AB0E366B1E3}"/>
              </a:ext>
            </a:extLst>
          </p:cNvPr>
          <p:cNvGrpSpPr/>
          <p:nvPr/>
        </p:nvGrpSpPr>
        <p:grpSpPr>
          <a:xfrm>
            <a:off x="15412212" y="6663688"/>
            <a:ext cx="14416768" cy="20155279"/>
            <a:chOff x="446233" y="20884935"/>
            <a:chExt cx="14416768" cy="2015527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BC57357-E8A8-B612-CA45-43AF86DFBFFC}"/>
                </a:ext>
              </a:extLst>
            </p:cNvPr>
            <p:cNvSpPr>
              <a:spLocks/>
            </p:cNvSpPr>
            <p:nvPr/>
          </p:nvSpPr>
          <p:spPr>
            <a:xfrm>
              <a:off x="446233" y="20884935"/>
              <a:ext cx="14416768" cy="20155279"/>
            </a:xfrm>
            <a:prstGeom prst="roundRect">
              <a:avLst>
                <a:gd name="adj" fmla="val 2877"/>
              </a:avLst>
            </a:prstGeom>
            <a:ln w="57150" cmpd="sng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 Neue"/>
                <a:cs typeface="Helvetica Neue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B1789B-C667-EDE7-980C-8330C3E6DB44}"/>
                </a:ext>
              </a:extLst>
            </p:cNvPr>
            <p:cNvSpPr txBox="1"/>
            <p:nvPr/>
          </p:nvSpPr>
          <p:spPr>
            <a:xfrm>
              <a:off x="1043003" y="21320421"/>
              <a:ext cx="36070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Helvetica Neue"/>
                  <a:cs typeface="Helvetica Neue"/>
                </a:rPr>
                <a:t>Section 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A2A23F-671E-A617-DF61-BEB3D3755F30}"/>
                </a:ext>
              </a:extLst>
            </p:cNvPr>
            <p:cNvSpPr txBox="1"/>
            <p:nvPr/>
          </p:nvSpPr>
          <p:spPr>
            <a:xfrm>
              <a:off x="1043003" y="22872928"/>
              <a:ext cx="133380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Section 3</a:t>
              </a:r>
              <a:endParaRPr lang="en-US" sz="48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85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AAE2F03F41F478D4AEBED884AEB0C" ma:contentTypeVersion="3" ma:contentTypeDescription="Create a new document." ma:contentTypeScope="" ma:versionID="95a4dc813d1d82b12f22dc3d7137b6f7">
  <xsd:schema xmlns:xsd="http://www.w3.org/2001/XMLSchema" xmlns:xs="http://www.w3.org/2001/XMLSchema" xmlns:p="http://schemas.microsoft.com/office/2006/metadata/properties" xmlns:ns3="5c1d5447-74e3-4e45-a49c-9cf4ef996d3c" targetNamespace="http://schemas.microsoft.com/office/2006/metadata/properties" ma:root="true" ma:fieldsID="b1dd41d831c966e96e18dc76e4fd7e4b" ns3:_="">
    <xsd:import namespace="5c1d5447-74e3-4e45-a49c-9cf4ef996d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d5447-74e3-4e45-a49c-9cf4ef996d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125F2-9CE3-44CA-A4D8-1187F8A044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C8ECE3-5B08-460E-BED1-F84ED4115E6F}">
  <ds:schemaRefs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5c1d5447-74e3-4e45-a49c-9cf4ef996d3c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1437AC-96E2-429B-A210-9724BCCBF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1d5447-74e3-4e45-a49c-9cf4ef996d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18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Helvetica Neue</vt:lpstr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Albina</dc:creator>
  <cp:lastModifiedBy>Alex Alspach</cp:lastModifiedBy>
  <cp:revision>50</cp:revision>
  <dcterms:created xsi:type="dcterms:W3CDTF">2017-12-20T05:40:52Z</dcterms:created>
  <dcterms:modified xsi:type="dcterms:W3CDTF">2023-11-20T02:43:07Z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0x010100E65AAE2F03F41F478D4AEBED884AEB0C</vt:lpwstr>
  </property>
</Properties>
</file>