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7"/>
  </p:notesMasterIdLst>
  <p:sldIdLst>
    <p:sldId id="256" r:id="rId2"/>
    <p:sldId id="257" r:id="rId3"/>
    <p:sldId id="259" r:id="rId4"/>
    <p:sldId id="307" r:id="rId5"/>
    <p:sldId id="31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1E6392F-9FD2-4C8B-AE94-5CF0F769D1AA}">
          <p14:sldIdLst>
            <p14:sldId id="256"/>
            <p14:sldId id="257"/>
            <p14:sldId id="259"/>
            <p14:sldId id="307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B00"/>
    <a:srgbClr val="0B6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D7CB5-380E-47A7-8F41-61385A98BB9C}">
  <a:tblStyle styleId="{D2ED7CB5-380E-47A7-8F41-61385A98BB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c09bbad2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c09bbad2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g8ca389419e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2" name="Google Shape;3722;g8ca389419e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823afa16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823afa16b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4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1"/>
          </p:nvPr>
        </p:nvSpPr>
        <p:spPr>
          <a:xfrm>
            <a:off x="854275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3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 idx="4" hasCustomPrompt="1"/>
          </p:nvPr>
        </p:nvSpPr>
        <p:spPr>
          <a:xfrm>
            <a:off x="2634171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5"/>
          </p:nvPr>
        </p:nvSpPr>
        <p:spPr>
          <a:xfrm>
            <a:off x="2774924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6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7" hasCustomPrompt="1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8"/>
          </p:nvPr>
        </p:nvSpPr>
        <p:spPr>
          <a:xfrm>
            <a:off x="4695663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9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subTitle" idx="14"/>
          </p:nvPr>
        </p:nvSpPr>
        <p:spPr>
          <a:xfrm>
            <a:off x="6616500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subTitle" idx="15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7" name="Google Shape;597;p13"/>
          <p:cNvSpPr/>
          <p:nvPr/>
        </p:nvSpPr>
        <p:spPr>
          <a:xfrm flipH="1">
            <a:off x="8266828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3"/>
          <p:cNvSpPr/>
          <p:nvPr/>
        </p:nvSpPr>
        <p:spPr>
          <a:xfrm rot="10800000">
            <a:off x="8266828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3"/>
          <p:cNvSpPr/>
          <p:nvPr/>
        </p:nvSpPr>
        <p:spPr>
          <a:xfrm>
            <a:off x="-901322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3"/>
          <p:cNvSpPr/>
          <p:nvPr/>
        </p:nvSpPr>
        <p:spPr>
          <a:xfrm rot="10800000" flipH="1">
            <a:off x="-901322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13"/>
          <p:cNvGrpSpPr/>
          <p:nvPr/>
        </p:nvGrpSpPr>
        <p:grpSpPr>
          <a:xfrm>
            <a:off x="1398313" y="2245939"/>
            <a:ext cx="585319" cy="816005"/>
            <a:chOff x="-3686875" y="-882236"/>
            <a:chExt cx="585319" cy="816005"/>
          </a:xfrm>
        </p:grpSpPr>
        <p:sp>
          <p:nvSpPr>
            <p:cNvPr id="602" name="Google Shape;602;p13"/>
            <p:cNvSpPr/>
            <p:nvPr/>
          </p:nvSpPr>
          <p:spPr>
            <a:xfrm flipH="1">
              <a:off x="-3686875" y="-651550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13"/>
            <p:cNvGrpSpPr/>
            <p:nvPr/>
          </p:nvGrpSpPr>
          <p:grpSpPr>
            <a:xfrm rot="-5400000">
              <a:off x="-3633797" y="-933030"/>
              <a:ext cx="161127" cy="262714"/>
              <a:chOff x="8814523" y="4301099"/>
              <a:chExt cx="181204" cy="295450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0" name="Google Shape;610;p13"/>
            <p:cNvSpPr/>
            <p:nvPr/>
          </p:nvSpPr>
          <p:spPr>
            <a:xfrm rot="-5400000" flipH="1">
              <a:off x="-3231953" y="-849194"/>
              <a:ext cx="127985" cy="128224"/>
            </a:xfrm>
            <a:custGeom>
              <a:avLst/>
              <a:gdLst/>
              <a:ahLst/>
              <a:cxnLst/>
              <a:rect l="l" t="t" r="r" b="b"/>
              <a:pathLst>
                <a:path w="5883" h="5894" extrusionOk="0">
                  <a:moveTo>
                    <a:pt x="1" y="0"/>
                  </a:moveTo>
                  <a:lnTo>
                    <a:pt x="1" y="5894"/>
                  </a:lnTo>
                  <a:lnTo>
                    <a:pt x="5882" y="5894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>
            <a:off x="3319060" y="2232562"/>
            <a:ext cx="585329" cy="829384"/>
            <a:chOff x="599560" y="476712"/>
            <a:chExt cx="585329" cy="829384"/>
          </a:xfrm>
        </p:grpSpPr>
        <p:sp>
          <p:nvSpPr>
            <p:cNvPr id="612" name="Google Shape;612;p13"/>
            <p:cNvSpPr/>
            <p:nvPr/>
          </p:nvSpPr>
          <p:spPr>
            <a:xfrm flipH="1">
              <a:off x="599570" y="72077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599560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3"/>
            <p:cNvGrpSpPr/>
            <p:nvPr/>
          </p:nvGrpSpPr>
          <p:grpSpPr>
            <a:xfrm rot="-5400000">
              <a:off x="972944" y="425918"/>
              <a:ext cx="161127" cy="262714"/>
              <a:chOff x="8814523" y="4301099"/>
              <a:chExt cx="181204" cy="295450"/>
            </a:xfrm>
          </p:grpSpPr>
          <p:sp>
            <p:nvSpPr>
              <p:cNvPr id="615" name="Google Shape;615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1" name="Google Shape;621;p13"/>
          <p:cNvGrpSpPr/>
          <p:nvPr/>
        </p:nvGrpSpPr>
        <p:grpSpPr>
          <a:xfrm>
            <a:off x="5061650" y="2253334"/>
            <a:ext cx="775238" cy="801244"/>
            <a:chOff x="409650" y="-867466"/>
            <a:chExt cx="775238" cy="801244"/>
          </a:xfrm>
        </p:grpSpPr>
        <p:sp>
          <p:nvSpPr>
            <p:cNvPr id="622" name="Google Shape;622;p13"/>
            <p:cNvSpPr/>
            <p:nvPr/>
          </p:nvSpPr>
          <p:spPr>
            <a:xfrm flipH="1">
              <a:off x="599557" y="-651541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103666" y="-818353"/>
              <a:ext cx="81222" cy="81222"/>
            </a:xfrm>
            <a:custGeom>
              <a:avLst/>
              <a:gdLst/>
              <a:ahLst/>
              <a:cxnLst/>
              <a:rect l="l" t="t" r="r" b="b"/>
              <a:pathLst>
                <a:path w="2537" h="2537" extrusionOk="0">
                  <a:moveTo>
                    <a:pt x="1" y="1"/>
                  </a:moveTo>
                  <a:lnTo>
                    <a:pt x="1" y="2537"/>
                  </a:lnTo>
                  <a:lnTo>
                    <a:pt x="2537" y="2537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13"/>
            <p:cNvGrpSpPr/>
            <p:nvPr/>
          </p:nvGrpSpPr>
          <p:grpSpPr>
            <a:xfrm>
              <a:off x="409650" y="-867466"/>
              <a:ext cx="594164" cy="214200"/>
              <a:chOff x="5038800" y="1904309"/>
              <a:chExt cx="594164" cy="214200"/>
            </a:xfrm>
          </p:grpSpPr>
          <p:sp>
            <p:nvSpPr>
              <p:cNvPr id="625" name="Google Shape;625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13"/>
          <p:cNvGrpSpPr/>
          <p:nvPr/>
        </p:nvGrpSpPr>
        <p:grpSpPr>
          <a:xfrm>
            <a:off x="7160538" y="2226309"/>
            <a:ext cx="594164" cy="828272"/>
            <a:chOff x="-3691300" y="477834"/>
            <a:chExt cx="594164" cy="828272"/>
          </a:xfrm>
        </p:grpSpPr>
        <p:sp>
          <p:nvSpPr>
            <p:cNvPr id="628" name="Google Shape;628;p13"/>
            <p:cNvSpPr/>
            <p:nvPr/>
          </p:nvSpPr>
          <p:spPr>
            <a:xfrm flipH="1">
              <a:off x="-3686880" y="72078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9" name="Google Shape;629;p13"/>
            <p:cNvGrpSpPr/>
            <p:nvPr/>
          </p:nvGrpSpPr>
          <p:grpSpPr>
            <a:xfrm>
              <a:off x="-3691300" y="477834"/>
              <a:ext cx="594164" cy="214200"/>
              <a:chOff x="5038800" y="1904309"/>
              <a:chExt cx="594164" cy="214200"/>
            </a:xfrm>
          </p:grpSpPr>
          <p:sp>
            <p:nvSpPr>
              <p:cNvPr id="630" name="Google Shape;630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13"/>
            <p:cNvSpPr/>
            <p:nvPr/>
          </p:nvSpPr>
          <p:spPr>
            <a:xfrm flipH="1">
              <a:off x="-3686865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3"/>
          <p:cNvGrpSpPr/>
          <p:nvPr/>
        </p:nvGrpSpPr>
        <p:grpSpPr>
          <a:xfrm flipH="1">
            <a:off x="99112" y="4676444"/>
            <a:ext cx="129525" cy="371975"/>
            <a:chOff x="179009" y="2072968"/>
            <a:chExt cx="190870" cy="548151"/>
          </a:xfrm>
        </p:grpSpPr>
        <p:sp>
          <p:nvSpPr>
            <p:cNvPr id="634" name="Google Shape;634;p1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3"/>
          <p:cNvGrpSpPr/>
          <p:nvPr/>
        </p:nvGrpSpPr>
        <p:grpSpPr>
          <a:xfrm>
            <a:off x="69202" y="147320"/>
            <a:ext cx="189340" cy="308716"/>
            <a:chOff x="8814523" y="4301099"/>
            <a:chExt cx="181204" cy="295450"/>
          </a:xfrm>
        </p:grpSpPr>
        <p:sp>
          <p:nvSpPr>
            <p:cNvPr id="637" name="Google Shape;637;p1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3"/>
          <p:cNvSpPr/>
          <p:nvPr/>
        </p:nvSpPr>
        <p:spPr>
          <a:xfrm flipH="1">
            <a:off x="8902577" y="460857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3"/>
          <p:cNvSpPr/>
          <p:nvPr/>
        </p:nvSpPr>
        <p:spPr>
          <a:xfrm flipH="1">
            <a:off x="8899724" y="484060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8897013" y="389238"/>
            <a:ext cx="129600" cy="129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"/>
          <p:cNvSpPr/>
          <p:nvPr/>
        </p:nvSpPr>
        <p:spPr>
          <a:xfrm rot="2700000" flipH="1">
            <a:off x="8889431" y="122301"/>
            <a:ext cx="144693" cy="144730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AND_TWO_COLUMNS_1_3"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1" name="Google Shape;1611;p38"/>
          <p:cNvGrpSpPr/>
          <p:nvPr/>
        </p:nvGrpSpPr>
        <p:grpSpPr>
          <a:xfrm>
            <a:off x="8846561" y="2782361"/>
            <a:ext cx="154517" cy="442886"/>
            <a:chOff x="8846561" y="2782361"/>
            <a:chExt cx="154517" cy="442886"/>
          </a:xfrm>
        </p:grpSpPr>
        <p:sp>
          <p:nvSpPr>
            <p:cNvPr id="1612" name="Google Shape;1612;p3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38"/>
          <p:cNvGrpSpPr/>
          <p:nvPr/>
        </p:nvGrpSpPr>
        <p:grpSpPr>
          <a:xfrm>
            <a:off x="8814523" y="4301099"/>
            <a:ext cx="181204" cy="295450"/>
            <a:chOff x="8814523" y="4301099"/>
            <a:chExt cx="181204" cy="295450"/>
          </a:xfrm>
        </p:grpSpPr>
        <p:sp>
          <p:nvSpPr>
            <p:cNvPr id="1615" name="Google Shape;1615;p3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38"/>
          <p:cNvSpPr/>
          <p:nvPr/>
        </p:nvSpPr>
        <p:spPr>
          <a:xfrm>
            <a:off x="179895" y="304325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2" name="Google Shape;1622;p38"/>
          <p:cNvGrpSpPr/>
          <p:nvPr/>
        </p:nvGrpSpPr>
        <p:grpSpPr>
          <a:xfrm>
            <a:off x="179004" y="1008293"/>
            <a:ext cx="154529" cy="443783"/>
            <a:chOff x="179009" y="2072968"/>
            <a:chExt cx="190870" cy="548151"/>
          </a:xfrm>
        </p:grpSpPr>
        <p:sp>
          <p:nvSpPr>
            <p:cNvPr id="1623" name="Google Shape;1623;p3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5" name="Google Shape;1625;p38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8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38"/>
          <p:cNvSpPr txBox="1">
            <a:spLocks noGrp="1"/>
          </p:cNvSpPr>
          <p:nvPr>
            <p:ph type="subTitle" idx="1"/>
          </p:nvPr>
        </p:nvSpPr>
        <p:spPr>
          <a:xfrm>
            <a:off x="3761617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8" name="Google Shape;1628;p38"/>
          <p:cNvSpPr txBox="1">
            <a:spLocks noGrp="1"/>
          </p:cNvSpPr>
          <p:nvPr>
            <p:ph type="subTitle" idx="2"/>
          </p:nvPr>
        </p:nvSpPr>
        <p:spPr>
          <a:xfrm>
            <a:off x="3761617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29" name="Google Shape;1629;p38"/>
          <p:cNvSpPr txBox="1">
            <a:spLocks noGrp="1"/>
          </p:cNvSpPr>
          <p:nvPr>
            <p:ph type="subTitle" idx="3"/>
          </p:nvPr>
        </p:nvSpPr>
        <p:spPr>
          <a:xfrm>
            <a:off x="1170975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38"/>
          <p:cNvSpPr txBox="1">
            <a:spLocks noGrp="1"/>
          </p:cNvSpPr>
          <p:nvPr>
            <p:ph type="subTitle" idx="4"/>
          </p:nvPr>
        </p:nvSpPr>
        <p:spPr>
          <a:xfrm>
            <a:off x="1170975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1" name="Google Shape;1631;p38"/>
          <p:cNvSpPr txBox="1">
            <a:spLocks noGrp="1"/>
          </p:cNvSpPr>
          <p:nvPr>
            <p:ph type="subTitle" idx="5"/>
          </p:nvPr>
        </p:nvSpPr>
        <p:spPr>
          <a:xfrm>
            <a:off x="6197622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2" name="Google Shape;1632;p38"/>
          <p:cNvSpPr txBox="1">
            <a:spLocks noGrp="1"/>
          </p:cNvSpPr>
          <p:nvPr>
            <p:ph type="subTitle" idx="6"/>
          </p:nvPr>
        </p:nvSpPr>
        <p:spPr>
          <a:xfrm>
            <a:off x="6197622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3" name="Google Shape;1633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17"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55"/>
          <p:cNvSpPr txBox="1">
            <a:spLocks noGrp="1"/>
          </p:cNvSpPr>
          <p:nvPr>
            <p:ph type="title"/>
          </p:nvPr>
        </p:nvSpPr>
        <p:spPr>
          <a:xfrm>
            <a:off x="4683150" y="1162200"/>
            <a:ext cx="3747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2261" name="Google Shape;2261;p55"/>
          <p:cNvSpPr txBox="1">
            <a:spLocks noGrp="1"/>
          </p:cNvSpPr>
          <p:nvPr>
            <p:ph type="subTitle" idx="1"/>
          </p:nvPr>
        </p:nvSpPr>
        <p:spPr>
          <a:xfrm>
            <a:off x="4675076" y="1927600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2" name="Google Shape;2262;p55"/>
          <p:cNvSpPr txBox="1">
            <a:spLocks noGrp="1"/>
          </p:cNvSpPr>
          <p:nvPr>
            <p:ph type="subTitle" idx="2"/>
          </p:nvPr>
        </p:nvSpPr>
        <p:spPr>
          <a:xfrm>
            <a:off x="4674950" y="2552594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55"/>
          <p:cNvSpPr txBox="1"/>
          <p:nvPr/>
        </p:nvSpPr>
        <p:spPr>
          <a:xfrm>
            <a:off x="4683188" y="3511775"/>
            <a:ext cx="3747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4" r:id="rId5"/>
    <p:sldLayoutId id="214748370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616400" y="1829741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Timagotchi</a:t>
            </a:r>
            <a:endParaRPr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616400" y="2496341"/>
            <a:ext cx="5911200" cy="1188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/>
              <a:t>игра в жанре тамагочи</a:t>
            </a:r>
          </a:p>
          <a:p>
            <a:pPr marL="0" lvl="0" indent="0"/>
            <a:endParaRPr lang="ru-RU" sz="1600" dirty="0"/>
          </a:p>
          <a:p>
            <a:pPr marL="0" lvl="0" indent="0"/>
            <a:endParaRPr lang="ru-RU" sz="1600" dirty="0"/>
          </a:p>
          <a:p>
            <a:pPr marL="0" lvl="0" indent="0"/>
            <a:r>
              <a:rPr lang="ru-RU" sz="1200" dirty="0"/>
              <a:t>Выполнила </a:t>
            </a:r>
          </a:p>
          <a:p>
            <a:pPr marL="0" lvl="0" indent="0"/>
            <a:r>
              <a:rPr lang="ru-RU" sz="1200" dirty="0"/>
              <a:t>Шохина Дарья Юрьевна</a:t>
            </a:r>
            <a:endParaRPr sz="1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2"/>
          <p:cNvSpPr txBox="1">
            <a:spLocks noGrp="1"/>
          </p:cNvSpPr>
          <p:nvPr>
            <p:ph type="body" idx="1"/>
          </p:nvPr>
        </p:nvSpPr>
        <p:spPr>
          <a:xfrm>
            <a:off x="713225" y="1701385"/>
            <a:ext cx="4177430" cy="263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ru-RU" b="1" dirty="0"/>
              <a:t>1. Цели и задачи игры</a:t>
            </a:r>
          </a:p>
          <a:p>
            <a:pPr marL="425450" lvl="0" indent="-285750">
              <a:buFont typeface="Arial" panose="020B0604020202020204" pitchFamily="34" charset="0"/>
              <a:buChar char="•"/>
            </a:pPr>
            <a:r>
              <a:rPr lang="ru-RU" dirty="0"/>
              <a:t>«Убить время»</a:t>
            </a:r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r>
              <a:rPr lang="ru-RU" b="1" dirty="0"/>
              <a:t>2. Функциональные задачи приложения:</a:t>
            </a:r>
            <a:endParaRPr lang="ru-RU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dirty="0"/>
              <a:t>Взаимодействия с виртуальным питомцем:</a:t>
            </a:r>
          </a:p>
          <a:p>
            <a:pPr marL="539750" indent="-180975">
              <a:buFont typeface="+mj-lt"/>
              <a:buAutoNum type="arabicPeriod"/>
              <a:tabLst>
                <a:tab pos="630238" algn="l"/>
              </a:tabLst>
            </a:pPr>
            <a:r>
              <a:rPr lang="ru-RU" dirty="0"/>
              <a:t>Повышение настроения питомца</a:t>
            </a:r>
          </a:p>
          <a:p>
            <a:pPr marL="539750" indent="-180975">
              <a:buFont typeface="+mj-lt"/>
              <a:buAutoNum type="arabicPeriod"/>
              <a:tabLst>
                <a:tab pos="630238" algn="l"/>
              </a:tabLst>
            </a:pPr>
            <a:r>
              <a:rPr lang="ru-RU" dirty="0"/>
              <a:t>Кормление и Утоление жажды</a:t>
            </a:r>
          </a:p>
          <a:p>
            <a:pPr marL="539750" indent="-180975">
              <a:buFont typeface="+mj-lt"/>
              <a:buAutoNum type="arabicPeriod"/>
              <a:tabLst>
                <a:tab pos="630238" algn="l"/>
              </a:tabLst>
            </a:pPr>
            <a:r>
              <a:rPr lang="ru-RU" dirty="0"/>
              <a:t>Игра для заработка виртуальных денег</a:t>
            </a:r>
          </a:p>
          <a:p>
            <a:pPr marL="539750" indent="-180975">
              <a:buFont typeface="+mj-lt"/>
              <a:buAutoNum type="arabicPeriod"/>
              <a:tabLst>
                <a:tab pos="630238" algn="l"/>
              </a:tabLst>
            </a:pPr>
            <a:r>
              <a:rPr lang="ru-RU" dirty="0"/>
              <a:t>Обеспечение сна питомца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4"/>
          <p:cNvSpPr txBox="1">
            <a:spLocks noGrp="1"/>
          </p:cNvSpPr>
          <p:nvPr>
            <p:ph type="title"/>
          </p:nvPr>
        </p:nvSpPr>
        <p:spPr>
          <a:xfrm>
            <a:off x="713250" y="203200"/>
            <a:ext cx="7717500" cy="866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Краткий курс по игре</a:t>
            </a:r>
            <a:br>
              <a:rPr lang="ru-RU" dirty="0"/>
            </a:br>
            <a:r>
              <a:rPr lang="ru-RU" sz="1800" dirty="0"/>
              <a:t>(основные области взаимодействия)</a:t>
            </a:r>
            <a:endParaRPr dirty="0"/>
          </a:p>
        </p:txBody>
      </p:sp>
      <p:sp>
        <p:nvSpPr>
          <p:cNvPr id="18" name="Подзаголовок 17">
            <a:extLst>
              <a:ext uri="{FF2B5EF4-FFF2-40B4-BE49-F238E27FC236}">
                <a16:creationId xmlns:a16="http://schemas.microsoft.com/office/drawing/2014/main" id="{197B64F0-297D-4D2C-9459-E51EBDE0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064" y="3747130"/>
            <a:ext cx="1775400" cy="568200"/>
          </a:xfrm>
        </p:spPr>
        <p:txBody>
          <a:bodyPr/>
          <a:lstStyle/>
          <a:p>
            <a:pPr marL="90488" indent="0"/>
            <a:r>
              <a:rPr lang="ru-RU" sz="1200" dirty="0"/>
              <a:t>Второстепенные экраны для поддержания питомца в живом состоянии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BA72D1A6-7B47-422C-8F5E-D9C3500A6C1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498273" y="3285750"/>
            <a:ext cx="2382982" cy="336300"/>
          </a:xfrm>
        </p:spPr>
        <p:txBody>
          <a:bodyPr/>
          <a:lstStyle/>
          <a:p>
            <a:pPr marL="90488" indent="11113"/>
            <a:r>
              <a:rPr lang="ru-RU" sz="1400" dirty="0"/>
              <a:t>Экраны удовлетворения потребностей</a:t>
            </a:r>
          </a:p>
        </p:txBody>
      </p:sp>
      <p:sp>
        <p:nvSpPr>
          <p:cNvPr id="22" name="Подзаголовок 21">
            <a:extLst>
              <a:ext uri="{FF2B5EF4-FFF2-40B4-BE49-F238E27FC236}">
                <a16:creationId xmlns:a16="http://schemas.microsoft.com/office/drawing/2014/main" id="{5ED57877-62E1-41E2-ABFE-13B1223531D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marL="0" indent="0"/>
            <a:r>
              <a:rPr lang="ru-RU" sz="1200" dirty="0"/>
              <a:t>начальный экран для ознакомления с виртуальным питомцем</a:t>
            </a:r>
          </a:p>
        </p:txBody>
      </p:sp>
      <p:sp>
        <p:nvSpPr>
          <p:cNvPr id="24" name="Подзаголовок 23">
            <a:extLst>
              <a:ext uri="{FF2B5EF4-FFF2-40B4-BE49-F238E27FC236}">
                <a16:creationId xmlns:a16="http://schemas.microsoft.com/office/drawing/2014/main" id="{AED76AF0-2E0B-4CDF-9397-BE646990121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ru-RU" dirty="0"/>
              <a:t>Главный экран</a:t>
            </a:r>
          </a:p>
        </p:txBody>
      </p:sp>
      <p:sp>
        <p:nvSpPr>
          <p:cNvPr id="26" name="Подзаголовок 25">
            <a:extLst>
              <a:ext uri="{FF2B5EF4-FFF2-40B4-BE49-F238E27FC236}">
                <a16:creationId xmlns:a16="http://schemas.microsoft.com/office/drawing/2014/main" id="{A9392003-4DEE-4504-8C94-357C8F014F6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marL="90488" indent="0"/>
            <a:r>
              <a:rPr lang="ru-RU" sz="1200" dirty="0"/>
              <a:t>игра для заработка виртуальных денег</a:t>
            </a:r>
          </a:p>
        </p:txBody>
      </p:sp>
      <p:sp>
        <p:nvSpPr>
          <p:cNvPr id="28" name="Подзаголовок 27">
            <a:extLst>
              <a:ext uri="{FF2B5EF4-FFF2-40B4-BE49-F238E27FC236}">
                <a16:creationId xmlns:a16="http://schemas.microsoft.com/office/drawing/2014/main" id="{CFD4C4F3-E7C5-410B-9341-34B947EF2A1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ru-RU" dirty="0"/>
              <a:t>Мини-игра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FC52034-CC34-4AD9-AC32-1D68B6BA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74" y="1664875"/>
            <a:ext cx="2054802" cy="136223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6EE009B-1253-4361-8F22-27B864F58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40" y="1658868"/>
            <a:ext cx="1822763" cy="136824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F52BDB1-D42C-4CAD-98B2-CA1447943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062" y="1437660"/>
            <a:ext cx="1274510" cy="840180"/>
          </a:xfrm>
          <a:prstGeom prst="rect">
            <a:avLst/>
          </a:prstGeom>
        </p:spPr>
      </p:pic>
      <p:pic>
        <p:nvPicPr>
          <p:cNvPr id="2304" name="Рисунок 2303">
            <a:extLst>
              <a:ext uri="{FF2B5EF4-FFF2-40B4-BE49-F238E27FC236}">
                <a16:creationId xmlns:a16="http://schemas.microsoft.com/office/drawing/2014/main" id="{0B03BDE1-D4A5-4495-97CD-D0EF853D4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062" y="2314567"/>
            <a:ext cx="1274510" cy="84610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p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Возможности для доработки и развития</a:t>
            </a:r>
            <a:endParaRPr dirty="0"/>
          </a:p>
        </p:txBody>
      </p:sp>
      <p:sp>
        <p:nvSpPr>
          <p:cNvPr id="30" name="Текст 1">
            <a:extLst>
              <a:ext uri="{FF2B5EF4-FFF2-40B4-BE49-F238E27FC236}">
                <a16:creationId xmlns:a16="http://schemas.microsoft.com/office/drawing/2014/main" id="{B16B6992-81CF-46B7-A830-7F3E292A9B9F}"/>
              </a:ext>
            </a:extLst>
          </p:cNvPr>
          <p:cNvSpPr txBox="1">
            <a:spLocks/>
          </p:cNvSpPr>
          <p:nvPr/>
        </p:nvSpPr>
        <p:spPr>
          <a:xfrm>
            <a:off x="713225" y="1353769"/>
            <a:ext cx="7717500" cy="3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18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556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556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556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556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556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556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556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55600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558800" indent="-457200" algn="l">
              <a:buAutoNum type="arabicPeriod"/>
            </a:pPr>
            <a:r>
              <a:rPr lang="ru-RU" sz="2000" dirty="0"/>
              <a:t>Предоставление возможности сохранения прогресса</a:t>
            </a:r>
          </a:p>
          <a:p>
            <a:pPr marL="360363" indent="0" algn="l"/>
            <a:endParaRPr lang="ru-RU" sz="2000" dirty="0"/>
          </a:p>
          <a:p>
            <a:pPr marL="558800" indent="-457200" algn="l">
              <a:buAutoNum type="arabicPeriod" startAt="2"/>
            </a:pPr>
            <a:r>
              <a:rPr lang="ru-RU" sz="2000" dirty="0"/>
              <a:t>Введение системы рейтинга всех игроков</a:t>
            </a:r>
          </a:p>
          <a:p>
            <a:pPr marL="101600" indent="0" algn="l"/>
            <a:endParaRPr lang="ru-RU" sz="2000" dirty="0"/>
          </a:p>
          <a:p>
            <a:pPr marL="558800" indent="-457200" algn="l">
              <a:buAutoNum type="arabicPeriod" startAt="3"/>
            </a:pPr>
            <a:r>
              <a:rPr lang="ru-RU" sz="2000" dirty="0"/>
              <a:t>Добавление большего количества комнат, предметов для взаимодействия и мини-игр для заработка виртуальных денег</a:t>
            </a:r>
          </a:p>
          <a:p>
            <a:pPr marL="558800" indent="-457200" algn="l">
              <a:buAutoNum type="arabicPeriod" startAt="3"/>
            </a:pPr>
            <a:endParaRPr lang="ru-RU" sz="2000" dirty="0"/>
          </a:p>
          <a:p>
            <a:pPr marL="558800" indent="-457200" algn="l">
              <a:buAutoNum type="arabicPeriod" startAt="3"/>
            </a:pPr>
            <a:r>
              <a:rPr lang="ru-RU" sz="2000" dirty="0"/>
              <a:t>Создание франшизы игр на основе тамагочи с другими виртуальными питомцами </a:t>
            </a:r>
          </a:p>
          <a:p>
            <a:pPr marL="101600" indent="0" algn="l"/>
            <a:endParaRPr lang="ru-RU" sz="2000" dirty="0"/>
          </a:p>
          <a:p>
            <a:pPr marL="101600" indent="0" algn="l"/>
            <a:r>
              <a:rPr lang="ru-RU" sz="2000" dirty="0"/>
              <a:t>        и т.</a:t>
            </a:r>
            <a:r>
              <a:rPr lang="en-US" sz="2000" dirty="0"/>
              <a:t> </a:t>
            </a:r>
            <a:r>
              <a:rPr lang="ru-RU" sz="2000" dirty="0"/>
              <a:t>д</a:t>
            </a:r>
            <a:r>
              <a:rPr lang="en-US" sz="2000" dirty="0"/>
              <a:t>.</a:t>
            </a:r>
            <a:endParaRPr lang="ru-RU" sz="2000" dirty="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20"/>
          <p:cNvSpPr/>
          <p:nvPr/>
        </p:nvSpPr>
        <p:spPr>
          <a:xfrm>
            <a:off x="-9" y="2198021"/>
            <a:ext cx="2945507" cy="2945475"/>
          </a:xfrm>
          <a:custGeom>
            <a:avLst/>
            <a:gdLst/>
            <a:ahLst/>
            <a:cxnLst/>
            <a:rect l="l" t="t" r="r" b="b"/>
            <a:pathLst>
              <a:path w="91882" h="91881" extrusionOk="0">
                <a:moveTo>
                  <a:pt x="30623" y="0"/>
                </a:moveTo>
                <a:lnTo>
                  <a:pt x="1" y="30635"/>
                </a:lnTo>
                <a:lnTo>
                  <a:pt x="61246" y="91881"/>
                </a:lnTo>
                <a:lnTo>
                  <a:pt x="91881" y="61258"/>
                </a:lnTo>
                <a:lnTo>
                  <a:pt x="30623" y="0"/>
                </a:lnTo>
                <a:close/>
              </a:path>
            </a:pathLst>
          </a:custGeom>
          <a:solidFill>
            <a:schemeClr val="bg2">
              <a:lumMod val="50000"/>
              <a:lumOff val="50000"/>
            </a:schemeClr>
          </a:solidFill>
          <a:ln w="9525" cap="flat" cmpd="sng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3" name="Google Shape;3893;p120"/>
          <p:cNvSpPr/>
          <p:nvPr/>
        </p:nvSpPr>
        <p:spPr>
          <a:xfrm>
            <a:off x="-9" y="3180103"/>
            <a:ext cx="1963426" cy="1963394"/>
          </a:xfrm>
          <a:custGeom>
            <a:avLst/>
            <a:gdLst/>
            <a:ahLst/>
            <a:cxnLst/>
            <a:rect l="l" t="t" r="r" b="b"/>
            <a:pathLst>
              <a:path w="61247" h="61246" extrusionOk="0">
                <a:moveTo>
                  <a:pt x="1" y="0"/>
                </a:moveTo>
                <a:lnTo>
                  <a:pt x="1" y="61246"/>
                </a:lnTo>
                <a:lnTo>
                  <a:pt x="61246" y="61246"/>
                </a:lnTo>
                <a:lnTo>
                  <a:pt x="1" y="0"/>
                </a:lnTo>
                <a:close/>
              </a:path>
            </a:pathLst>
          </a:cu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120"/>
          <p:cNvSpPr/>
          <p:nvPr/>
        </p:nvSpPr>
        <p:spPr>
          <a:xfrm>
            <a:off x="485094" y="1697227"/>
            <a:ext cx="2960767" cy="2960767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5" name="Google Shape;3895;p120"/>
          <p:cNvSpPr/>
          <p:nvPr/>
        </p:nvSpPr>
        <p:spPr>
          <a:xfrm>
            <a:off x="2660088" y="152840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120"/>
          <p:cNvSpPr/>
          <p:nvPr/>
        </p:nvSpPr>
        <p:spPr>
          <a:xfrm>
            <a:off x="2845717" y="153068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120"/>
          <p:cNvGrpSpPr/>
          <p:nvPr/>
        </p:nvGrpSpPr>
        <p:grpSpPr>
          <a:xfrm>
            <a:off x="-550306" y="-669558"/>
            <a:ext cx="1482115" cy="1481730"/>
            <a:chOff x="3372319" y="4143117"/>
            <a:chExt cx="1482115" cy="1481730"/>
          </a:xfrm>
        </p:grpSpPr>
        <p:sp>
          <p:nvSpPr>
            <p:cNvPr id="3898" name="Google Shape;3898;p120"/>
            <p:cNvSpPr/>
            <p:nvPr/>
          </p:nvSpPr>
          <p:spPr>
            <a:xfrm>
              <a:off x="3372319" y="4143117"/>
              <a:ext cx="1482115" cy="1481730"/>
            </a:xfrm>
            <a:custGeom>
              <a:avLst/>
              <a:gdLst/>
              <a:ahLst/>
              <a:cxnLst/>
              <a:rect l="l" t="t" r="r" b="b"/>
              <a:pathLst>
                <a:path w="46197" h="46185" extrusionOk="0">
                  <a:moveTo>
                    <a:pt x="23099" y="191"/>
                  </a:moveTo>
                  <a:cubicBezTo>
                    <a:pt x="35719" y="191"/>
                    <a:pt x="45994" y="10466"/>
                    <a:pt x="45994" y="23087"/>
                  </a:cubicBezTo>
                  <a:cubicBezTo>
                    <a:pt x="45994" y="35719"/>
                    <a:pt x="35719" y="45994"/>
                    <a:pt x="23099" y="45994"/>
                  </a:cubicBezTo>
                  <a:cubicBezTo>
                    <a:pt x="10466" y="45994"/>
                    <a:pt x="203" y="35719"/>
                    <a:pt x="203" y="23087"/>
                  </a:cubicBezTo>
                  <a:cubicBezTo>
                    <a:pt x="203" y="10466"/>
                    <a:pt x="10466" y="191"/>
                    <a:pt x="23099" y="191"/>
                  </a:cubicBezTo>
                  <a:close/>
                  <a:moveTo>
                    <a:pt x="23099" y="0"/>
                  </a:moveTo>
                  <a:cubicBezTo>
                    <a:pt x="10359" y="0"/>
                    <a:pt x="0" y="10359"/>
                    <a:pt x="0" y="23087"/>
                  </a:cubicBezTo>
                  <a:cubicBezTo>
                    <a:pt x="0" y="35826"/>
                    <a:pt x="10359" y="46185"/>
                    <a:pt x="23099" y="46185"/>
                  </a:cubicBezTo>
                  <a:cubicBezTo>
                    <a:pt x="35826" y="46185"/>
                    <a:pt x="46197" y="35826"/>
                    <a:pt x="46197" y="23087"/>
                  </a:cubicBezTo>
                  <a:cubicBezTo>
                    <a:pt x="46197" y="10359"/>
                    <a:pt x="35838" y="0"/>
                    <a:pt x="2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20"/>
            <p:cNvSpPr/>
            <p:nvPr/>
          </p:nvSpPr>
          <p:spPr>
            <a:xfrm>
              <a:off x="3416240" y="4187038"/>
              <a:ext cx="1394273" cy="1393888"/>
            </a:xfrm>
            <a:custGeom>
              <a:avLst/>
              <a:gdLst/>
              <a:ahLst/>
              <a:cxnLst/>
              <a:rect l="l" t="t" r="r" b="b"/>
              <a:pathLst>
                <a:path w="43459" h="43447" extrusionOk="0">
                  <a:moveTo>
                    <a:pt x="21730" y="191"/>
                  </a:moveTo>
                  <a:cubicBezTo>
                    <a:pt x="33600" y="191"/>
                    <a:pt x="43256" y="9847"/>
                    <a:pt x="43256" y="21718"/>
                  </a:cubicBezTo>
                  <a:cubicBezTo>
                    <a:pt x="43256" y="33600"/>
                    <a:pt x="33600" y="43256"/>
                    <a:pt x="21730" y="43256"/>
                  </a:cubicBezTo>
                  <a:cubicBezTo>
                    <a:pt x="9859" y="43256"/>
                    <a:pt x="203" y="33600"/>
                    <a:pt x="203" y="21718"/>
                  </a:cubicBezTo>
                  <a:cubicBezTo>
                    <a:pt x="203" y="9847"/>
                    <a:pt x="9859" y="191"/>
                    <a:pt x="21730" y="191"/>
                  </a:cubicBezTo>
                  <a:close/>
                  <a:moveTo>
                    <a:pt x="21730" y="1"/>
                  </a:moveTo>
                  <a:cubicBezTo>
                    <a:pt x="9752" y="1"/>
                    <a:pt x="1" y="9740"/>
                    <a:pt x="1" y="21718"/>
                  </a:cubicBezTo>
                  <a:cubicBezTo>
                    <a:pt x="1" y="33707"/>
                    <a:pt x="9752" y="43446"/>
                    <a:pt x="21730" y="43446"/>
                  </a:cubicBezTo>
                  <a:cubicBezTo>
                    <a:pt x="33707" y="43446"/>
                    <a:pt x="43459" y="33707"/>
                    <a:pt x="43459" y="21718"/>
                  </a:cubicBezTo>
                  <a:cubicBezTo>
                    <a:pt x="43459" y="9740"/>
                    <a:pt x="33707" y="1"/>
                    <a:pt x="21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20"/>
            <p:cNvSpPr/>
            <p:nvPr/>
          </p:nvSpPr>
          <p:spPr>
            <a:xfrm>
              <a:off x="3460161" y="4230959"/>
              <a:ext cx="1306431" cy="1306046"/>
            </a:xfrm>
            <a:custGeom>
              <a:avLst/>
              <a:gdLst/>
              <a:ahLst/>
              <a:cxnLst/>
              <a:rect l="l" t="t" r="r" b="b"/>
              <a:pathLst>
                <a:path w="40721" h="40709" extrusionOk="0">
                  <a:moveTo>
                    <a:pt x="20361" y="191"/>
                  </a:moveTo>
                  <a:cubicBezTo>
                    <a:pt x="31481" y="191"/>
                    <a:pt x="40518" y="9240"/>
                    <a:pt x="40518" y="20361"/>
                  </a:cubicBezTo>
                  <a:cubicBezTo>
                    <a:pt x="40518" y="31469"/>
                    <a:pt x="31481" y="40518"/>
                    <a:pt x="20361" y="40518"/>
                  </a:cubicBezTo>
                  <a:cubicBezTo>
                    <a:pt x="9240" y="40518"/>
                    <a:pt x="203" y="31469"/>
                    <a:pt x="203" y="20361"/>
                  </a:cubicBezTo>
                  <a:cubicBezTo>
                    <a:pt x="203" y="9240"/>
                    <a:pt x="9240" y="191"/>
                    <a:pt x="20361" y="191"/>
                  </a:cubicBezTo>
                  <a:close/>
                  <a:moveTo>
                    <a:pt x="20361" y="1"/>
                  </a:moveTo>
                  <a:cubicBezTo>
                    <a:pt x="9133" y="1"/>
                    <a:pt x="1" y="9121"/>
                    <a:pt x="1" y="20349"/>
                  </a:cubicBezTo>
                  <a:cubicBezTo>
                    <a:pt x="1" y="31576"/>
                    <a:pt x="9133" y="40708"/>
                    <a:pt x="20361" y="40708"/>
                  </a:cubicBezTo>
                  <a:cubicBezTo>
                    <a:pt x="31588" y="40708"/>
                    <a:pt x="40720" y="31576"/>
                    <a:pt x="40720" y="20349"/>
                  </a:cubicBezTo>
                  <a:cubicBezTo>
                    <a:pt x="40720" y="9133"/>
                    <a:pt x="31588" y="1"/>
                    <a:pt x="20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20"/>
            <p:cNvSpPr/>
            <p:nvPr/>
          </p:nvSpPr>
          <p:spPr>
            <a:xfrm>
              <a:off x="3455958" y="4274751"/>
              <a:ext cx="1266713" cy="1218686"/>
            </a:xfrm>
            <a:custGeom>
              <a:avLst/>
              <a:gdLst/>
              <a:ahLst/>
              <a:cxnLst/>
              <a:rect l="l" t="t" r="r" b="b"/>
              <a:pathLst>
                <a:path w="39483" h="37986" extrusionOk="0">
                  <a:moveTo>
                    <a:pt x="20492" y="196"/>
                  </a:moveTo>
                  <a:cubicBezTo>
                    <a:pt x="30862" y="208"/>
                    <a:pt x="39268" y="8613"/>
                    <a:pt x="39280" y="18984"/>
                  </a:cubicBezTo>
                  <a:cubicBezTo>
                    <a:pt x="39280" y="26592"/>
                    <a:pt x="34708" y="33438"/>
                    <a:pt x="27683" y="36355"/>
                  </a:cubicBezTo>
                  <a:cubicBezTo>
                    <a:pt x="25358" y="37316"/>
                    <a:pt x="22916" y="37784"/>
                    <a:pt x="20496" y="37784"/>
                  </a:cubicBezTo>
                  <a:cubicBezTo>
                    <a:pt x="15604" y="37784"/>
                    <a:pt x="10797" y="35875"/>
                    <a:pt x="7204" y="32283"/>
                  </a:cubicBezTo>
                  <a:cubicBezTo>
                    <a:pt x="1823" y="26901"/>
                    <a:pt x="215" y="18817"/>
                    <a:pt x="3132" y="11792"/>
                  </a:cubicBezTo>
                  <a:cubicBezTo>
                    <a:pt x="6037" y="4779"/>
                    <a:pt x="12884" y="196"/>
                    <a:pt x="20492" y="196"/>
                  </a:cubicBezTo>
                  <a:close/>
                  <a:moveTo>
                    <a:pt x="20497" y="0"/>
                  </a:moveTo>
                  <a:cubicBezTo>
                    <a:pt x="15553" y="0"/>
                    <a:pt x="10694" y="1932"/>
                    <a:pt x="7061" y="5565"/>
                  </a:cubicBezTo>
                  <a:cubicBezTo>
                    <a:pt x="1632" y="10995"/>
                    <a:pt x="1" y="19162"/>
                    <a:pt x="2942" y="26258"/>
                  </a:cubicBezTo>
                  <a:cubicBezTo>
                    <a:pt x="5883" y="33354"/>
                    <a:pt x="12812" y="37986"/>
                    <a:pt x="20492" y="37986"/>
                  </a:cubicBezTo>
                  <a:cubicBezTo>
                    <a:pt x="30969" y="37962"/>
                    <a:pt x="39470" y="29473"/>
                    <a:pt x="39482" y="18996"/>
                  </a:cubicBezTo>
                  <a:cubicBezTo>
                    <a:pt x="39482" y="11304"/>
                    <a:pt x="34851" y="4387"/>
                    <a:pt x="27754" y="1446"/>
                  </a:cubicBezTo>
                  <a:cubicBezTo>
                    <a:pt x="25406" y="473"/>
                    <a:pt x="22941" y="0"/>
                    <a:pt x="20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20"/>
            <p:cNvSpPr/>
            <p:nvPr/>
          </p:nvSpPr>
          <p:spPr>
            <a:xfrm>
              <a:off x="3503344" y="4318608"/>
              <a:ext cx="1175374" cy="1130908"/>
            </a:xfrm>
            <a:custGeom>
              <a:avLst/>
              <a:gdLst/>
              <a:ahLst/>
              <a:cxnLst/>
              <a:rect l="l" t="t" r="r" b="b"/>
              <a:pathLst>
                <a:path w="36636" h="35250" extrusionOk="0">
                  <a:moveTo>
                    <a:pt x="19015" y="198"/>
                  </a:moveTo>
                  <a:cubicBezTo>
                    <a:pt x="28635" y="210"/>
                    <a:pt x="36433" y="8008"/>
                    <a:pt x="36433" y="17617"/>
                  </a:cubicBezTo>
                  <a:cubicBezTo>
                    <a:pt x="36433" y="24665"/>
                    <a:pt x="32195" y="31023"/>
                    <a:pt x="25682" y="33726"/>
                  </a:cubicBezTo>
                  <a:cubicBezTo>
                    <a:pt x="23528" y="34616"/>
                    <a:pt x="21266" y="35049"/>
                    <a:pt x="19024" y="35049"/>
                  </a:cubicBezTo>
                  <a:cubicBezTo>
                    <a:pt x="14488" y="35049"/>
                    <a:pt x="10030" y="33278"/>
                    <a:pt x="6692" y="29940"/>
                  </a:cubicBezTo>
                  <a:cubicBezTo>
                    <a:pt x="1703" y="24963"/>
                    <a:pt x="215" y="17462"/>
                    <a:pt x="2917" y="10949"/>
                  </a:cubicBezTo>
                  <a:cubicBezTo>
                    <a:pt x="5608" y="4436"/>
                    <a:pt x="11966" y="198"/>
                    <a:pt x="19015" y="198"/>
                  </a:cubicBezTo>
                  <a:close/>
                  <a:moveTo>
                    <a:pt x="19021" y="1"/>
                  </a:moveTo>
                  <a:cubicBezTo>
                    <a:pt x="14435" y="1"/>
                    <a:pt x="9927" y="1793"/>
                    <a:pt x="6549" y="5163"/>
                  </a:cubicBezTo>
                  <a:cubicBezTo>
                    <a:pt x="1512" y="10199"/>
                    <a:pt x="0" y="17783"/>
                    <a:pt x="2727" y="24367"/>
                  </a:cubicBezTo>
                  <a:cubicBezTo>
                    <a:pt x="5465" y="30952"/>
                    <a:pt x="11883" y="35250"/>
                    <a:pt x="19015" y="35250"/>
                  </a:cubicBezTo>
                  <a:cubicBezTo>
                    <a:pt x="28742" y="35238"/>
                    <a:pt x="36624" y="27356"/>
                    <a:pt x="36636" y="17617"/>
                  </a:cubicBezTo>
                  <a:cubicBezTo>
                    <a:pt x="36636" y="10497"/>
                    <a:pt x="32338" y="4067"/>
                    <a:pt x="25754" y="1341"/>
                  </a:cubicBezTo>
                  <a:cubicBezTo>
                    <a:pt x="23575" y="439"/>
                    <a:pt x="21289" y="1"/>
                    <a:pt x="19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20"/>
            <p:cNvSpPr/>
            <p:nvPr/>
          </p:nvSpPr>
          <p:spPr>
            <a:xfrm>
              <a:off x="3550698" y="4362497"/>
              <a:ext cx="1084100" cy="1043098"/>
            </a:xfrm>
            <a:custGeom>
              <a:avLst/>
              <a:gdLst/>
              <a:ahLst/>
              <a:cxnLst/>
              <a:rect l="l" t="t" r="r" b="b"/>
              <a:pathLst>
                <a:path w="33791" h="32513" extrusionOk="0">
                  <a:moveTo>
                    <a:pt x="17539" y="199"/>
                  </a:moveTo>
                  <a:cubicBezTo>
                    <a:pt x="26397" y="211"/>
                    <a:pt x="33588" y="7390"/>
                    <a:pt x="33588" y="16249"/>
                  </a:cubicBezTo>
                  <a:cubicBezTo>
                    <a:pt x="33588" y="22749"/>
                    <a:pt x="29683" y="28607"/>
                    <a:pt x="23682" y="31084"/>
                  </a:cubicBezTo>
                  <a:cubicBezTo>
                    <a:pt x="21693" y="31909"/>
                    <a:pt x="19604" y="32310"/>
                    <a:pt x="17533" y="32310"/>
                  </a:cubicBezTo>
                  <a:cubicBezTo>
                    <a:pt x="13357" y="32310"/>
                    <a:pt x="9252" y="30679"/>
                    <a:pt x="6180" y="27607"/>
                  </a:cubicBezTo>
                  <a:cubicBezTo>
                    <a:pt x="1596" y="23011"/>
                    <a:pt x="215" y="16106"/>
                    <a:pt x="2703" y="10105"/>
                  </a:cubicBezTo>
                  <a:cubicBezTo>
                    <a:pt x="5192" y="4104"/>
                    <a:pt x="11038" y="199"/>
                    <a:pt x="17539" y="199"/>
                  </a:cubicBezTo>
                  <a:close/>
                  <a:moveTo>
                    <a:pt x="17544" y="0"/>
                  </a:moveTo>
                  <a:cubicBezTo>
                    <a:pt x="13314" y="0"/>
                    <a:pt x="9156" y="1652"/>
                    <a:pt x="6049" y="4759"/>
                  </a:cubicBezTo>
                  <a:cubicBezTo>
                    <a:pt x="1394" y="9414"/>
                    <a:pt x="1" y="16403"/>
                    <a:pt x="2525" y="22476"/>
                  </a:cubicBezTo>
                  <a:cubicBezTo>
                    <a:pt x="5037" y="28548"/>
                    <a:pt x="10966" y="32513"/>
                    <a:pt x="17539" y="32513"/>
                  </a:cubicBezTo>
                  <a:cubicBezTo>
                    <a:pt x="26516" y="32501"/>
                    <a:pt x="33779" y="25226"/>
                    <a:pt x="33791" y="16249"/>
                  </a:cubicBezTo>
                  <a:cubicBezTo>
                    <a:pt x="33791" y="9676"/>
                    <a:pt x="29826" y="3747"/>
                    <a:pt x="23754" y="1235"/>
                  </a:cubicBezTo>
                  <a:cubicBezTo>
                    <a:pt x="21745" y="404"/>
                    <a:pt x="19636" y="0"/>
                    <a:pt x="17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20"/>
            <p:cNvSpPr/>
            <p:nvPr/>
          </p:nvSpPr>
          <p:spPr>
            <a:xfrm>
              <a:off x="3598084" y="4406354"/>
              <a:ext cx="992793" cy="955321"/>
            </a:xfrm>
            <a:custGeom>
              <a:avLst/>
              <a:gdLst/>
              <a:ahLst/>
              <a:cxnLst/>
              <a:rect l="l" t="t" r="r" b="b"/>
              <a:pathLst>
                <a:path w="30945" h="29777" extrusionOk="0">
                  <a:moveTo>
                    <a:pt x="16062" y="201"/>
                  </a:moveTo>
                  <a:cubicBezTo>
                    <a:pt x="24170" y="213"/>
                    <a:pt x="30742" y="6773"/>
                    <a:pt x="30754" y="14894"/>
                  </a:cubicBezTo>
                  <a:cubicBezTo>
                    <a:pt x="30754" y="20835"/>
                    <a:pt x="27170" y="26181"/>
                    <a:pt x="21681" y="28455"/>
                  </a:cubicBezTo>
                  <a:cubicBezTo>
                    <a:pt x="19862" y="29209"/>
                    <a:pt x="17950" y="29575"/>
                    <a:pt x="16055" y="29575"/>
                  </a:cubicBezTo>
                  <a:cubicBezTo>
                    <a:pt x="12235" y="29575"/>
                    <a:pt x="8481" y="28085"/>
                    <a:pt x="5679" y="25276"/>
                  </a:cubicBezTo>
                  <a:cubicBezTo>
                    <a:pt x="1476" y="21073"/>
                    <a:pt x="214" y="14751"/>
                    <a:pt x="2488" y="9262"/>
                  </a:cubicBezTo>
                  <a:cubicBezTo>
                    <a:pt x="4763" y="3773"/>
                    <a:pt x="10120" y="201"/>
                    <a:pt x="16062" y="201"/>
                  </a:cubicBezTo>
                  <a:close/>
                  <a:moveTo>
                    <a:pt x="16066" y="1"/>
                  </a:moveTo>
                  <a:cubicBezTo>
                    <a:pt x="12191" y="1"/>
                    <a:pt x="8381" y="1512"/>
                    <a:pt x="5536" y="4357"/>
                  </a:cubicBezTo>
                  <a:cubicBezTo>
                    <a:pt x="1274" y="8619"/>
                    <a:pt x="0" y="15024"/>
                    <a:pt x="2310" y="20585"/>
                  </a:cubicBezTo>
                  <a:cubicBezTo>
                    <a:pt x="4608" y="26145"/>
                    <a:pt x="10037" y="29776"/>
                    <a:pt x="16062" y="29776"/>
                  </a:cubicBezTo>
                  <a:cubicBezTo>
                    <a:pt x="24277" y="29764"/>
                    <a:pt x="30933" y="23109"/>
                    <a:pt x="30944" y="14882"/>
                  </a:cubicBezTo>
                  <a:cubicBezTo>
                    <a:pt x="30944" y="8869"/>
                    <a:pt x="27325" y="3440"/>
                    <a:pt x="21753" y="1130"/>
                  </a:cubicBezTo>
                  <a:cubicBezTo>
                    <a:pt x="19914" y="370"/>
                    <a:pt x="17982" y="1"/>
                    <a:pt x="1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20"/>
            <p:cNvSpPr/>
            <p:nvPr/>
          </p:nvSpPr>
          <p:spPr>
            <a:xfrm>
              <a:off x="3645437" y="4450339"/>
              <a:ext cx="901518" cy="867415"/>
            </a:xfrm>
            <a:custGeom>
              <a:avLst/>
              <a:gdLst/>
              <a:ahLst/>
              <a:cxnLst/>
              <a:rect l="l" t="t" r="r" b="b"/>
              <a:pathLst>
                <a:path w="28100" h="27037" extrusionOk="0">
                  <a:moveTo>
                    <a:pt x="14586" y="199"/>
                  </a:moveTo>
                  <a:cubicBezTo>
                    <a:pt x="21944" y="199"/>
                    <a:pt x="27897" y="6164"/>
                    <a:pt x="27909" y="13523"/>
                  </a:cubicBezTo>
                  <a:cubicBezTo>
                    <a:pt x="27909" y="18904"/>
                    <a:pt x="24658" y="23762"/>
                    <a:pt x="19681" y="25822"/>
                  </a:cubicBezTo>
                  <a:cubicBezTo>
                    <a:pt x="18031" y="26505"/>
                    <a:pt x="16299" y="26837"/>
                    <a:pt x="14581" y="26837"/>
                  </a:cubicBezTo>
                  <a:cubicBezTo>
                    <a:pt x="11118" y="26837"/>
                    <a:pt x="7714" y="25487"/>
                    <a:pt x="5168" y="22940"/>
                  </a:cubicBezTo>
                  <a:cubicBezTo>
                    <a:pt x="1358" y="19130"/>
                    <a:pt x="215" y="13392"/>
                    <a:pt x="2275" y="8415"/>
                  </a:cubicBezTo>
                  <a:cubicBezTo>
                    <a:pt x="4334" y="3438"/>
                    <a:pt x="9192" y="199"/>
                    <a:pt x="14586" y="199"/>
                  </a:cubicBezTo>
                  <a:close/>
                  <a:moveTo>
                    <a:pt x="14581" y="1"/>
                  </a:moveTo>
                  <a:cubicBezTo>
                    <a:pt x="11067" y="1"/>
                    <a:pt x="7612" y="1375"/>
                    <a:pt x="5025" y="3962"/>
                  </a:cubicBezTo>
                  <a:cubicBezTo>
                    <a:pt x="1155" y="7819"/>
                    <a:pt x="0" y="13642"/>
                    <a:pt x="2096" y="18690"/>
                  </a:cubicBezTo>
                  <a:cubicBezTo>
                    <a:pt x="4191" y="23738"/>
                    <a:pt x="9121" y="27036"/>
                    <a:pt x="14586" y="27036"/>
                  </a:cubicBezTo>
                  <a:cubicBezTo>
                    <a:pt x="22051" y="27024"/>
                    <a:pt x="28099" y="20976"/>
                    <a:pt x="28099" y="13523"/>
                  </a:cubicBezTo>
                  <a:cubicBezTo>
                    <a:pt x="28099" y="8046"/>
                    <a:pt x="24813" y="3116"/>
                    <a:pt x="19753" y="1033"/>
                  </a:cubicBezTo>
                  <a:cubicBezTo>
                    <a:pt x="18080" y="338"/>
                    <a:pt x="16323" y="1"/>
                    <a:pt x="14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20"/>
            <p:cNvSpPr/>
            <p:nvPr/>
          </p:nvSpPr>
          <p:spPr>
            <a:xfrm>
              <a:off x="3692791" y="4494228"/>
              <a:ext cx="810211" cy="779573"/>
            </a:xfrm>
            <a:custGeom>
              <a:avLst/>
              <a:gdLst/>
              <a:ahLst/>
              <a:cxnLst/>
              <a:rect l="l" t="t" r="r" b="b"/>
              <a:pathLst>
                <a:path w="25254" h="24299" extrusionOk="0">
                  <a:moveTo>
                    <a:pt x="13110" y="201"/>
                  </a:moveTo>
                  <a:cubicBezTo>
                    <a:pt x="19706" y="201"/>
                    <a:pt x="25052" y="5547"/>
                    <a:pt x="25063" y="12155"/>
                  </a:cubicBezTo>
                  <a:cubicBezTo>
                    <a:pt x="25063" y="16988"/>
                    <a:pt x="22146" y="21346"/>
                    <a:pt x="17682" y="23192"/>
                  </a:cubicBezTo>
                  <a:cubicBezTo>
                    <a:pt x="16202" y="23803"/>
                    <a:pt x="14648" y="24101"/>
                    <a:pt x="13107" y="24101"/>
                  </a:cubicBezTo>
                  <a:cubicBezTo>
                    <a:pt x="9997" y="24101"/>
                    <a:pt x="6941" y="22889"/>
                    <a:pt x="4656" y="20596"/>
                  </a:cubicBezTo>
                  <a:cubicBezTo>
                    <a:pt x="1239" y="17179"/>
                    <a:pt x="215" y="12035"/>
                    <a:pt x="2061" y="7571"/>
                  </a:cubicBezTo>
                  <a:cubicBezTo>
                    <a:pt x="3918" y="3106"/>
                    <a:pt x="8276" y="201"/>
                    <a:pt x="13110" y="201"/>
                  </a:cubicBezTo>
                  <a:close/>
                  <a:moveTo>
                    <a:pt x="13108" y="0"/>
                  </a:moveTo>
                  <a:cubicBezTo>
                    <a:pt x="9944" y="0"/>
                    <a:pt x="6838" y="1234"/>
                    <a:pt x="4513" y="3558"/>
                  </a:cubicBezTo>
                  <a:cubicBezTo>
                    <a:pt x="1049" y="7035"/>
                    <a:pt x="1" y="12262"/>
                    <a:pt x="1882" y="16798"/>
                  </a:cubicBezTo>
                  <a:cubicBezTo>
                    <a:pt x="3763" y="21334"/>
                    <a:pt x="8192" y="24299"/>
                    <a:pt x="13110" y="24299"/>
                  </a:cubicBezTo>
                  <a:cubicBezTo>
                    <a:pt x="19813" y="24287"/>
                    <a:pt x="25254" y="18858"/>
                    <a:pt x="25254" y="12155"/>
                  </a:cubicBezTo>
                  <a:cubicBezTo>
                    <a:pt x="25254" y="7237"/>
                    <a:pt x="22301" y="2808"/>
                    <a:pt x="17765" y="927"/>
                  </a:cubicBezTo>
                  <a:cubicBezTo>
                    <a:pt x="16258" y="304"/>
                    <a:pt x="14676" y="0"/>
                    <a:pt x="13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20"/>
            <p:cNvSpPr/>
            <p:nvPr/>
          </p:nvSpPr>
          <p:spPr>
            <a:xfrm>
              <a:off x="3740177" y="4538084"/>
              <a:ext cx="719290" cy="691795"/>
            </a:xfrm>
            <a:custGeom>
              <a:avLst/>
              <a:gdLst/>
              <a:ahLst/>
              <a:cxnLst/>
              <a:rect l="l" t="t" r="r" b="b"/>
              <a:pathLst>
                <a:path w="22420" h="21563" extrusionOk="0">
                  <a:moveTo>
                    <a:pt x="11633" y="191"/>
                  </a:moveTo>
                  <a:cubicBezTo>
                    <a:pt x="17479" y="203"/>
                    <a:pt x="22205" y="4942"/>
                    <a:pt x="22217" y="10776"/>
                  </a:cubicBezTo>
                  <a:cubicBezTo>
                    <a:pt x="22217" y="15062"/>
                    <a:pt x="19634" y="18919"/>
                    <a:pt x="15681" y="20563"/>
                  </a:cubicBezTo>
                  <a:cubicBezTo>
                    <a:pt x="14374" y="21102"/>
                    <a:pt x="13002" y="21364"/>
                    <a:pt x="11642" y="21364"/>
                  </a:cubicBezTo>
                  <a:cubicBezTo>
                    <a:pt x="8886" y="21364"/>
                    <a:pt x="6176" y="20289"/>
                    <a:pt x="4144" y="18265"/>
                  </a:cubicBezTo>
                  <a:cubicBezTo>
                    <a:pt x="1119" y="15240"/>
                    <a:pt x="215" y="10692"/>
                    <a:pt x="1858" y="6728"/>
                  </a:cubicBezTo>
                  <a:cubicBezTo>
                    <a:pt x="3489" y="2775"/>
                    <a:pt x="7346" y="191"/>
                    <a:pt x="11633" y="191"/>
                  </a:cubicBezTo>
                  <a:close/>
                  <a:moveTo>
                    <a:pt x="11626" y="1"/>
                  </a:moveTo>
                  <a:cubicBezTo>
                    <a:pt x="8821" y="1"/>
                    <a:pt x="6062" y="1094"/>
                    <a:pt x="4001" y="3156"/>
                  </a:cubicBezTo>
                  <a:cubicBezTo>
                    <a:pt x="917" y="6239"/>
                    <a:pt x="0" y="10883"/>
                    <a:pt x="1667" y="14907"/>
                  </a:cubicBezTo>
                  <a:cubicBezTo>
                    <a:pt x="3334" y="18943"/>
                    <a:pt x="7275" y="21563"/>
                    <a:pt x="11633" y="21563"/>
                  </a:cubicBezTo>
                  <a:cubicBezTo>
                    <a:pt x="17586" y="21563"/>
                    <a:pt x="22408" y="16729"/>
                    <a:pt x="22420" y="10788"/>
                  </a:cubicBezTo>
                  <a:cubicBezTo>
                    <a:pt x="22420" y="6418"/>
                    <a:pt x="19788" y="2489"/>
                    <a:pt x="15752" y="822"/>
                  </a:cubicBezTo>
                  <a:cubicBezTo>
                    <a:pt x="14418" y="270"/>
                    <a:pt x="13017" y="1"/>
                    <a:pt x="1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20"/>
            <p:cNvSpPr/>
            <p:nvPr/>
          </p:nvSpPr>
          <p:spPr>
            <a:xfrm>
              <a:off x="3787531" y="4581973"/>
              <a:ext cx="628015" cy="603985"/>
            </a:xfrm>
            <a:custGeom>
              <a:avLst/>
              <a:gdLst/>
              <a:ahLst/>
              <a:cxnLst/>
              <a:rect l="l" t="t" r="r" b="b"/>
              <a:pathLst>
                <a:path w="19575" h="18826" extrusionOk="0">
                  <a:moveTo>
                    <a:pt x="10157" y="192"/>
                  </a:moveTo>
                  <a:cubicBezTo>
                    <a:pt x="15241" y="204"/>
                    <a:pt x="19372" y="4324"/>
                    <a:pt x="19372" y="9408"/>
                  </a:cubicBezTo>
                  <a:cubicBezTo>
                    <a:pt x="19372" y="13146"/>
                    <a:pt x="17122" y="16504"/>
                    <a:pt x="13681" y="17932"/>
                  </a:cubicBezTo>
                  <a:cubicBezTo>
                    <a:pt x="12544" y="18405"/>
                    <a:pt x="11349" y="18634"/>
                    <a:pt x="10164" y="18634"/>
                  </a:cubicBezTo>
                  <a:cubicBezTo>
                    <a:pt x="7764" y="18634"/>
                    <a:pt x="5402" y="17694"/>
                    <a:pt x="3632" y="15932"/>
                  </a:cubicBezTo>
                  <a:cubicBezTo>
                    <a:pt x="1001" y="13289"/>
                    <a:pt x="215" y="9336"/>
                    <a:pt x="1644" y="5883"/>
                  </a:cubicBezTo>
                  <a:cubicBezTo>
                    <a:pt x="3060" y="2442"/>
                    <a:pt x="6430" y="192"/>
                    <a:pt x="10157" y="192"/>
                  </a:cubicBezTo>
                  <a:close/>
                  <a:moveTo>
                    <a:pt x="10152" y="0"/>
                  </a:moveTo>
                  <a:cubicBezTo>
                    <a:pt x="7705" y="0"/>
                    <a:pt x="5300" y="953"/>
                    <a:pt x="3501" y="2752"/>
                  </a:cubicBezTo>
                  <a:cubicBezTo>
                    <a:pt x="810" y="5455"/>
                    <a:pt x="1" y="9503"/>
                    <a:pt x="1453" y="13015"/>
                  </a:cubicBezTo>
                  <a:cubicBezTo>
                    <a:pt x="2918" y="16539"/>
                    <a:pt x="6347" y="18825"/>
                    <a:pt x="10157" y="18825"/>
                  </a:cubicBezTo>
                  <a:cubicBezTo>
                    <a:pt x="15348" y="18825"/>
                    <a:pt x="19563" y="14611"/>
                    <a:pt x="19574" y="9408"/>
                  </a:cubicBezTo>
                  <a:cubicBezTo>
                    <a:pt x="19574" y="5610"/>
                    <a:pt x="17277" y="2169"/>
                    <a:pt x="13752" y="716"/>
                  </a:cubicBezTo>
                  <a:cubicBezTo>
                    <a:pt x="12588" y="235"/>
                    <a:pt x="11365" y="0"/>
                    <a:pt x="10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20"/>
            <p:cNvSpPr/>
            <p:nvPr/>
          </p:nvSpPr>
          <p:spPr>
            <a:xfrm>
              <a:off x="3834885" y="4625862"/>
              <a:ext cx="536740" cy="516175"/>
            </a:xfrm>
            <a:custGeom>
              <a:avLst/>
              <a:gdLst/>
              <a:ahLst/>
              <a:cxnLst/>
              <a:rect l="l" t="t" r="r" b="b"/>
              <a:pathLst>
                <a:path w="16730" h="16089" extrusionOk="0">
                  <a:moveTo>
                    <a:pt x="8681" y="193"/>
                  </a:moveTo>
                  <a:cubicBezTo>
                    <a:pt x="13014" y="205"/>
                    <a:pt x="16527" y="3718"/>
                    <a:pt x="16527" y="8052"/>
                  </a:cubicBezTo>
                  <a:cubicBezTo>
                    <a:pt x="16527" y="11219"/>
                    <a:pt x="14622" y="14088"/>
                    <a:pt x="11681" y="15302"/>
                  </a:cubicBezTo>
                  <a:cubicBezTo>
                    <a:pt x="10713" y="15704"/>
                    <a:pt x="9696" y="15898"/>
                    <a:pt x="8688" y="15898"/>
                  </a:cubicBezTo>
                  <a:cubicBezTo>
                    <a:pt x="6643" y="15898"/>
                    <a:pt x="4631" y="15099"/>
                    <a:pt x="3132" y="13600"/>
                  </a:cubicBezTo>
                  <a:cubicBezTo>
                    <a:pt x="882" y="11350"/>
                    <a:pt x="215" y="7980"/>
                    <a:pt x="1430" y="5039"/>
                  </a:cubicBezTo>
                  <a:cubicBezTo>
                    <a:pt x="2644" y="2110"/>
                    <a:pt x="5502" y="193"/>
                    <a:pt x="8681" y="193"/>
                  </a:cubicBezTo>
                  <a:close/>
                  <a:moveTo>
                    <a:pt x="8678" y="0"/>
                  </a:moveTo>
                  <a:cubicBezTo>
                    <a:pt x="6585" y="0"/>
                    <a:pt x="4526" y="815"/>
                    <a:pt x="2989" y="2360"/>
                  </a:cubicBezTo>
                  <a:cubicBezTo>
                    <a:pt x="692" y="4658"/>
                    <a:pt x="1" y="8123"/>
                    <a:pt x="1251" y="11123"/>
                  </a:cubicBezTo>
                  <a:cubicBezTo>
                    <a:pt x="2489" y="14136"/>
                    <a:pt x="5430" y="16088"/>
                    <a:pt x="8681" y="16088"/>
                  </a:cubicBezTo>
                  <a:cubicBezTo>
                    <a:pt x="13122" y="16088"/>
                    <a:pt x="16717" y="12493"/>
                    <a:pt x="16729" y="8052"/>
                  </a:cubicBezTo>
                  <a:cubicBezTo>
                    <a:pt x="16729" y="4789"/>
                    <a:pt x="14765" y="1860"/>
                    <a:pt x="11752" y="610"/>
                  </a:cubicBezTo>
                  <a:cubicBezTo>
                    <a:pt x="10759" y="200"/>
                    <a:pt x="9714" y="0"/>
                    <a:pt x="8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20"/>
            <p:cNvSpPr/>
            <p:nvPr/>
          </p:nvSpPr>
          <p:spPr>
            <a:xfrm>
              <a:off x="3882270" y="4669558"/>
              <a:ext cx="445401" cy="428558"/>
            </a:xfrm>
            <a:custGeom>
              <a:avLst/>
              <a:gdLst/>
              <a:ahLst/>
              <a:cxnLst/>
              <a:rect l="l" t="t" r="r" b="b"/>
              <a:pathLst>
                <a:path w="13883" h="13358" extrusionOk="0">
                  <a:moveTo>
                    <a:pt x="7204" y="201"/>
                  </a:moveTo>
                  <a:cubicBezTo>
                    <a:pt x="10775" y="201"/>
                    <a:pt x="13681" y="3106"/>
                    <a:pt x="13681" y="6690"/>
                  </a:cubicBezTo>
                  <a:cubicBezTo>
                    <a:pt x="13681" y="9309"/>
                    <a:pt x="12109" y="11666"/>
                    <a:pt x="9680" y="12666"/>
                  </a:cubicBezTo>
                  <a:cubicBezTo>
                    <a:pt x="8879" y="13002"/>
                    <a:pt x="8037" y="13165"/>
                    <a:pt x="7202" y="13165"/>
                  </a:cubicBezTo>
                  <a:cubicBezTo>
                    <a:pt x="5518" y="13165"/>
                    <a:pt x="3861" y="12503"/>
                    <a:pt x="2620" y="11262"/>
                  </a:cubicBezTo>
                  <a:cubicBezTo>
                    <a:pt x="762" y="9416"/>
                    <a:pt x="215" y="6630"/>
                    <a:pt x="1215" y="4201"/>
                  </a:cubicBezTo>
                  <a:cubicBezTo>
                    <a:pt x="2215" y="1784"/>
                    <a:pt x="4584" y="201"/>
                    <a:pt x="7204" y="201"/>
                  </a:cubicBezTo>
                  <a:close/>
                  <a:moveTo>
                    <a:pt x="7202" y="0"/>
                  </a:moveTo>
                  <a:cubicBezTo>
                    <a:pt x="5467" y="0"/>
                    <a:pt x="3759" y="681"/>
                    <a:pt x="2477" y="1963"/>
                  </a:cubicBezTo>
                  <a:cubicBezTo>
                    <a:pt x="572" y="3868"/>
                    <a:pt x="0" y="6749"/>
                    <a:pt x="1036" y="9237"/>
                  </a:cubicBezTo>
                  <a:cubicBezTo>
                    <a:pt x="2056" y="11729"/>
                    <a:pt x="4483" y="13357"/>
                    <a:pt x="7174" y="13357"/>
                  </a:cubicBezTo>
                  <a:cubicBezTo>
                    <a:pt x="7184" y="13357"/>
                    <a:pt x="7194" y="13357"/>
                    <a:pt x="7204" y="13357"/>
                  </a:cubicBezTo>
                  <a:cubicBezTo>
                    <a:pt x="10895" y="13357"/>
                    <a:pt x="13871" y="10369"/>
                    <a:pt x="13883" y="6690"/>
                  </a:cubicBezTo>
                  <a:cubicBezTo>
                    <a:pt x="13883" y="3987"/>
                    <a:pt x="12252" y="1546"/>
                    <a:pt x="9752" y="510"/>
                  </a:cubicBezTo>
                  <a:cubicBezTo>
                    <a:pt x="8927" y="167"/>
                    <a:pt x="8062" y="0"/>
                    <a:pt x="7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20"/>
            <p:cNvSpPr/>
            <p:nvPr/>
          </p:nvSpPr>
          <p:spPr>
            <a:xfrm>
              <a:off x="3929624" y="4713511"/>
              <a:ext cx="354127" cy="341037"/>
            </a:xfrm>
            <a:custGeom>
              <a:avLst/>
              <a:gdLst/>
              <a:ahLst/>
              <a:cxnLst/>
              <a:rect l="l" t="t" r="r" b="b"/>
              <a:pathLst>
                <a:path w="11038" h="10630" extrusionOk="0">
                  <a:moveTo>
                    <a:pt x="5728" y="200"/>
                  </a:moveTo>
                  <a:cubicBezTo>
                    <a:pt x="8549" y="200"/>
                    <a:pt x="10835" y="2486"/>
                    <a:pt x="10835" y="5308"/>
                  </a:cubicBezTo>
                  <a:cubicBezTo>
                    <a:pt x="10835" y="7379"/>
                    <a:pt x="9597" y="9249"/>
                    <a:pt x="7680" y="10034"/>
                  </a:cubicBezTo>
                  <a:cubicBezTo>
                    <a:pt x="7048" y="10299"/>
                    <a:pt x="6384" y="10427"/>
                    <a:pt x="5725" y="10427"/>
                  </a:cubicBezTo>
                  <a:cubicBezTo>
                    <a:pt x="4395" y="10427"/>
                    <a:pt x="3087" y="9906"/>
                    <a:pt x="2108" y="8927"/>
                  </a:cubicBezTo>
                  <a:cubicBezTo>
                    <a:pt x="644" y="7463"/>
                    <a:pt x="215" y="5272"/>
                    <a:pt x="1001" y="3355"/>
                  </a:cubicBezTo>
                  <a:cubicBezTo>
                    <a:pt x="1799" y="1450"/>
                    <a:pt x="3656" y="200"/>
                    <a:pt x="5728" y="200"/>
                  </a:cubicBezTo>
                  <a:close/>
                  <a:moveTo>
                    <a:pt x="5739" y="0"/>
                  </a:moveTo>
                  <a:cubicBezTo>
                    <a:pt x="4353" y="0"/>
                    <a:pt x="2991" y="543"/>
                    <a:pt x="1977" y="1557"/>
                  </a:cubicBezTo>
                  <a:cubicBezTo>
                    <a:pt x="453" y="3081"/>
                    <a:pt x="1" y="5367"/>
                    <a:pt x="822" y="7344"/>
                  </a:cubicBezTo>
                  <a:cubicBezTo>
                    <a:pt x="1644" y="9332"/>
                    <a:pt x="3584" y="10618"/>
                    <a:pt x="5728" y="10630"/>
                  </a:cubicBezTo>
                  <a:cubicBezTo>
                    <a:pt x="8657" y="10618"/>
                    <a:pt x="11038" y="8248"/>
                    <a:pt x="11038" y="5308"/>
                  </a:cubicBezTo>
                  <a:cubicBezTo>
                    <a:pt x="11038" y="3164"/>
                    <a:pt x="9740" y="1224"/>
                    <a:pt x="7764" y="402"/>
                  </a:cubicBezTo>
                  <a:cubicBezTo>
                    <a:pt x="7108" y="132"/>
                    <a:pt x="6421" y="0"/>
                    <a:pt x="5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20"/>
            <p:cNvSpPr/>
            <p:nvPr/>
          </p:nvSpPr>
          <p:spPr>
            <a:xfrm>
              <a:off x="3944158" y="4757208"/>
              <a:ext cx="295672" cy="253420"/>
            </a:xfrm>
            <a:custGeom>
              <a:avLst/>
              <a:gdLst/>
              <a:ahLst/>
              <a:cxnLst/>
              <a:rect l="l" t="t" r="r" b="b"/>
              <a:pathLst>
                <a:path w="9216" h="7899" extrusionOk="0">
                  <a:moveTo>
                    <a:pt x="5275" y="207"/>
                  </a:moveTo>
                  <a:cubicBezTo>
                    <a:pt x="7346" y="207"/>
                    <a:pt x="9013" y="1886"/>
                    <a:pt x="9013" y="3958"/>
                  </a:cubicBezTo>
                  <a:cubicBezTo>
                    <a:pt x="9013" y="6213"/>
                    <a:pt x="7172" y="7705"/>
                    <a:pt x="5247" y="7705"/>
                  </a:cubicBezTo>
                  <a:cubicBezTo>
                    <a:pt x="4326" y="7705"/>
                    <a:pt x="3386" y="7363"/>
                    <a:pt x="2620" y="6601"/>
                  </a:cubicBezTo>
                  <a:cubicBezTo>
                    <a:pt x="262" y="4243"/>
                    <a:pt x="1941" y="207"/>
                    <a:pt x="5275" y="207"/>
                  </a:cubicBezTo>
                  <a:close/>
                  <a:moveTo>
                    <a:pt x="5243" y="0"/>
                  </a:moveTo>
                  <a:cubicBezTo>
                    <a:pt x="4275" y="0"/>
                    <a:pt x="3289" y="359"/>
                    <a:pt x="2489" y="1160"/>
                  </a:cubicBezTo>
                  <a:cubicBezTo>
                    <a:pt x="0" y="3648"/>
                    <a:pt x="1762" y="7898"/>
                    <a:pt x="5275" y="7898"/>
                  </a:cubicBezTo>
                  <a:cubicBezTo>
                    <a:pt x="7453" y="7887"/>
                    <a:pt x="9216" y="6124"/>
                    <a:pt x="9216" y="3958"/>
                  </a:cubicBezTo>
                  <a:cubicBezTo>
                    <a:pt x="9216" y="1573"/>
                    <a:pt x="7269" y="0"/>
                    <a:pt x="5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20"/>
            <p:cNvSpPr/>
            <p:nvPr/>
          </p:nvSpPr>
          <p:spPr>
            <a:xfrm>
              <a:off x="4002965" y="4801193"/>
              <a:ext cx="192944" cy="165514"/>
            </a:xfrm>
            <a:custGeom>
              <a:avLst/>
              <a:gdLst/>
              <a:ahLst/>
              <a:cxnLst/>
              <a:rect l="l" t="t" r="r" b="b"/>
              <a:pathLst>
                <a:path w="6014" h="5159" extrusionOk="0">
                  <a:moveTo>
                    <a:pt x="3442" y="205"/>
                  </a:moveTo>
                  <a:cubicBezTo>
                    <a:pt x="4751" y="205"/>
                    <a:pt x="5811" y="1265"/>
                    <a:pt x="5823" y="2587"/>
                  </a:cubicBezTo>
                  <a:cubicBezTo>
                    <a:pt x="5823" y="4014"/>
                    <a:pt x="4643" y="4961"/>
                    <a:pt x="3419" y="4961"/>
                  </a:cubicBezTo>
                  <a:cubicBezTo>
                    <a:pt x="2836" y="4961"/>
                    <a:pt x="2243" y="4746"/>
                    <a:pt x="1763" y="4265"/>
                  </a:cubicBezTo>
                  <a:cubicBezTo>
                    <a:pt x="263" y="2765"/>
                    <a:pt x="1322" y="205"/>
                    <a:pt x="3442" y="205"/>
                  </a:cubicBezTo>
                  <a:close/>
                  <a:moveTo>
                    <a:pt x="3422" y="1"/>
                  </a:moveTo>
                  <a:cubicBezTo>
                    <a:pt x="2789" y="1"/>
                    <a:pt x="2144" y="237"/>
                    <a:pt x="1620" y="765"/>
                  </a:cubicBezTo>
                  <a:cubicBezTo>
                    <a:pt x="1" y="2384"/>
                    <a:pt x="1144" y="5158"/>
                    <a:pt x="3442" y="5158"/>
                  </a:cubicBezTo>
                  <a:cubicBezTo>
                    <a:pt x="4858" y="5158"/>
                    <a:pt x="6013" y="4003"/>
                    <a:pt x="6013" y="2587"/>
                  </a:cubicBezTo>
                  <a:cubicBezTo>
                    <a:pt x="6013" y="1032"/>
                    <a:pt x="4744" y="1"/>
                    <a:pt x="3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20"/>
            <p:cNvSpPr/>
            <p:nvPr/>
          </p:nvSpPr>
          <p:spPr>
            <a:xfrm>
              <a:off x="4061804" y="4845178"/>
              <a:ext cx="90184" cy="77608"/>
            </a:xfrm>
            <a:custGeom>
              <a:avLst/>
              <a:gdLst/>
              <a:ahLst/>
              <a:cxnLst/>
              <a:rect l="l" t="t" r="r" b="b"/>
              <a:pathLst>
                <a:path w="2811" h="2419" extrusionOk="0">
                  <a:moveTo>
                    <a:pt x="1608" y="203"/>
                  </a:moveTo>
                  <a:cubicBezTo>
                    <a:pt x="2167" y="203"/>
                    <a:pt x="2620" y="656"/>
                    <a:pt x="2620" y="1204"/>
                  </a:cubicBezTo>
                  <a:cubicBezTo>
                    <a:pt x="2620" y="1815"/>
                    <a:pt x="2120" y="2220"/>
                    <a:pt x="1601" y="2220"/>
                  </a:cubicBezTo>
                  <a:cubicBezTo>
                    <a:pt x="1351" y="2220"/>
                    <a:pt x="1098" y="2127"/>
                    <a:pt x="893" y="1918"/>
                  </a:cubicBezTo>
                  <a:cubicBezTo>
                    <a:pt x="262" y="1287"/>
                    <a:pt x="703" y="203"/>
                    <a:pt x="1608" y="203"/>
                  </a:cubicBezTo>
                  <a:close/>
                  <a:moveTo>
                    <a:pt x="1597" y="1"/>
                  </a:moveTo>
                  <a:cubicBezTo>
                    <a:pt x="1300" y="1"/>
                    <a:pt x="997" y="111"/>
                    <a:pt x="750" y="358"/>
                  </a:cubicBezTo>
                  <a:cubicBezTo>
                    <a:pt x="0" y="1120"/>
                    <a:pt x="536" y="2418"/>
                    <a:pt x="1608" y="2418"/>
                  </a:cubicBezTo>
                  <a:cubicBezTo>
                    <a:pt x="2274" y="2418"/>
                    <a:pt x="2810" y="1870"/>
                    <a:pt x="2810" y="1216"/>
                  </a:cubicBezTo>
                  <a:cubicBezTo>
                    <a:pt x="2810" y="483"/>
                    <a:pt x="2217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20"/>
            <p:cNvSpPr/>
            <p:nvPr/>
          </p:nvSpPr>
          <p:spPr>
            <a:xfrm>
              <a:off x="3784098" y="4578572"/>
              <a:ext cx="634496" cy="610787"/>
            </a:xfrm>
            <a:custGeom>
              <a:avLst/>
              <a:gdLst/>
              <a:ahLst/>
              <a:cxnLst/>
              <a:rect l="l" t="t" r="r" b="b"/>
              <a:pathLst>
                <a:path w="19777" h="19038" extrusionOk="0">
                  <a:moveTo>
                    <a:pt x="10264" y="1"/>
                  </a:moveTo>
                  <a:cubicBezTo>
                    <a:pt x="6418" y="1"/>
                    <a:pt x="2941" y="2322"/>
                    <a:pt x="1477" y="5882"/>
                  </a:cubicBezTo>
                  <a:cubicBezTo>
                    <a:pt x="0" y="9430"/>
                    <a:pt x="810" y="13526"/>
                    <a:pt x="3537" y="16253"/>
                  </a:cubicBezTo>
                  <a:cubicBezTo>
                    <a:pt x="5353" y="18069"/>
                    <a:pt x="7788" y="19038"/>
                    <a:pt x="10267" y="19038"/>
                  </a:cubicBezTo>
                  <a:cubicBezTo>
                    <a:pt x="11492" y="19038"/>
                    <a:pt x="12729" y="18801"/>
                    <a:pt x="13907" y="18312"/>
                  </a:cubicBezTo>
                  <a:cubicBezTo>
                    <a:pt x="17455" y="16836"/>
                    <a:pt x="19777" y="13371"/>
                    <a:pt x="19777" y="9514"/>
                  </a:cubicBezTo>
                  <a:cubicBezTo>
                    <a:pt x="19777" y="4263"/>
                    <a:pt x="15514" y="1"/>
                    <a:pt x="10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16" name="Google Shape;3916;p120"/>
          <p:cNvPicPr preferRelativeResize="0"/>
          <p:nvPr/>
        </p:nvPicPr>
        <p:blipFill rotWithShape="1">
          <a:blip r:embed="rId3"/>
          <a:srcRect l="30115" r="25905"/>
          <a:stretch/>
        </p:blipFill>
        <p:spPr>
          <a:xfrm>
            <a:off x="744632" y="1489237"/>
            <a:ext cx="2368423" cy="3654263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120"/>
          <p:cNvSpPr/>
          <p:nvPr/>
        </p:nvSpPr>
        <p:spPr>
          <a:xfrm>
            <a:off x="2591240" y="4781639"/>
            <a:ext cx="253479" cy="253447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8" name="Google Shape;3918;p120"/>
          <p:cNvGrpSpPr/>
          <p:nvPr/>
        </p:nvGrpSpPr>
        <p:grpSpPr>
          <a:xfrm>
            <a:off x="179009" y="2076243"/>
            <a:ext cx="190870" cy="548151"/>
            <a:chOff x="179009" y="2072968"/>
            <a:chExt cx="190870" cy="548151"/>
          </a:xfrm>
        </p:grpSpPr>
        <p:sp>
          <p:nvSpPr>
            <p:cNvPr id="3919" name="Google Shape;3919;p12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2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6" name="Google Shape;3936;p120"/>
          <p:cNvSpPr/>
          <p:nvPr/>
        </p:nvSpPr>
        <p:spPr>
          <a:xfrm flipH="1">
            <a:off x="7701544" y="692189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120"/>
          <p:cNvSpPr/>
          <p:nvPr/>
        </p:nvSpPr>
        <p:spPr>
          <a:xfrm rot="-1604326" flipH="1">
            <a:off x="7265559" y="514736"/>
            <a:ext cx="600149" cy="8178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8" name="Google Shape;3938;p120"/>
          <p:cNvSpPr/>
          <p:nvPr/>
        </p:nvSpPr>
        <p:spPr>
          <a:xfrm rot="9241698">
            <a:off x="6052575" y="633524"/>
            <a:ext cx="171525" cy="17152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120"/>
          <p:cNvSpPr/>
          <p:nvPr/>
        </p:nvSpPr>
        <p:spPr>
          <a:xfrm rot="9489279">
            <a:off x="4909277" y="160224"/>
            <a:ext cx="600111" cy="8177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0" name="Google Shape;3940;p120"/>
          <p:cNvGrpSpPr/>
          <p:nvPr/>
        </p:nvGrpSpPr>
        <p:grpSpPr>
          <a:xfrm rot="4346720">
            <a:off x="5674596" y="597070"/>
            <a:ext cx="161129" cy="262717"/>
            <a:chOff x="8814523" y="4301099"/>
            <a:chExt cx="181204" cy="295450"/>
          </a:xfrm>
        </p:grpSpPr>
        <p:sp>
          <p:nvSpPr>
            <p:cNvPr id="3941" name="Google Shape;3941;p12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2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2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2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2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2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7" name="Google Shape;3947;p120"/>
          <p:cNvSpPr/>
          <p:nvPr/>
        </p:nvSpPr>
        <p:spPr>
          <a:xfrm rot="6127299">
            <a:off x="5460227" y="266010"/>
            <a:ext cx="178582" cy="32303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120"/>
          <p:cNvSpPr/>
          <p:nvPr/>
        </p:nvSpPr>
        <p:spPr>
          <a:xfrm rot="5400000">
            <a:off x="4992333" y="55053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120"/>
          <p:cNvSpPr/>
          <p:nvPr/>
        </p:nvSpPr>
        <p:spPr>
          <a:xfrm>
            <a:off x="6516737" y="560627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120"/>
          <p:cNvSpPr/>
          <p:nvPr/>
        </p:nvSpPr>
        <p:spPr>
          <a:xfrm rot="2700000">
            <a:off x="8051873" y="464124"/>
            <a:ext cx="150491" cy="150752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1" name="Google Shape;3951;p120"/>
          <p:cNvGrpSpPr/>
          <p:nvPr/>
        </p:nvGrpSpPr>
        <p:grpSpPr>
          <a:xfrm rot="1846678">
            <a:off x="5711809" y="343837"/>
            <a:ext cx="668480" cy="54037"/>
            <a:chOff x="7586971" y="1240406"/>
            <a:chExt cx="820705" cy="53017"/>
          </a:xfrm>
        </p:grpSpPr>
        <p:sp>
          <p:nvSpPr>
            <p:cNvPr id="3952" name="Google Shape;3952;p120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20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20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20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20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7" name="Google Shape;3957;p120"/>
          <p:cNvSpPr/>
          <p:nvPr/>
        </p:nvSpPr>
        <p:spPr>
          <a:xfrm rot="-8743168" flipH="1">
            <a:off x="7266611" y="209702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8" name="Google Shape;3958;p120"/>
          <p:cNvSpPr/>
          <p:nvPr/>
        </p:nvSpPr>
        <p:spPr>
          <a:xfrm rot="-5400000" flipH="1">
            <a:off x="6741168" y="1500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9" name="Google Shape;3959;p120"/>
          <p:cNvSpPr/>
          <p:nvPr/>
        </p:nvSpPr>
        <p:spPr>
          <a:xfrm rot="-5400000" flipH="1">
            <a:off x="6175535" y="12958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0" name="Google Shape;3960;p120"/>
          <p:cNvSpPr/>
          <p:nvPr/>
        </p:nvSpPr>
        <p:spPr>
          <a:xfrm rot="-5400000" flipH="1">
            <a:off x="7944710" y="115618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1" name="Google Shape;3961;p120"/>
          <p:cNvGrpSpPr/>
          <p:nvPr/>
        </p:nvGrpSpPr>
        <p:grpSpPr>
          <a:xfrm rot="-5400000">
            <a:off x="6837462" y="506126"/>
            <a:ext cx="279631" cy="259804"/>
            <a:chOff x="6672" y="3464315"/>
            <a:chExt cx="279631" cy="259804"/>
          </a:xfrm>
        </p:grpSpPr>
        <p:sp>
          <p:nvSpPr>
            <p:cNvPr id="3962" name="Google Shape;3962;p12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2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2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2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2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2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2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2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2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1" name="Google Shape;3971;p120"/>
          <p:cNvSpPr/>
          <p:nvPr/>
        </p:nvSpPr>
        <p:spPr>
          <a:xfrm rot="3733680" flipH="1">
            <a:off x="7566869" y="-90177"/>
            <a:ext cx="178344" cy="323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DC760A-6FFB-459C-BB65-C610C5E68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79" y="3220682"/>
            <a:ext cx="4564393" cy="1276350"/>
          </a:xfrm>
          <a:prstGeom prst="rect">
            <a:avLst/>
          </a:prstGeom>
        </p:spPr>
      </p:pic>
      <p:sp>
        <p:nvSpPr>
          <p:cNvPr id="3922" name="Google Shape;3922;p120"/>
          <p:cNvSpPr txBox="1">
            <a:spLocks noGrp="1"/>
          </p:cNvSpPr>
          <p:nvPr>
            <p:ph type="title"/>
          </p:nvPr>
        </p:nvSpPr>
        <p:spPr>
          <a:xfrm>
            <a:off x="4176985" y="1721238"/>
            <a:ext cx="4339099" cy="2366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</a:t>
            </a:r>
            <a:br>
              <a:rPr lang="ru-RU" dirty="0"/>
            </a:br>
            <a:r>
              <a:rPr lang="ru-RU" dirty="0"/>
              <a:t>внимание!</a:t>
            </a:r>
            <a:endParaRPr dirty="0"/>
          </a:p>
        </p:txBody>
      </p:sp>
      <p:sp>
        <p:nvSpPr>
          <p:cNvPr id="87" name="Google Shape;3922;p120">
            <a:extLst>
              <a:ext uri="{FF2B5EF4-FFF2-40B4-BE49-F238E27FC236}">
                <a16:creationId xmlns:a16="http://schemas.microsoft.com/office/drawing/2014/main" id="{F2260048-0632-4F9C-96EF-513C1F757292}"/>
              </a:ext>
            </a:extLst>
          </p:cNvPr>
          <p:cNvSpPr txBox="1">
            <a:spLocks/>
          </p:cNvSpPr>
          <p:nvPr/>
        </p:nvSpPr>
        <p:spPr>
          <a:xfrm>
            <a:off x="7974447" y="3733098"/>
            <a:ext cx="879221" cy="42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Libre Franklin ExtraBold"/>
              <a:buNone/>
              <a:defRPr sz="68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pPr algn="ctr"/>
            <a:r>
              <a:rPr lang="ru-RU" sz="600" dirty="0"/>
              <a:t>поставьте 100,</a:t>
            </a:r>
          </a:p>
          <a:p>
            <a:pPr algn="ctr"/>
            <a:r>
              <a:rPr lang="ru-RU" sz="600" dirty="0"/>
              <a:t>позязя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138</Words>
  <Application>Microsoft Office PowerPoint</Application>
  <PresentationFormat>Экран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Darker Grotesque ExtraBold</vt:lpstr>
      <vt:lpstr>Darker Grotesque Medium</vt:lpstr>
      <vt:lpstr>Libre Franklin</vt:lpstr>
      <vt:lpstr>Libre Franklin ExtraBold</vt:lpstr>
      <vt:lpstr>Libre Franklin Medium</vt:lpstr>
      <vt:lpstr>Roboto Condensed Light</vt:lpstr>
      <vt:lpstr>Trivia Night XL by Slidesgo</vt:lpstr>
      <vt:lpstr>Timagotchi</vt:lpstr>
      <vt:lpstr>Цели и Задачи</vt:lpstr>
      <vt:lpstr>Краткий курс по игре (основные области взаимодействия)</vt:lpstr>
      <vt:lpstr>Возможности для доработки и 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DearDeer</dc:title>
  <dc:creator>Человек Шохин</dc:creator>
  <cp:lastModifiedBy>Professional</cp:lastModifiedBy>
  <cp:revision>18</cp:revision>
  <dcterms:modified xsi:type="dcterms:W3CDTF">2024-02-01T13:07:58Z</dcterms:modified>
</cp:coreProperties>
</file>