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47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8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8644AC-C1C7-4CC7-BBCB-0877A80A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27520"/>
              </p:ext>
            </p:extLst>
          </p:nvPr>
        </p:nvGraphicFramePr>
        <p:xfrm>
          <a:off x="2606609" y="59852"/>
          <a:ext cx="6862192" cy="64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74">
                  <a:extLst>
                    <a:ext uri="{9D8B030D-6E8A-4147-A177-3AD203B41FA5}">
                      <a16:colId xmlns:a16="http://schemas.microsoft.com/office/drawing/2014/main" val="318100156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66727943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643386300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7892561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29852387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49982479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410684141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1989436909"/>
                    </a:ext>
                  </a:extLst>
                </a:gridCol>
              </a:tblGrid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11607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029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33296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5801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3605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124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9081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1911"/>
                  </a:ext>
                </a:extLst>
              </a:tr>
            </a:tbl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7C19CDD0-56A8-4726-8FE3-4C3253C2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9742" y="4136902"/>
            <a:ext cx="759204" cy="759204"/>
          </a:xfrm>
          <a:prstGeom prst="rect">
            <a:avLst/>
          </a:prstGeom>
        </p:spPr>
      </p:pic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CB327E9-7FC8-49C2-A88A-C0E87088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81" y="168909"/>
            <a:ext cx="611350" cy="61135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C03E69D-6EAD-478A-823F-2A4E06AA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07" y="885907"/>
            <a:ext cx="788042" cy="78804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ACDC302-E420-47F6-9BDD-B653ABFC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724" y="3323169"/>
            <a:ext cx="788042" cy="78804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31D8E74-808D-4C33-B56E-530124CC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3" y="1692649"/>
            <a:ext cx="788042" cy="7880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6292467-EF5D-4707-8BD2-CDBA9A9F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86" y="4942247"/>
            <a:ext cx="788042" cy="78804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BCD88E6-5351-44FF-A615-751153CC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14" y="5755980"/>
            <a:ext cx="788042" cy="78804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154325F-4AF7-4390-B081-7216A0B3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83" y="878916"/>
            <a:ext cx="788042" cy="788042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9ADAC0-3BA2-4F49-8E36-93D3BC51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94" y="885907"/>
            <a:ext cx="788042" cy="788042"/>
          </a:xfrm>
          <a:prstGeom prst="rect">
            <a:avLst/>
          </a:prstGeom>
        </p:spPr>
      </p:pic>
      <p:pic>
        <p:nvPicPr>
          <p:cNvPr id="19" name="Picture 18" descr="A picture containing tool&#10;&#10;Description automatically generated">
            <a:extLst>
              <a:ext uri="{FF2B5EF4-FFF2-40B4-BE49-F238E27FC236}">
                <a16:creationId xmlns:a16="http://schemas.microsoft.com/office/drawing/2014/main" id="{6BE75FA8-362D-4ABA-BBC2-C890DAEC2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13" y="3348336"/>
            <a:ext cx="699696" cy="69969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DA6ADE6-A9CC-4D0A-A7FD-05A11AB78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86" y="76894"/>
            <a:ext cx="788042" cy="78804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EF34946-C755-4077-BC96-6AB61BC8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9742" y="899889"/>
            <a:ext cx="759204" cy="75920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1A6A129-4255-4886-B638-6689EF786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64" y="5780623"/>
            <a:ext cx="717151" cy="717151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D0CAB3E2-7A33-4DB5-A729-E8E71F9B4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83" y="2508393"/>
            <a:ext cx="788042" cy="788042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D5CFE4E-1532-432A-A662-CE9815F5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3" y="3332082"/>
            <a:ext cx="788042" cy="788042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DF44D582-0020-49FD-8DA7-AD8AB1981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35" y="1695184"/>
            <a:ext cx="788042" cy="78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B02B8-9883-4A14-88BC-1D484405DE83}"/>
              </a:ext>
            </a:extLst>
          </p:cNvPr>
          <p:cNvSpPr txBox="1"/>
          <p:nvPr/>
        </p:nvSpPr>
        <p:spPr>
          <a:xfrm>
            <a:off x="2120622" y="203280"/>
            <a:ext cx="4530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DB2FC-2CBD-4CED-BD92-E97DBC0BB0CA}"/>
              </a:ext>
            </a:extLst>
          </p:cNvPr>
          <p:cNvSpPr txBox="1"/>
          <p:nvPr/>
        </p:nvSpPr>
        <p:spPr>
          <a:xfrm>
            <a:off x="2854913" y="6558002"/>
            <a:ext cx="670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0              1               2              3              4              5               6              7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2648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249</Words>
  <Application>Microsoft Office PowerPoint</Application>
  <PresentationFormat>宽屏</PresentationFormat>
  <Paragraphs>181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10</cp:revision>
  <dcterms:created xsi:type="dcterms:W3CDTF">2023-02-01T18:20:22Z</dcterms:created>
  <dcterms:modified xsi:type="dcterms:W3CDTF">2023-03-06T04:04:55Z</dcterms:modified>
</cp:coreProperties>
</file>