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, Haoxiang" userId="409e9c3b-b96d-4d81-8c4b-893d1cc469c8" providerId="ADAL" clId="{DCA16EAD-12A0-422C-8F2B-62C855679E23}"/>
    <pc:docChg chg="custSel modSld">
      <pc:chgData name="Ma, Haoxiang" userId="409e9c3b-b96d-4d81-8c4b-893d1cc469c8" providerId="ADAL" clId="{DCA16EAD-12A0-422C-8F2B-62C855679E23}" dt="2023-02-02T20:28:15.938" v="10" actId="207"/>
      <pc:docMkLst>
        <pc:docMk/>
      </pc:docMkLst>
      <pc:sldChg chg="modSp mod">
        <pc:chgData name="Ma, Haoxiang" userId="409e9c3b-b96d-4d81-8c4b-893d1cc469c8" providerId="ADAL" clId="{DCA16EAD-12A0-422C-8F2B-62C855679E23}" dt="2023-02-02T20:28:15.938" v="10" actId="207"/>
        <pc:sldMkLst>
          <pc:docMk/>
          <pc:sldMk cId="2580891247" sldId="256"/>
        </pc:sldMkLst>
        <pc:graphicFrameChg chg="modGraphic">
          <ac:chgData name="Ma, Haoxiang" userId="409e9c3b-b96d-4d81-8c4b-893d1cc469c8" providerId="ADAL" clId="{DCA16EAD-12A0-422C-8F2B-62C855679E23}" dt="2023-02-02T20:28:15.938" v="10" actId="207"/>
          <ac:graphicFrameMkLst>
            <pc:docMk/>
            <pc:sldMk cId="2580891247" sldId="256"/>
            <ac:graphicFrameMk id="4" creationId="{CAF61706-B39E-4F96-907D-5F2BFB5F45B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CB4A-165B-4D20-89E0-A2E049F25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43024-CB88-4D8B-9CB5-B55763938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FA4C-CE14-4D03-910F-0DF116E0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ED4A-61CA-4A28-85FF-72F16130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6D40-3AC5-4EC8-AD69-5F2AFB1A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99E0-5E7F-4A50-97AD-243B462B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85308-9DCE-4FD7-85DF-3D2896F46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C90F8-49F6-4258-B6CF-35C5B4AB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85AB-F7CD-4198-9B5F-AE69B97E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489F-B484-44BF-9CDC-E019ACDB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4C3B4-8069-4932-91F9-66E03CD05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C02FA-81F6-4A6E-8D29-4D253347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3384-D832-4247-87A6-54950813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4426-4B6E-420B-B0D8-51932A9F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4615-E458-41DC-AA0A-BC05FB5B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ACE8-21EC-4BA8-B4B4-4533BAE8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218A-3C5E-4E51-9884-59F75460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1BAF9-3023-4540-925F-FC53C033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8393-F580-499D-AB3C-706F435A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2A80-5916-4812-B369-EA9720CF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745B-98B0-4503-B736-07195C2A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B2018-48CD-4182-838E-B8587153C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58B5-BF6C-4092-9193-1E40E5F1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D0C34-D901-43E1-B702-89D0E351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AD50-BA5F-4ADB-A34F-602ADA4D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5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F8A6-60A7-4BB0-B56A-E122CD73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CD94-B69E-4903-B711-9C6242BC1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C4041-4520-485C-80BB-BA47EC3EE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47ECB-2BA2-49AC-AD8C-9036ACB2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CD81F-6EA4-4FA1-8E85-73A60E03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15B71-4CC8-473B-BB3A-8FE7CC65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DF24-882D-4227-AEA9-7D78FAFE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0770-650F-49B1-A0BB-80D74161D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93FFC-75A6-4FB0-B902-3747B2BC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38B-6469-4007-8712-D82A052F0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B8D5F-990C-46AD-A1D0-2EE5FB1DE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82850-AFA8-4FE9-B36E-A7899B5E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F485F-34A3-49E0-B682-E0F4CB03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00A92-B4C9-457A-B6A0-4902CA43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3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8FDA-30BB-4AD3-9106-6C59138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712E8-F483-400C-B6D2-88F0C687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EE650-5410-49F2-BECE-7E41D895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BBF7-821A-42F4-9B6A-FCD40D73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59124-68BB-4F64-9FB0-B64C679F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67FC3-BB6E-415D-B888-8B606A33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EBBC-C305-4182-BC12-5F739AD0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3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97F4-CF13-42D5-94DB-687C2D08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BCA8-9C19-4C3A-B9E4-8A4A5598B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FDF98-5ADB-44F1-90EC-CCD039C7C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D9706-52B8-48F8-A56F-619BFAB4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03561-ED6A-4486-8CED-F80F6BC0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8CCE6-FD8F-4CF6-83CC-9E982CAA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1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B2BA-27CD-4D8A-9BE1-66BA1EE9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E9EE6-2827-4F70-A296-DE8AC2FAC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86EDB-DBD3-4E80-AFDF-ABA60B59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25EB9-81A1-41B0-B16D-00EF86B3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0E045-0AA1-4FC5-8F50-4221AC59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9CFFF-43F7-4F2D-84C0-67D32ACD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ED6FA-88B4-4C8B-8F1A-BBD455CE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71C47-1A81-4ED1-85B9-F264C363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5BDF2-70B3-42F0-BBB2-4E06711B3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67A05-D67B-4E4C-868C-590CB66AEB3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4AF74-EFE4-44D5-8C2D-42FCB94DD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BB2D-7A67-4867-BFBF-F4F273DF8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40292"/>
              </p:ext>
            </p:extLst>
          </p:nvPr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2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3FA7CEC-EF41-4E73-B885-D7EBCB5F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01" y="2933367"/>
            <a:ext cx="844339" cy="668546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069A0F47-3362-4D32-990F-84E723D6D6C2}"/>
              </a:ext>
            </a:extLst>
          </p:cNvPr>
          <p:cNvSpPr/>
          <p:nvPr/>
        </p:nvSpPr>
        <p:spPr>
          <a:xfrm>
            <a:off x="7137918" y="602637"/>
            <a:ext cx="569167" cy="5225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37918" y="4159651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Haoxiang</dc:creator>
  <cp:lastModifiedBy>Ma, Haoxiang</cp:lastModifiedBy>
  <cp:revision>1</cp:revision>
  <dcterms:created xsi:type="dcterms:W3CDTF">2023-02-01T18:20:22Z</dcterms:created>
  <dcterms:modified xsi:type="dcterms:W3CDTF">2023-02-02T20:28:21Z</dcterms:modified>
</cp:coreProperties>
</file>