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, Haoxiang" userId="409e9c3b-b96d-4d81-8c4b-893d1cc469c8" providerId="ADAL" clId="{DCA16EAD-12A0-422C-8F2B-62C855679E23}"/>
    <pc:docChg chg="custSel modSld">
      <pc:chgData name="Ma, Haoxiang" userId="409e9c3b-b96d-4d81-8c4b-893d1cc469c8" providerId="ADAL" clId="{DCA16EAD-12A0-422C-8F2B-62C855679E23}" dt="2023-02-02T20:28:15.938" v="10" actId="207"/>
      <pc:docMkLst>
        <pc:docMk/>
      </pc:docMkLst>
      <pc:sldChg chg="modSp mod">
        <pc:chgData name="Ma, Haoxiang" userId="409e9c3b-b96d-4d81-8c4b-893d1cc469c8" providerId="ADAL" clId="{DCA16EAD-12A0-422C-8F2B-62C855679E23}" dt="2023-02-02T20:28:15.938" v="10" actId="207"/>
        <pc:sldMkLst>
          <pc:docMk/>
          <pc:sldMk cId="2580891247" sldId="256"/>
        </pc:sldMkLst>
        <pc:graphicFrameChg chg="modGraphic">
          <ac:chgData name="Ma, Haoxiang" userId="409e9c3b-b96d-4d81-8c4b-893d1cc469c8" providerId="ADAL" clId="{DCA16EAD-12A0-422C-8F2B-62C855679E23}" dt="2023-02-02T20:28:15.938" v="10" actId="207"/>
          <ac:graphicFrameMkLst>
            <pc:docMk/>
            <pc:sldMk cId="2580891247" sldId="256"/>
            <ac:graphicFrameMk id="4" creationId="{CAF61706-B39E-4F96-907D-5F2BFB5F45B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CB4A-165B-4D20-89E0-A2E049F25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43024-CB88-4D8B-9CB5-B55763938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FA4C-CE14-4D03-910F-0DF116E0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ED4A-61CA-4A28-85FF-72F16130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6D40-3AC5-4EC8-AD69-5F2AFB1A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99E0-5E7F-4A50-97AD-243B462B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85308-9DCE-4FD7-85DF-3D2896F46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C90F8-49F6-4258-B6CF-35C5B4AB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85AB-F7CD-4198-9B5F-AE69B97E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489F-B484-44BF-9CDC-E019ACDB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4C3B4-8069-4932-91F9-66E03CD05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C02FA-81F6-4A6E-8D29-4D253347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3384-D832-4247-87A6-54950813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4426-4B6E-420B-B0D8-51932A9F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4615-E458-41DC-AA0A-BC05FB5B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ACE8-21EC-4BA8-B4B4-4533BAE8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218A-3C5E-4E51-9884-59F75460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1BAF9-3023-4540-925F-FC53C033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8393-F580-499D-AB3C-706F435A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2A80-5916-4812-B369-EA9720CF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745B-98B0-4503-B736-07195C2A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B2018-48CD-4182-838E-B8587153C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58B5-BF6C-4092-9193-1E40E5F1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D0C34-D901-43E1-B702-89D0E351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AD50-BA5F-4ADB-A34F-602ADA4D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5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F8A6-60A7-4BB0-B56A-E122CD73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CD94-B69E-4903-B711-9C6242BC1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C4041-4520-485C-80BB-BA47EC3EE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47ECB-2BA2-49AC-AD8C-9036ACB2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CD81F-6EA4-4FA1-8E85-73A60E03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15B71-4CC8-473B-BB3A-8FE7CC65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DF24-882D-4227-AEA9-7D78FAFE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0770-650F-49B1-A0BB-80D74161D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93FFC-75A6-4FB0-B902-3747B2BC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38B-6469-4007-8712-D82A052F0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B8D5F-990C-46AD-A1D0-2EE5FB1DE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82850-AFA8-4FE9-B36E-A7899B5E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F485F-34A3-49E0-B682-E0F4CB03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00A92-B4C9-457A-B6A0-4902CA43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3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8FDA-30BB-4AD3-9106-6C59138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712E8-F483-400C-B6D2-88F0C687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EE650-5410-49F2-BECE-7E41D895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ABBF7-821A-42F4-9B6A-FCD40D73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59124-68BB-4F64-9FB0-B64C679F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67FC3-BB6E-415D-B888-8B606A33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EBBC-C305-4182-BC12-5F739AD0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3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97F4-CF13-42D5-94DB-687C2D08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BCA8-9C19-4C3A-B9E4-8A4A5598B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FDF98-5ADB-44F1-90EC-CCD039C7C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D9706-52B8-48F8-A56F-619BFAB4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03561-ED6A-4486-8CED-F80F6BC0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8CCE6-FD8F-4CF6-83CC-9E982CAA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1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B2BA-27CD-4D8A-9BE1-66BA1EE9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E9EE6-2827-4F70-A296-DE8AC2FAC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86EDB-DBD3-4E80-AFDF-ABA60B59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25EB9-81A1-41B0-B16D-00EF86B3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7A05-D67B-4E4C-868C-590CB66AEB3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0E045-0AA1-4FC5-8F50-4221AC59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9CFFF-43F7-4F2D-84C0-67D32ACD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ED6FA-88B4-4C8B-8F1A-BBD455CE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71C47-1A81-4ED1-85B9-F264C363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5BDF2-70B3-42F0-BBB2-4E06711B3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67A05-D67B-4E4C-868C-590CB66AEB3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4AF74-EFE4-44D5-8C2D-42FCB94DD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BB2D-7A67-4867-BFBF-F4F273DF8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9CE0E-FD97-45C9-8E06-F6E9C40F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84712"/>
              </p:ext>
            </p:extLst>
          </p:nvPr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Goal2(R =0.95)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Init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3FA7CEC-EF41-4E73-B885-D7EBCB5F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09" y="4159651"/>
            <a:ext cx="844339" cy="668546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069A0F47-3362-4D32-990F-84E723D6D6C2}"/>
              </a:ext>
            </a:extLst>
          </p:cNvPr>
          <p:cNvSpPr/>
          <p:nvPr/>
        </p:nvSpPr>
        <p:spPr>
          <a:xfrm>
            <a:off x="7110404" y="889853"/>
            <a:ext cx="569167" cy="5225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503958-482F-5B76-1872-FFE72BF027C8}"/>
              </a:ext>
            </a:extLst>
          </p:cNvPr>
          <p:cNvSpPr txBox="1"/>
          <p:nvPr/>
        </p:nvSpPr>
        <p:spPr>
          <a:xfrm>
            <a:off x="8897815" y="614360"/>
            <a:ext cx="2239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Sensor Scenario</a:t>
            </a:r>
          </a:p>
          <a:p>
            <a:endParaRPr lang="en-US" altLang="zh-CN" dirty="0"/>
          </a:p>
          <a:p>
            <a:r>
              <a:rPr lang="en-US" altLang="zh-CN" dirty="0"/>
              <a:t>Black cell is bouncing wall</a:t>
            </a:r>
          </a:p>
          <a:p>
            <a:endParaRPr lang="en-US" altLang="zh-CN" dirty="0"/>
          </a:p>
          <a:p>
            <a:r>
              <a:rPr lang="en-US" altLang="zh-CN" dirty="0"/>
              <a:t>Sensors can be placed at column 1, 2, 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8089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Goal2(R =0.95)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Init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Both case place sensor 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3FA7CEC-EF41-4E73-B885-D7EBCB5F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09" y="4159651"/>
            <a:ext cx="844339" cy="668546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069A0F47-3362-4D32-990F-84E723D6D6C2}"/>
              </a:ext>
            </a:extLst>
          </p:cNvPr>
          <p:cNvSpPr/>
          <p:nvPr/>
        </p:nvSpPr>
        <p:spPr>
          <a:xfrm>
            <a:off x="7110404" y="889853"/>
            <a:ext cx="569167" cy="5225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503958-482F-5B76-1872-FFE72BF027C8}"/>
              </a:ext>
            </a:extLst>
          </p:cNvPr>
          <p:cNvSpPr txBox="1"/>
          <p:nvPr/>
        </p:nvSpPr>
        <p:spPr>
          <a:xfrm>
            <a:off x="8897815" y="614360"/>
            <a:ext cx="2239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Sensor Scenario</a:t>
            </a:r>
          </a:p>
          <a:p>
            <a:endParaRPr lang="en-US" altLang="zh-CN" dirty="0"/>
          </a:p>
          <a:p>
            <a:r>
              <a:rPr lang="en-US" altLang="zh-CN" dirty="0"/>
              <a:t>Black cell is bouncing wall</a:t>
            </a:r>
          </a:p>
          <a:p>
            <a:endParaRPr lang="en-US" altLang="zh-CN" dirty="0"/>
          </a:p>
          <a:p>
            <a:r>
              <a:rPr lang="en-US" altLang="zh-CN" dirty="0"/>
              <a:t>Sensors can be placed at column 1, 2, 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5488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61312"/>
              </p:ext>
            </p:extLst>
          </p:nvPr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>
                          <a:solidFill>
                            <a:srgbClr val="0070C0"/>
                          </a:solidFill>
                        </a:rPr>
                        <a:t>Sensor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Goal2(R =0.95)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Init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Sensor</a:t>
                      </a:r>
                    </a:p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Sensor</a:t>
                      </a:r>
                    </a:p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3FA7CEC-EF41-4E73-B885-D7EBCB5F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09" y="4159651"/>
            <a:ext cx="844339" cy="668546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069A0F47-3362-4D32-990F-84E723D6D6C2}"/>
              </a:ext>
            </a:extLst>
          </p:cNvPr>
          <p:cNvSpPr/>
          <p:nvPr/>
        </p:nvSpPr>
        <p:spPr>
          <a:xfrm>
            <a:off x="7110404" y="889853"/>
            <a:ext cx="569167" cy="52251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2D9477-3D75-E8A9-EE4D-B56CC8B9ABA7}"/>
              </a:ext>
            </a:extLst>
          </p:cNvPr>
          <p:cNvSpPr txBox="1"/>
          <p:nvPr/>
        </p:nvSpPr>
        <p:spPr>
          <a:xfrm>
            <a:off x="8897815" y="614360"/>
            <a:ext cx="2239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Sensors Scenario</a:t>
            </a:r>
          </a:p>
          <a:p>
            <a:endParaRPr lang="en-US" altLang="zh-CN" dirty="0"/>
          </a:p>
          <a:p>
            <a:r>
              <a:rPr lang="en-US" altLang="zh-CN" dirty="0"/>
              <a:t>Black cell is bouncing wall</a:t>
            </a:r>
          </a:p>
          <a:p>
            <a:endParaRPr lang="en-US" altLang="zh-CN" dirty="0"/>
          </a:p>
          <a:p>
            <a:r>
              <a:rPr lang="en-US" altLang="zh-CN" dirty="0"/>
              <a:t>Sensors can be placed at column 1, 2, 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321F0F-A2E9-F5B6-84DC-6C1DE33557A2}"/>
              </a:ext>
            </a:extLst>
          </p:cNvPr>
          <p:cNvSpPr txBox="1"/>
          <p:nvPr/>
        </p:nvSpPr>
        <p:spPr>
          <a:xfrm>
            <a:off x="8116376" y="3082973"/>
            <a:ext cx="4138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Green color is sensor placement of Goal 1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Blue color is sensor placement of Goal 2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Red color is sensor placement of Goal 3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39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F61706-B39E-4F96-907D-5F2BFB5F4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07760"/>
              </p:ext>
            </p:extLst>
          </p:nvPr>
        </p:nvGraphicFramePr>
        <p:xfrm>
          <a:off x="2032000" y="279918"/>
          <a:ext cx="5992325" cy="59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65">
                  <a:extLst>
                    <a:ext uri="{9D8B030D-6E8A-4147-A177-3AD203B41FA5}">
                      <a16:colId xmlns:a16="http://schemas.microsoft.com/office/drawing/2014/main" val="1381510825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241223700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2944761642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494141684"/>
                    </a:ext>
                  </a:extLst>
                </a:gridCol>
                <a:gridCol w="1198465">
                  <a:extLst>
                    <a:ext uri="{9D8B030D-6E8A-4147-A177-3AD203B41FA5}">
                      <a16:colId xmlns:a16="http://schemas.microsoft.com/office/drawing/2014/main" val="3566427531"/>
                    </a:ext>
                  </a:extLst>
                </a:gridCol>
              </a:tblGrid>
              <a:tr h="119508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0.6339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0.6805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0.7253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0.7692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0.8142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94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0.5948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0.7556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0.8142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0.8734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2079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0.5625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0.6004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0.7150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0.9382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82808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0.4724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0.7764</a:t>
                      </a:r>
                    </a:p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0.9322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Goal1(R = 1)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06154"/>
                  </a:ext>
                </a:extLst>
              </a:tr>
              <a:tr h="1195089">
                <a:tc>
                  <a:txBody>
                    <a:bodyPr/>
                    <a:lstStyle/>
                    <a:p>
                      <a:r>
                        <a:rPr lang="en-US" dirty="0"/>
                        <a:t>0.4350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0.3653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0.8807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0.9322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93724"/>
                  </a:ext>
                </a:extLst>
              </a:tr>
            </a:tbl>
          </a:graphicData>
        </a:graphic>
      </p:graphicFrame>
      <p:sp>
        <p:nvSpPr>
          <p:cNvPr id="8" name="Star: 5 Points 7">
            <a:extLst>
              <a:ext uri="{FF2B5EF4-FFF2-40B4-BE49-F238E27FC236}">
                <a16:creationId xmlns:a16="http://schemas.microsoft.com/office/drawing/2014/main" id="{F9057DDE-AD14-4C1C-9053-755D9A7F2808}"/>
              </a:ext>
            </a:extLst>
          </p:cNvPr>
          <p:cNvSpPr/>
          <p:nvPr/>
        </p:nvSpPr>
        <p:spPr>
          <a:xfrm>
            <a:off x="7110404" y="4476336"/>
            <a:ext cx="569167" cy="522515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503958-482F-5B76-1872-FFE72BF027C8}"/>
              </a:ext>
            </a:extLst>
          </p:cNvPr>
          <p:cNvSpPr txBox="1"/>
          <p:nvPr/>
        </p:nvSpPr>
        <p:spPr>
          <a:xfrm>
            <a:off x="8897815" y="614360"/>
            <a:ext cx="2239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E: 0</a:t>
            </a:r>
          </a:p>
          <a:p>
            <a:r>
              <a:rPr lang="en-US" altLang="zh-CN" dirty="0"/>
              <a:t>W: 1</a:t>
            </a:r>
          </a:p>
          <a:p>
            <a:r>
              <a:rPr lang="en-US" altLang="zh-CN" dirty="0"/>
              <a:t>S: 2</a:t>
            </a:r>
          </a:p>
          <a:p>
            <a:r>
              <a:rPr lang="en-US" altLang="zh-CN" dirty="0"/>
              <a:t>N: 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D390D-3A70-C4E8-B261-1FFF57E9D7DE}"/>
              </a:ext>
            </a:extLst>
          </p:cNvPr>
          <p:cNvSpPr txBox="1"/>
          <p:nvPr/>
        </p:nvSpPr>
        <p:spPr>
          <a:xfrm>
            <a:off x="2389554" y="6393416"/>
            <a:ext cx="53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0                       1                   2                      3                      4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65D82-8A60-5349-4EE7-DBF4C0A75D3D}"/>
              </a:ext>
            </a:extLst>
          </p:cNvPr>
          <p:cNvSpPr txBox="1"/>
          <p:nvPr/>
        </p:nvSpPr>
        <p:spPr>
          <a:xfrm>
            <a:off x="1611980" y="728483"/>
            <a:ext cx="327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4382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88644AC-C1C7-4CC7-BBCB-0877A80A4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01299"/>
              </p:ext>
            </p:extLst>
          </p:nvPr>
        </p:nvGraphicFramePr>
        <p:xfrm>
          <a:off x="3145871" y="218114"/>
          <a:ext cx="6862192" cy="648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774">
                  <a:extLst>
                    <a:ext uri="{9D8B030D-6E8A-4147-A177-3AD203B41FA5}">
                      <a16:colId xmlns:a16="http://schemas.microsoft.com/office/drawing/2014/main" val="318100156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3667279437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643386300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2978925617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2298523877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2949982479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2410684141"/>
                    </a:ext>
                  </a:extLst>
                </a:gridCol>
                <a:gridCol w="857774">
                  <a:extLst>
                    <a:ext uri="{9D8B030D-6E8A-4147-A177-3AD203B41FA5}">
                      <a16:colId xmlns:a16="http://schemas.microsoft.com/office/drawing/2014/main" val="1989436909"/>
                    </a:ext>
                  </a:extLst>
                </a:gridCol>
              </a:tblGrid>
              <a:tr h="81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011607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860295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433296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58019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936059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43124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90815"/>
                  </a:ext>
                </a:extLst>
              </a:tr>
              <a:tr h="81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71911"/>
                  </a:ext>
                </a:extLst>
              </a:tr>
            </a:tbl>
          </a:graphicData>
        </a:graphic>
      </p:graphicFrame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7C19CDD0-56A8-4726-8FE3-4C3253C27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9004" y="4295164"/>
            <a:ext cx="759204" cy="759204"/>
          </a:xfrm>
          <a:prstGeom prst="rect">
            <a:avLst/>
          </a:prstGeom>
        </p:spPr>
      </p:pic>
      <p:pic>
        <p:nvPicPr>
          <p:cNvPr id="6" name="Picture 5" descr="A picture containing building&#10;&#10;Description automatically generated">
            <a:extLst>
              <a:ext uri="{FF2B5EF4-FFF2-40B4-BE49-F238E27FC236}">
                <a16:creationId xmlns:a16="http://schemas.microsoft.com/office/drawing/2014/main" id="{FCB327E9-7FC8-49C2-A88A-C0E870886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043" y="327171"/>
            <a:ext cx="611350" cy="61135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6C03E69D-6EAD-478A-823F-2A4E06AA5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369" y="1044169"/>
            <a:ext cx="788042" cy="788042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AACDC302-E420-47F6-9BDD-B653ABFC5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986" y="3481431"/>
            <a:ext cx="788042" cy="788042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F31D8E74-808D-4C33-B56E-530124CC9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15" y="1850911"/>
            <a:ext cx="788042" cy="788042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46292467-EF5D-4707-8BD2-CDBA9A9FA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248" y="5100509"/>
            <a:ext cx="788042" cy="788042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1BCD88E6-5351-44FF-A615-751153CC7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76" y="5914242"/>
            <a:ext cx="788042" cy="788042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175610E1-0041-46EE-AD0E-68ECA93CD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624" y="4295689"/>
            <a:ext cx="788042" cy="788042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3154325F-4AF7-4390-B081-7216A0B39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45" y="1037178"/>
            <a:ext cx="788042" cy="788042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6F9ADAC0-3BA2-4F49-8E36-93D3BC513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56" y="1044169"/>
            <a:ext cx="788042" cy="788042"/>
          </a:xfrm>
          <a:prstGeom prst="rect">
            <a:avLst/>
          </a:prstGeom>
        </p:spPr>
      </p:pic>
      <p:pic>
        <p:nvPicPr>
          <p:cNvPr id="19" name="Picture 18" descr="A picture containing tool&#10;&#10;Description automatically generated">
            <a:extLst>
              <a:ext uri="{FF2B5EF4-FFF2-40B4-BE49-F238E27FC236}">
                <a16:creationId xmlns:a16="http://schemas.microsoft.com/office/drawing/2014/main" id="{6BE75FA8-362D-4ABA-BBC2-C890DAEC2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475" y="3506598"/>
            <a:ext cx="699696" cy="699696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6DA6ADE6-A9CC-4D0A-A7FD-05A11AB78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248" y="235156"/>
            <a:ext cx="788042" cy="788042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FEF34946-C755-4077-BC96-6AB61BC8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99004" y="1058151"/>
            <a:ext cx="759204" cy="759204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41A6A129-4255-4886-B638-6689EF7860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26" y="5938885"/>
            <a:ext cx="717151" cy="717151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3A740241-21AD-4AB5-AEB0-792A28CF4C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04" y="5092644"/>
            <a:ext cx="788042" cy="788042"/>
          </a:xfrm>
          <a:prstGeom prst="rect">
            <a:avLst/>
          </a:prstGeom>
        </p:spPr>
      </p:pic>
      <p:pic>
        <p:nvPicPr>
          <p:cNvPr id="29" name="Picture 28" descr="Shape&#10;&#10;Description automatically generated with low confidence">
            <a:extLst>
              <a:ext uri="{FF2B5EF4-FFF2-40B4-BE49-F238E27FC236}">
                <a16:creationId xmlns:a16="http://schemas.microsoft.com/office/drawing/2014/main" id="{D857F951-B28A-42BD-8948-10FD4C1A7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369" y="1861835"/>
            <a:ext cx="788042" cy="788042"/>
          </a:xfrm>
          <a:prstGeom prst="rect">
            <a:avLst/>
          </a:prstGeom>
        </p:spPr>
      </p:pic>
      <p:pic>
        <p:nvPicPr>
          <p:cNvPr id="30" name="Picture 29" descr="Shape&#10;&#10;Description automatically generated with low confidence">
            <a:extLst>
              <a:ext uri="{FF2B5EF4-FFF2-40B4-BE49-F238E27FC236}">
                <a16:creationId xmlns:a16="http://schemas.microsoft.com/office/drawing/2014/main" id="{D0CAB3E2-7A33-4DB5-A729-E8E71F9B4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345" y="2666655"/>
            <a:ext cx="788042" cy="788042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2D5CFE4E-1532-432A-A662-CE9815F58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35" y="3490344"/>
            <a:ext cx="788042" cy="788042"/>
          </a:xfrm>
          <a:prstGeom prst="rect">
            <a:avLst/>
          </a:prstGeom>
        </p:spPr>
      </p:pic>
      <p:pic>
        <p:nvPicPr>
          <p:cNvPr id="32" name="Picture 31" descr="Shape&#10;&#10;Description automatically generated with low confidence">
            <a:extLst>
              <a:ext uri="{FF2B5EF4-FFF2-40B4-BE49-F238E27FC236}">
                <a16:creationId xmlns:a16="http://schemas.microsoft.com/office/drawing/2014/main" id="{DF44D582-0020-49FD-8DA7-AD8AB1981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697" y="1853446"/>
            <a:ext cx="788042" cy="788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9B02B8-9883-4A14-88BC-1D484405DE83}"/>
              </a:ext>
            </a:extLst>
          </p:cNvPr>
          <p:cNvSpPr txBox="1"/>
          <p:nvPr/>
        </p:nvSpPr>
        <p:spPr>
          <a:xfrm>
            <a:off x="2659884" y="361542"/>
            <a:ext cx="45300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DB2FC-2CBD-4CED-BD92-E97DBC0BB0CA}"/>
              </a:ext>
            </a:extLst>
          </p:cNvPr>
          <p:cNvSpPr txBox="1"/>
          <p:nvPr/>
        </p:nvSpPr>
        <p:spPr>
          <a:xfrm>
            <a:off x="3394175" y="6716264"/>
            <a:ext cx="670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0              1               2              3              4              5               6              7</a:t>
            </a:r>
          </a:p>
        </p:txBody>
      </p:sp>
    </p:spTree>
    <p:extLst>
      <p:ext uri="{BB962C8B-B14F-4D97-AF65-F5344CB8AC3E}">
        <p14:creationId xmlns:p14="http://schemas.microsoft.com/office/powerpoint/2010/main" val="264827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249</Words>
  <Application>Microsoft Office PowerPoint</Application>
  <PresentationFormat>Widescreen</PresentationFormat>
  <Paragraphs>181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Haoxiang</dc:creator>
  <cp:lastModifiedBy>Ma, Haoxiang</cp:lastModifiedBy>
  <cp:revision>8</cp:revision>
  <dcterms:created xsi:type="dcterms:W3CDTF">2023-02-01T18:20:22Z</dcterms:created>
  <dcterms:modified xsi:type="dcterms:W3CDTF">2023-03-02T21:51:35Z</dcterms:modified>
</cp:coreProperties>
</file>