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 algn="ctr">
              <a:defRPr sz="8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608541" indent="-608541">
              <a:defRPr sz="4600"/>
            </a:lvl1pPr>
            <a:lvl2pPr marL="1243541" indent="-608541">
              <a:defRPr sz="4600"/>
            </a:lvl2pPr>
            <a:lvl3pPr marL="1878541" indent="-608541">
              <a:defRPr sz="4600"/>
            </a:lvl3pPr>
            <a:lvl4pPr marL="2513541" indent="-608541">
              <a:defRPr sz="4600"/>
            </a:lvl4pPr>
            <a:lvl5pPr marL="3148541" indent="-608541"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117600" indent="-558800"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76400" indent="-558800"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235200" indent="-558800"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94000" indent="-558800">
              <a:spcBef>
                <a:spcPts val="4500"/>
              </a:spcBef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 marL="608541" indent="-608541">
              <a:defRPr sz="4600"/>
            </a:lvl1pPr>
            <a:lvl2pPr marL="1243541" indent="-608541">
              <a:defRPr sz="4600"/>
            </a:lvl2pPr>
            <a:lvl3pPr marL="1878541" indent="-608541">
              <a:defRPr sz="4600"/>
            </a:lvl3pPr>
            <a:lvl4pPr marL="2513541" indent="-608541">
              <a:defRPr sz="4600"/>
            </a:lvl4pPr>
            <a:lvl5pPr marL="3148541" indent="-608541"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urier New"/>
        </a:defRPr>
      </a:lvl1pPr>
      <a:lvl2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urier New"/>
        </a:defRPr>
      </a:lvl2pPr>
      <a:lvl3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urier New"/>
        </a:defRPr>
      </a:lvl3pPr>
      <a:lvl4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urier New"/>
        </a:defRPr>
      </a:lvl4pPr>
      <a:lvl5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urier New"/>
        </a:defRPr>
      </a:lvl5pPr>
      <a:lvl6pPr marL="0" marR="0" indent="2286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urier New"/>
        </a:defRPr>
      </a:lvl6pPr>
      <a:lvl7pPr marL="0" marR="0" indent="2743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urier New"/>
        </a:defRPr>
      </a:lvl7pPr>
      <a:lvl8pPr marL="0" marR="0" indent="3200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urier New"/>
        </a:defRPr>
      </a:lvl8pPr>
      <a:lvl9pPr marL="0" marR="0" indent="3657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urier New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иложение для генерации QR-кодов"/>
          <p:cNvSpPr txBox="1">
            <a:spLocks noGrp="1"/>
          </p:cNvSpPr>
          <p:nvPr>
            <p:ph type="ctrTitle"/>
          </p:nvPr>
        </p:nvSpPr>
        <p:spPr>
          <a:xfrm>
            <a:off x="1778000" y="3313691"/>
            <a:ext cx="20828000" cy="4648201"/>
          </a:xfrm>
          <a:prstGeom prst="rect">
            <a:avLst/>
          </a:prstGeom>
        </p:spPr>
        <p:txBody>
          <a:bodyPr/>
          <a:lstStyle/>
          <a:p>
            <a:r>
              <a:t>Приложение для генерации QR-кодов</a:t>
            </a:r>
          </a:p>
        </p:txBody>
      </p:sp>
      <p:sp>
        <p:nvSpPr>
          <p:cNvPr id="120" name="Маркин Александр Андреевич"/>
          <p:cNvSpPr txBox="1">
            <a:spLocks noGrp="1"/>
          </p:cNvSpPr>
          <p:nvPr>
            <p:ph type="subTitle" sz="quarter" idx="1"/>
          </p:nvPr>
        </p:nvSpPr>
        <p:spPr>
          <a:xfrm>
            <a:off x="316411" y="12453356"/>
            <a:ext cx="10414186" cy="917606"/>
          </a:xfrm>
          <a:prstGeom prst="rect">
            <a:avLst/>
          </a:prstGeom>
        </p:spPr>
        <p:txBody>
          <a:bodyPr/>
          <a:lstStyle>
            <a:lvl1pPr algn="l">
              <a:defRPr sz="5000" b="1" i="1"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Маркин Александр Андреевич</a:t>
            </a:r>
          </a:p>
        </p:txBody>
      </p:sp>
      <p:pic>
        <p:nvPicPr>
          <p:cNvPr id="121" name="IMG_7027.png" descr="IMG_7027.png"/>
          <p:cNvPicPr>
            <a:picLocks noChangeAspect="1"/>
          </p:cNvPicPr>
          <p:nvPr/>
        </p:nvPicPr>
        <p:blipFill>
          <a:blip r:embed="rId2"/>
          <a:srcRect l="8460" t="8455" r="8464" b="8505"/>
          <a:stretch>
            <a:fillRect/>
          </a:stretch>
        </p:blipFill>
        <p:spPr>
          <a:xfrm>
            <a:off x="20248932" y="9985439"/>
            <a:ext cx="3068283" cy="3066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9" h="21591" extrusionOk="0">
                <a:moveTo>
                  <a:pt x="4051" y="0"/>
                </a:moveTo>
                <a:cubicBezTo>
                  <a:pt x="3797" y="-2"/>
                  <a:pt x="3495" y="7"/>
                  <a:pt x="3142" y="25"/>
                </a:cubicBezTo>
                <a:cubicBezTo>
                  <a:pt x="1604" y="104"/>
                  <a:pt x="950" y="433"/>
                  <a:pt x="409" y="1391"/>
                </a:cubicBezTo>
                <a:cubicBezTo>
                  <a:pt x="64" y="2004"/>
                  <a:pt x="54" y="2053"/>
                  <a:pt x="54" y="3554"/>
                </a:cubicBezTo>
                <a:cubicBezTo>
                  <a:pt x="53" y="4793"/>
                  <a:pt x="87" y="5111"/>
                  <a:pt x="226" y="5200"/>
                </a:cubicBezTo>
                <a:cubicBezTo>
                  <a:pt x="321" y="5260"/>
                  <a:pt x="449" y="5309"/>
                  <a:pt x="512" y="5309"/>
                </a:cubicBezTo>
                <a:cubicBezTo>
                  <a:pt x="832" y="5309"/>
                  <a:pt x="893" y="5079"/>
                  <a:pt x="932" y="3694"/>
                </a:cubicBezTo>
                <a:cubicBezTo>
                  <a:pt x="999" y="1342"/>
                  <a:pt x="1338" y="1004"/>
                  <a:pt x="3695" y="939"/>
                </a:cubicBezTo>
                <a:cubicBezTo>
                  <a:pt x="5232" y="896"/>
                  <a:pt x="5383" y="838"/>
                  <a:pt x="5224" y="332"/>
                </a:cubicBezTo>
                <a:cubicBezTo>
                  <a:pt x="5154" y="113"/>
                  <a:pt x="4812" y="7"/>
                  <a:pt x="4051" y="0"/>
                </a:cubicBezTo>
                <a:close/>
                <a:moveTo>
                  <a:pt x="17245" y="8"/>
                </a:moveTo>
                <a:cubicBezTo>
                  <a:pt x="16365" y="42"/>
                  <a:pt x="16121" y="241"/>
                  <a:pt x="16264" y="693"/>
                </a:cubicBezTo>
                <a:cubicBezTo>
                  <a:pt x="16320" y="870"/>
                  <a:pt x="16517" y="904"/>
                  <a:pt x="17790" y="939"/>
                </a:cubicBezTo>
                <a:cubicBezTo>
                  <a:pt x="20151" y="1004"/>
                  <a:pt x="20489" y="1341"/>
                  <a:pt x="20556" y="3694"/>
                </a:cubicBezTo>
                <a:cubicBezTo>
                  <a:pt x="20582" y="4608"/>
                  <a:pt x="20645" y="5171"/>
                  <a:pt x="20728" y="5225"/>
                </a:cubicBezTo>
                <a:cubicBezTo>
                  <a:pt x="20904" y="5339"/>
                  <a:pt x="21057" y="5332"/>
                  <a:pt x="21264" y="5200"/>
                </a:cubicBezTo>
                <a:cubicBezTo>
                  <a:pt x="21404" y="5111"/>
                  <a:pt x="21437" y="4793"/>
                  <a:pt x="21437" y="3554"/>
                </a:cubicBezTo>
                <a:cubicBezTo>
                  <a:pt x="21436" y="2053"/>
                  <a:pt x="21426" y="2004"/>
                  <a:pt x="21081" y="1391"/>
                </a:cubicBezTo>
                <a:cubicBezTo>
                  <a:pt x="20540" y="433"/>
                  <a:pt x="19884" y="104"/>
                  <a:pt x="18346" y="25"/>
                </a:cubicBezTo>
                <a:cubicBezTo>
                  <a:pt x="17901" y="2"/>
                  <a:pt x="17539" y="-3"/>
                  <a:pt x="17245" y="8"/>
                </a:cubicBezTo>
                <a:close/>
                <a:moveTo>
                  <a:pt x="5304" y="3347"/>
                </a:moveTo>
                <a:cubicBezTo>
                  <a:pt x="3976" y="3347"/>
                  <a:pt x="3925" y="3357"/>
                  <a:pt x="3631" y="3652"/>
                </a:cubicBezTo>
                <a:cubicBezTo>
                  <a:pt x="3337" y="3947"/>
                  <a:pt x="3331" y="3998"/>
                  <a:pt x="3331" y="5334"/>
                </a:cubicBezTo>
                <a:cubicBezTo>
                  <a:pt x="3331" y="6099"/>
                  <a:pt x="3387" y="6819"/>
                  <a:pt x="3456" y="6949"/>
                </a:cubicBezTo>
                <a:cubicBezTo>
                  <a:pt x="3524" y="7077"/>
                  <a:pt x="3745" y="7252"/>
                  <a:pt x="3945" y="7340"/>
                </a:cubicBezTo>
                <a:cubicBezTo>
                  <a:pt x="4165" y="7436"/>
                  <a:pt x="4730" y="7502"/>
                  <a:pt x="5377" y="7505"/>
                </a:cubicBezTo>
                <a:cubicBezTo>
                  <a:pt x="7142" y="7512"/>
                  <a:pt x="7470" y="7188"/>
                  <a:pt x="7470" y="5432"/>
                </a:cubicBezTo>
                <a:cubicBezTo>
                  <a:pt x="7470" y="4292"/>
                  <a:pt x="7294" y="3682"/>
                  <a:pt x="6911" y="3476"/>
                </a:cubicBezTo>
                <a:cubicBezTo>
                  <a:pt x="6782" y="3406"/>
                  <a:pt x="6067" y="3347"/>
                  <a:pt x="5304" y="3347"/>
                </a:cubicBezTo>
                <a:close/>
                <a:moveTo>
                  <a:pt x="10744" y="3347"/>
                </a:moveTo>
                <a:cubicBezTo>
                  <a:pt x="9052" y="3347"/>
                  <a:pt x="8846" y="3370"/>
                  <a:pt x="8748" y="3554"/>
                </a:cubicBezTo>
                <a:cubicBezTo>
                  <a:pt x="8679" y="3684"/>
                  <a:pt x="8678" y="3833"/>
                  <a:pt x="8748" y="3959"/>
                </a:cubicBezTo>
                <a:cubicBezTo>
                  <a:pt x="8844" y="4131"/>
                  <a:pt x="9052" y="4157"/>
                  <a:pt x="10266" y="4157"/>
                </a:cubicBezTo>
                <a:cubicBezTo>
                  <a:pt x="11208" y="4157"/>
                  <a:pt x="11724" y="4202"/>
                  <a:pt x="11817" y="4294"/>
                </a:cubicBezTo>
                <a:cubicBezTo>
                  <a:pt x="11900" y="4378"/>
                  <a:pt x="11953" y="4785"/>
                  <a:pt x="11953" y="5317"/>
                </a:cubicBezTo>
                <a:cubicBezTo>
                  <a:pt x="11953" y="5802"/>
                  <a:pt x="11986" y="6236"/>
                  <a:pt x="12028" y="6278"/>
                </a:cubicBezTo>
                <a:cubicBezTo>
                  <a:pt x="12187" y="6438"/>
                  <a:pt x="12639" y="6345"/>
                  <a:pt x="12753" y="6130"/>
                </a:cubicBezTo>
                <a:cubicBezTo>
                  <a:pt x="12819" y="6007"/>
                  <a:pt x="12873" y="5431"/>
                  <a:pt x="12873" y="4850"/>
                </a:cubicBezTo>
                <a:cubicBezTo>
                  <a:pt x="12873" y="3270"/>
                  <a:pt x="12982" y="3347"/>
                  <a:pt x="10744" y="3347"/>
                </a:cubicBezTo>
                <a:close/>
                <a:moveTo>
                  <a:pt x="16183" y="3347"/>
                </a:moveTo>
                <a:cubicBezTo>
                  <a:pt x="15421" y="3347"/>
                  <a:pt x="14706" y="3406"/>
                  <a:pt x="14577" y="3476"/>
                </a:cubicBezTo>
                <a:cubicBezTo>
                  <a:pt x="14193" y="3682"/>
                  <a:pt x="14021" y="4292"/>
                  <a:pt x="14021" y="5432"/>
                </a:cubicBezTo>
                <a:cubicBezTo>
                  <a:pt x="14021" y="6608"/>
                  <a:pt x="14175" y="7052"/>
                  <a:pt x="14682" y="7329"/>
                </a:cubicBezTo>
                <a:cubicBezTo>
                  <a:pt x="14894" y="7444"/>
                  <a:pt x="15348" y="7502"/>
                  <a:pt x="16067" y="7505"/>
                </a:cubicBezTo>
                <a:cubicBezTo>
                  <a:pt x="17225" y="7510"/>
                  <a:pt x="17827" y="7339"/>
                  <a:pt x="18035" y="6949"/>
                </a:cubicBezTo>
                <a:cubicBezTo>
                  <a:pt x="18104" y="6819"/>
                  <a:pt x="18160" y="6100"/>
                  <a:pt x="18160" y="5334"/>
                </a:cubicBezTo>
                <a:cubicBezTo>
                  <a:pt x="18160" y="3998"/>
                  <a:pt x="18153" y="3947"/>
                  <a:pt x="17859" y="3652"/>
                </a:cubicBezTo>
                <a:cubicBezTo>
                  <a:pt x="17566" y="3357"/>
                  <a:pt x="17512" y="3347"/>
                  <a:pt x="16183" y="3347"/>
                </a:cubicBezTo>
                <a:close/>
                <a:moveTo>
                  <a:pt x="4306" y="4331"/>
                </a:moveTo>
                <a:lnTo>
                  <a:pt x="5399" y="4331"/>
                </a:lnTo>
                <a:lnTo>
                  <a:pt x="6491" y="4331"/>
                </a:lnTo>
                <a:lnTo>
                  <a:pt x="6524" y="5295"/>
                </a:lnTo>
                <a:cubicBezTo>
                  <a:pt x="6546" y="5906"/>
                  <a:pt x="6507" y="6318"/>
                  <a:pt x="6422" y="6421"/>
                </a:cubicBezTo>
                <a:cubicBezTo>
                  <a:pt x="6237" y="6645"/>
                  <a:pt x="4386" y="6652"/>
                  <a:pt x="4301" y="6429"/>
                </a:cubicBezTo>
                <a:cubicBezTo>
                  <a:pt x="4268" y="6344"/>
                  <a:pt x="4257" y="5838"/>
                  <a:pt x="4276" y="5303"/>
                </a:cubicBezTo>
                <a:lnTo>
                  <a:pt x="4306" y="4331"/>
                </a:lnTo>
                <a:close/>
                <a:moveTo>
                  <a:pt x="14999" y="4331"/>
                </a:moveTo>
                <a:lnTo>
                  <a:pt x="16092" y="4331"/>
                </a:lnTo>
                <a:lnTo>
                  <a:pt x="17184" y="4331"/>
                </a:lnTo>
                <a:lnTo>
                  <a:pt x="17184" y="5429"/>
                </a:lnTo>
                <a:lnTo>
                  <a:pt x="17184" y="6527"/>
                </a:lnTo>
                <a:lnTo>
                  <a:pt x="16194" y="6558"/>
                </a:lnTo>
                <a:cubicBezTo>
                  <a:pt x="15444" y="6583"/>
                  <a:pt x="15176" y="6553"/>
                  <a:pt x="15072" y="6426"/>
                </a:cubicBezTo>
                <a:cubicBezTo>
                  <a:pt x="14983" y="6318"/>
                  <a:pt x="14944" y="5919"/>
                  <a:pt x="14966" y="5295"/>
                </a:cubicBezTo>
                <a:lnTo>
                  <a:pt x="14999" y="4331"/>
                </a:lnTo>
                <a:close/>
                <a:moveTo>
                  <a:pt x="9721" y="5429"/>
                </a:moveTo>
                <a:cubicBezTo>
                  <a:pt x="9372" y="5409"/>
                  <a:pt x="9019" y="5433"/>
                  <a:pt x="8895" y="5515"/>
                </a:cubicBezTo>
                <a:cubicBezTo>
                  <a:pt x="8702" y="5645"/>
                  <a:pt x="8636" y="5925"/>
                  <a:pt x="8751" y="6150"/>
                </a:cubicBezTo>
                <a:cubicBezTo>
                  <a:pt x="8834" y="6312"/>
                  <a:pt x="9010" y="6354"/>
                  <a:pt x="9635" y="6354"/>
                </a:cubicBezTo>
                <a:cubicBezTo>
                  <a:pt x="10621" y="6354"/>
                  <a:pt x="10960" y="6062"/>
                  <a:pt x="10508" y="5608"/>
                </a:cubicBezTo>
                <a:cubicBezTo>
                  <a:pt x="10413" y="5512"/>
                  <a:pt x="10070" y="5449"/>
                  <a:pt x="9721" y="5429"/>
                </a:cubicBezTo>
                <a:close/>
                <a:moveTo>
                  <a:pt x="10744" y="7605"/>
                </a:moveTo>
                <a:cubicBezTo>
                  <a:pt x="9837" y="7605"/>
                  <a:pt x="8932" y="7670"/>
                  <a:pt x="8798" y="7804"/>
                </a:cubicBezTo>
                <a:cubicBezTo>
                  <a:pt x="8580" y="8023"/>
                  <a:pt x="8576" y="8100"/>
                  <a:pt x="8762" y="8349"/>
                </a:cubicBezTo>
                <a:cubicBezTo>
                  <a:pt x="8871" y="8494"/>
                  <a:pt x="9128" y="8550"/>
                  <a:pt x="9824" y="8575"/>
                </a:cubicBezTo>
                <a:lnTo>
                  <a:pt x="10744" y="8606"/>
                </a:lnTo>
                <a:lnTo>
                  <a:pt x="10744" y="9184"/>
                </a:lnTo>
                <a:lnTo>
                  <a:pt x="10744" y="9762"/>
                </a:lnTo>
                <a:lnTo>
                  <a:pt x="10285" y="9818"/>
                </a:lnTo>
                <a:cubicBezTo>
                  <a:pt x="9913" y="9865"/>
                  <a:pt x="9821" y="9930"/>
                  <a:pt x="9790" y="10145"/>
                </a:cubicBezTo>
                <a:cubicBezTo>
                  <a:pt x="9770" y="10292"/>
                  <a:pt x="9809" y="10486"/>
                  <a:pt x="9885" y="10578"/>
                </a:cubicBezTo>
                <a:cubicBezTo>
                  <a:pt x="10092" y="10829"/>
                  <a:pt x="12440" y="10817"/>
                  <a:pt x="12692" y="10564"/>
                </a:cubicBezTo>
                <a:cubicBezTo>
                  <a:pt x="12792" y="10464"/>
                  <a:pt x="12873" y="10343"/>
                  <a:pt x="12873" y="10296"/>
                </a:cubicBezTo>
                <a:cubicBezTo>
                  <a:pt x="12873" y="10067"/>
                  <a:pt x="12542" y="9830"/>
                  <a:pt x="12181" y="9799"/>
                </a:cubicBezTo>
                <a:cubicBezTo>
                  <a:pt x="11779" y="9763"/>
                  <a:pt x="11781" y="9761"/>
                  <a:pt x="11781" y="9184"/>
                </a:cubicBezTo>
                <a:cubicBezTo>
                  <a:pt x="11781" y="8607"/>
                  <a:pt x="11779" y="8605"/>
                  <a:pt x="12181" y="8569"/>
                </a:cubicBezTo>
                <a:cubicBezTo>
                  <a:pt x="12542" y="8538"/>
                  <a:pt x="12873" y="8301"/>
                  <a:pt x="12873" y="8072"/>
                </a:cubicBezTo>
                <a:cubicBezTo>
                  <a:pt x="12873" y="8025"/>
                  <a:pt x="12792" y="7904"/>
                  <a:pt x="12692" y="7804"/>
                </a:cubicBezTo>
                <a:cubicBezTo>
                  <a:pt x="12559" y="7670"/>
                  <a:pt x="11650" y="7605"/>
                  <a:pt x="10744" y="7605"/>
                </a:cubicBezTo>
                <a:close/>
                <a:moveTo>
                  <a:pt x="6305" y="8678"/>
                </a:moveTo>
                <a:cubicBezTo>
                  <a:pt x="6165" y="8681"/>
                  <a:pt x="6032" y="8692"/>
                  <a:pt x="5930" y="8712"/>
                </a:cubicBezTo>
                <a:cubicBezTo>
                  <a:pt x="5235" y="8843"/>
                  <a:pt x="5266" y="9589"/>
                  <a:pt x="5966" y="9589"/>
                </a:cubicBezTo>
                <a:cubicBezTo>
                  <a:pt x="6354" y="9589"/>
                  <a:pt x="6549" y="9783"/>
                  <a:pt x="6549" y="10167"/>
                </a:cubicBezTo>
                <a:cubicBezTo>
                  <a:pt x="6549" y="10333"/>
                  <a:pt x="6613" y="10533"/>
                  <a:pt x="6691" y="10612"/>
                </a:cubicBezTo>
                <a:cubicBezTo>
                  <a:pt x="6916" y="10838"/>
                  <a:pt x="8272" y="10737"/>
                  <a:pt x="8431" y="10483"/>
                </a:cubicBezTo>
                <a:cubicBezTo>
                  <a:pt x="8617" y="10187"/>
                  <a:pt x="8386" y="9888"/>
                  <a:pt x="7917" y="9818"/>
                </a:cubicBezTo>
                <a:cubicBezTo>
                  <a:pt x="7571" y="9767"/>
                  <a:pt x="7521" y="9716"/>
                  <a:pt x="7458" y="9329"/>
                </a:cubicBezTo>
                <a:cubicBezTo>
                  <a:pt x="7420" y="9090"/>
                  <a:pt x="7361" y="8863"/>
                  <a:pt x="7325" y="8826"/>
                </a:cubicBezTo>
                <a:cubicBezTo>
                  <a:pt x="7265" y="8766"/>
                  <a:pt x="7018" y="8715"/>
                  <a:pt x="6736" y="8692"/>
                </a:cubicBezTo>
                <a:cubicBezTo>
                  <a:pt x="6595" y="8681"/>
                  <a:pt x="6445" y="8676"/>
                  <a:pt x="6305" y="8678"/>
                </a:cubicBezTo>
                <a:close/>
                <a:moveTo>
                  <a:pt x="17751" y="8717"/>
                </a:moveTo>
                <a:cubicBezTo>
                  <a:pt x="17528" y="8687"/>
                  <a:pt x="17356" y="8868"/>
                  <a:pt x="17356" y="9184"/>
                </a:cubicBezTo>
                <a:cubicBezTo>
                  <a:pt x="17356" y="9621"/>
                  <a:pt x="17199" y="9783"/>
                  <a:pt x="16734" y="9838"/>
                </a:cubicBezTo>
                <a:cubicBezTo>
                  <a:pt x="15972" y="9927"/>
                  <a:pt x="16062" y="10642"/>
                  <a:pt x="16848" y="10743"/>
                </a:cubicBezTo>
                <a:cubicBezTo>
                  <a:pt x="17246" y="10794"/>
                  <a:pt x="17301" y="10840"/>
                  <a:pt x="17331" y="11148"/>
                </a:cubicBezTo>
                <a:cubicBezTo>
                  <a:pt x="17350" y="11339"/>
                  <a:pt x="17389" y="11565"/>
                  <a:pt x="17417" y="11648"/>
                </a:cubicBezTo>
                <a:cubicBezTo>
                  <a:pt x="17448" y="11738"/>
                  <a:pt x="17600" y="11784"/>
                  <a:pt x="17787" y="11763"/>
                </a:cubicBezTo>
                <a:lnTo>
                  <a:pt x="18101" y="11727"/>
                </a:lnTo>
                <a:lnTo>
                  <a:pt x="18135" y="10341"/>
                </a:lnTo>
                <a:cubicBezTo>
                  <a:pt x="18162" y="9185"/>
                  <a:pt x="18139" y="8935"/>
                  <a:pt x="17987" y="8824"/>
                </a:cubicBezTo>
                <a:cubicBezTo>
                  <a:pt x="17907" y="8764"/>
                  <a:pt x="17825" y="8727"/>
                  <a:pt x="17751" y="8717"/>
                </a:cubicBezTo>
                <a:close/>
                <a:moveTo>
                  <a:pt x="3737" y="8740"/>
                </a:moveTo>
                <a:cubicBezTo>
                  <a:pt x="3668" y="8739"/>
                  <a:pt x="3598" y="8758"/>
                  <a:pt x="3534" y="8793"/>
                </a:cubicBezTo>
                <a:cubicBezTo>
                  <a:pt x="3366" y="8883"/>
                  <a:pt x="3331" y="9055"/>
                  <a:pt x="3331" y="9754"/>
                </a:cubicBezTo>
                <a:cubicBezTo>
                  <a:pt x="3331" y="10328"/>
                  <a:pt x="3376" y="10628"/>
                  <a:pt x="3473" y="10668"/>
                </a:cubicBezTo>
                <a:cubicBezTo>
                  <a:pt x="3680" y="10752"/>
                  <a:pt x="3747" y="10754"/>
                  <a:pt x="3951" y="10676"/>
                </a:cubicBezTo>
                <a:cubicBezTo>
                  <a:pt x="4227" y="10569"/>
                  <a:pt x="4215" y="8950"/>
                  <a:pt x="3937" y="8793"/>
                </a:cubicBezTo>
                <a:cubicBezTo>
                  <a:pt x="3874" y="8757"/>
                  <a:pt x="3805" y="8740"/>
                  <a:pt x="3737" y="8740"/>
                </a:cubicBezTo>
                <a:close/>
                <a:moveTo>
                  <a:pt x="14416" y="8748"/>
                </a:moveTo>
                <a:cubicBezTo>
                  <a:pt x="14295" y="8772"/>
                  <a:pt x="14179" y="8841"/>
                  <a:pt x="14107" y="8946"/>
                </a:cubicBezTo>
                <a:cubicBezTo>
                  <a:pt x="13976" y="9139"/>
                  <a:pt x="14006" y="11309"/>
                  <a:pt x="14143" y="11567"/>
                </a:cubicBezTo>
                <a:cubicBezTo>
                  <a:pt x="14229" y="11728"/>
                  <a:pt x="14359" y="11788"/>
                  <a:pt x="14574" y="11763"/>
                </a:cubicBezTo>
                <a:lnTo>
                  <a:pt x="14883" y="11727"/>
                </a:lnTo>
                <a:lnTo>
                  <a:pt x="14916" y="10341"/>
                </a:lnTo>
                <a:cubicBezTo>
                  <a:pt x="14944" y="9168"/>
                  <a:pt x="14919" y="8935"/>
                  <a:pt x="14760" y="8818"/>
                </a:cubicBezTo>
                <a:cubicBezTo>
                  <a:pt x="14662" y="8746"/>
                  <a:pt x="14536" y="8725"/>
                  <a:pt x="14416" y="8748"/>
                </a:cubicBezTo>
                <a:close/>
                <a:moveTo>
                  <a:pt x="11786" y="12014"/>
                </a:moveTo>
                <a:cubicBezTo>
                  <a:pt x="10890" y="12014"/>
                  <a:pt x="10712" y="12127"/>
                  <a:pt x="10863" y="12607"/>
                </a:cubicBezTo>
                <a:cubicBezTo>
                  <a:pt x="10926" y="12806"/>
                  <a:pt x="11080" y="12875"/>
                  <a:pt x="11664" y="12964"/>
                </a:cubicBezTo>
                <a:cubicBezTo>
                  <a:pt x="11854" y="12993"/>
                  <a:pt x="11895" y="13088"/>
                  <a:pt x="11895" y="13517"/>
                </a:cubicBezTo>
                <a:lnTo>
                  <a:pt x="11895" y="14037"/>
                </a:lnTo>
                <a:lnTo>
                  <a:pt x="10571" y="14068"/>
                </a:lnTo>
                <a:cubicBezTo>
                  <a:pt x="9844" y="14084"/>
                  <a:pt x="9141" y="14123"/>
                  <a:pt x="9007" y="14155"/>
                </a:cubicBezTo>
                <a:cubicBezTo>
                  <a:pt x="8725" y="14220"/>
                  <a:pt x="8599" y="14551"/>
                  <a:pt x="8754" y="14828"/>
                </a:cubicBezTo>
                <a:cubicBezTo>
                  <a:pt x="8845" y="14992"/>
                  <a:pt x="9113" y="15021"/>
                  <a:pt x="10744" y="15021"/>
                </a:cubicBezTo>
                <a:cubicBezTo>
                  <a:pt x="12980" y="15021"/>
                  <a:pt x="12873" y="15098"/>
                  <a:pt x="12873" y="13517"/>
                </a:cubicBezTo>
                <a:cubicBezTo>
                  <a:pt x="12873" y="12068"/>
                  <a:pt x="12832" y="12014"/>
                  <a:pt x="11786" y="12014"/>
                </a:cubicBezTo>
                <a:close/>
                <a:moveTo>
                  <a:pt x="8629" y="12037"/>
                </a:moveTo>
                <a:cubicBezTo>
                  <a:pt x="8025" y="12012"/>
                  <a:pt x="7748" y="12045"/>
                  <a:pt x="7681" y="12151"/>
                </a:cubicBezTo>
                <a:cubicBezTo>
                  <a:pt x="7539" y="12376"/>
                  <a:pt x="7564" y="12559"/>
                  <a:pt x="7764" y="12760"/>
                </a:cubicBezTo>
                <a:cubicBezTo>
                  <a:pt x="7989" y="12986"/>
                  <a:pt x="9060" y="13004"/>
                  <a:pt x="9354" y="12788"/>
                </a:cubicBezTo>
                <a:cubicBezTo>
                  <a:pt x="9480" y="12695"/>
                  <a:pt x="9545" y="12529"/>
                  <a:pt x="9521" y="12355"/>
                </a:cubicBezTo>
                <a:cubicBezTo>
                  <a:pt x="9483" y="12088"/>
                  <a:pt x="9434" y="12069"/>
                  <a:pt x="8629" y="12037"/>
                </a:cubicBezTo>
                <a:close/>
                <a:moveTo>
                  <a:pt x="4823" y="12073"/>
                </a:moveTo>
                <a:cubicBezTo>
                  <a:pt x="3387" y="12073"/>
                  <a:pt x="3387" y="12073"/>
                  <a:pt x="3347" y="12355"/>
                </a:cubicBezTo>
                <a:cubicBezTo>
                  <a:pt x="3323" y="12529"/>
                  <a:pt x="3385" y="12695"/>
                  <a:pt x="3511" y="12788"/>
                </a:cubicBezTo>
                <a:cubicBezTo>
                  <a:pt x="3647" y="12888"/>
                  <a:pt x="4095" y="12939"/>
                  <a:pt x="4823" y="12939"/>
                </a:cubicBezTo>
                <a:cubicBezTo>
                  <a:pt x="6056" y="12939"/>
                  <a:pt x="6364" y="12817"/>
                  <a:pt x="6299" y="12355"/>
                </a:cubicBezTo>
                <a:cubicBezTo>
                  <a:pt x="6260" y="12073"/>
                  <a:pt x="6260" y="12073"/>
                  <a:pt x="4823" y="12073"/>
                </a:cubicBezTo>
                <a:close/>
                <a:moveTo>
                  <a:pt x="17315" y="13076"/>
                </a:moveTo>
                <a:cubicBezTo>
                  <a:pt x="16422" y="13037"/>
                  <a:pt x="16235" y="13136"/>
                  <a:pt x="16183" y="13668"/>
                </a:cubicBezTo>
                <a:cubicBezTo>
                  <a:pt x="16149" y="14027"/>
                  <a:pt x="16134" y="14037"/>
                  <a:pt x="15572" y="14037"/>
                </a:cubicBezTo>
                <a:lnTo>
                  <a:pt x="14999" y="14037"/>
                </a:lnTo>
                <a:lnTo>
                  <a:pt x="14963" y="13604"/>
                </a:lnTo>
                <a:cubicBezTo>
                  <a:pt x="14934" y="13248"/>
                  <a:pt x="14875" y="13157"/>
                  <a:pt x="14630" y="13096"/>
                </a:cubicBezTo>
                <a:cubicBezTo>
                  <a:pt x="14412" y="13041"/>
                  <a:pt x="14289" y="13078"/>
                  <a:pt x="14177" y="13232"/>
                </a:cubicBezTo>
                <a:cubicBezTo>
                  <a:pt x="13984" y="13497"/>
                  <a:pt x="13970" y="14695"/>
                  <a:pt x="14157" y="14884"/>
                </a:cubicBezTo>
                <a:cubicBezTo>
                  <a:pt x="14249" y="14976"/>
                  <a:pt x="14752" y="15021"/>
                  <a:pt x="15652" y="15021"/>
                </a:cubicBezTo>
                <a:cubicBezTo>
                  <a:pt x="17140" y="15021"/>
                  <a:pt x="17030" y="15073"/>
                  <a:pt x="17151" y="14269"/>
                </a:cubicBezTo>
                <a:cubicBezTo>
                  <a:pt x="17170" y="14143"/>
                  <a:pt x="17286" y="14026"/>
                  <a:pt x="17412" y="14006"/>
                </a:cubicBezTo>
                <a:cubicBezTo>
                  <a:pt x="18137" y="13896"/>
                  <a:pt x="18174" y="13869"/>
                  <a:pt x="18137" y="13484"/>
                </a:cubicBezTo>
                <a:lnTo>
                  <a:pt x="18101" y="13112"/>
                </a:lnTo>
                <a:lnTo>
                  <a:pt x="17315" y="13076"/>
                </a:lnTo>
                <a:close/>
                <a:moveTo>
                  <a:pt x="5402" y="14096"/>
                </a:moveTo>
                <a:cubicBezTo>
                  <a:pt x="4268" y="14096"/>
                  <a:pt x="3661" y="14269"/>
                  <a:pt x="3456" y="14655"/>
                </a:cubicBezTo>
                <a:cubicBezTo>
                  <a:pt x="3387" y="14784"/>
                  <a:pt x="3331" y="15503"/>
                  <a:pt x="3331" y="16270"/>
                </a:cubicBezTo>
                <a:cubicBezTo>
                  <a:pt x="3331" y="17605"/>
                  <a:pt x="3337" y="17656"/>
                  <a:pt x="3631" y="17952"/>
                </a:cubicBezTo>
                <a:cubicBezTo>
                  <a:pt x="3925" y="18247"/>
                  <a:pt x="3976" y="18256"/>
                  <a:pt x="5304" y="18256"/>
                </a:cubicBezTo>
                <a:cubicBezTo>
                  <a:pt x="6067" y="18256"/>
                  <a:pt x="6782" y="18200"/>
                  <a:pt x="6911" y="18130"/>
                </a:cubicBezTo>
                <a:cubicBezTo>
                  <a:pt x="7294" y="17924"/>
                  <a:pt x="7470" y="17312"/>
                  <a:pt x="7470" y="16172"/>
                </a:cubicBezTo>
                <a:cubicBezTo>
                  <a:pt x="7470" y="14424"/>
                  <a:pt x="7140" y="14096"/>
                  <a:pt x="5402" y="14096"/>
                </a:cubicBezTo>
                <a:close/>
                <a:moveTo>
                  <a:pt x="5296" y="15046"/>
                </a:moveTo>
                <a:cubicBezTo>
                  <a:pt x="6047" y="15021"/>
                  <a:pt x="6314" y="15054"/>
                  <a:pt x="6419" y="15180"/>
                </a:cubicBezTo>
                <a:cubicBezTo>
                  <a:pt x="6508" y="15288"/>
                  <a:pt x="6546" y="15684"/>
                  <a:pt x="6524" y="16309"/>
                </a:cubicBezTo>
                <a:lnTo>
                  <a:pt x="6491" y="17273"/>
                </a:lnTo>
                <a:lnTo>
                  <a:pt x="5424" y="17306"/>
                </a:lnTo>
                <a:cubicBezTo>
                  <a:pt x="4604" y="17332"/>
                  <a:pt x="4347" y="17305"/>
                  <a:pt x="4301" y="17183"/>
                </a:cubicBezTo>
                <a:cubicBezTo>
                  <a:pt x="4268" y="17096"/>
                  <a:pt x="4257" y="16584"/>
                  <a:pt x="4276" y="16049"/>
                </a:cubicBezTo>
                <a:lnTo>
                  <a:pt x="4306" y="15077"/>
                </a:lnTo>
                <a:lnTo>
                  <a:pt x="5296" y="15046"/>
                </a:lnTo>
                <a:close/>
                <a:moveTo>
                  <a:pt x="10263" y="16295"/>
                </a:moveTo>
                <a:cubicBezTo>
                  <a:pt x="9608" y="16276"/>
                  <a:pt x="8940" y="16328"/>
                  <a:pt x="8801" y="16468"/>
                </a:cubicBezTo>
                <a:cubicBezTo>
                  <a:pt x="8587" y="16683"/>
                  <a:pt x="8548" y="17678"/>
                  <a:pt x="8740" y="18038"/>
                </a:cubicBezTo>
                <a:cubicBezTo>
                  <a:pt x="8825" y="18199"/>
                  <a:pt x="8956" y="18259"/>
                  <a:pt x="9171" y="18234"/>
                </a:cubicBezTo>
                <a:cubicBezTo>
                  <a:pt x="9436" y="18203"/>
                  <a:pt x="9488" y="18134"/>
                  <a:pt x="9537" y="17736"/>
                </a:cubicBezTo>
                <a:lnTo>
                  <a:pt x="9596" y="17273"/>
                </a:lnTo>
                <a:lnTo>
                  <a:pt x="10560" y="17217"/>
                </a:lnTo>
                <a:cubicBezTo>
                  <a:pt x="11313" y="17172"/>
                  <a:pt x="11554" y="17115"/>
                  <a:pt x="11653" y="16957"/>
                </a:cubicBezTo>
                <a:cubicBezTo>
                  <a:pt x="11745" y="16810"/>
                  <a:pt x="11742" y="16699"/>
                  <a:pt x="11650" y="16552"/>
                </a:cubicBezTo>
                <a:cubicBezTo>
                  <a:pt x="11558" y="16405"/>
                  <a:pt x="10918" y="16314"/>
                  <a:pt x="10263" y="16295"/>
                </a:cubicBezTo>
                <a:close/>
                <a:moveTo>
                  <a:pt x="13471" y="16295"/>
                </a:moveTo>
                <a:cubicBezTo>
                  <a:pt x="13399" y="16291"/>
                  <a:pt x="13323" y="16310"/>
                  <a:pt x="13245" y="16359"/>
                </a:cubicBezTo>
                <a:cubicBezTo>
                  <a:pt x="13096" y="16453"/>
                  <a:pt x="13035" y="16676"/>
                  <a:pt x="13009" y="17217"/>
                </a:cubicBezTo>
                <a:cubicBezTo>
                  <a:pt x="12990" y="17617"/>
                  <a:pt x="13004" y="18012"/>
                  <a:pt x="13037" y="18100"/>
                </a:cubicBezTo>
                <a:cubicBezTo>
                  <a:pt x="13086" y="18229"/>
                  <a:pt x="13561" y="18256"/>
                  <a:pt x="15600" y="18231"/>
                </a:cubicBezTo>
                <a:lnTo>
                  <a:pt x="18101" y="18197"/>
                </a:lnTo>
                <a:lnTo>
                  <a:pt x="18135" y="17317"/>
                </a:lnTo>
                <a:cubicBezTo>
                  <a:pt x="18163" y="16579"/>
                  <a:pt x="18138" y="16421"/>
                  <a:pt x="17976" y="16359"/>
                </a:cubicBezTo>
                <a:cubicBezTo>
                  <a:pt x="17606" y="16216"/>
                  <a:pt x="17356" y="16395"/>
                  <a:pt x="17356" y="16803"/>
                </a:cubicBezTo>
                <a:cubicBezTo>
                  <a:pt x="17356" y="17293"/>
                  <a:pt x="17138" y="17472"/>
                  <a:pt x="16589" y="17426"/>
                </a:cubicBezTo>
                <a:cubicBezTo>
                  <a:pt x="16180" y="17392"/>
                  <a:pt x="16146" y="17359"/>
                  <a:pt x="16081" y="16949"/>
                </a:cubicBezTo>
                <a:cubicBezTo>
                  <a:pt x="15991" y="16393"/>
                  <a:pt x="15839" y="16245"/>
                  <a:pt x="15466" y="16339"/>
                </a:cubicBezTo>
                <a:cubicBezTo>
                  <a:pt x="15222" y="16401"/>
                  <a:pt x="15172" y="16480"/>
                  <a:pt x="15172" y="16800"/>
                </a:cubicBezTo>
                <a:cubicBezTo>
                  <a:pt x="15172" y="17296"/>
                  <a:pt x="14953" y="17472"/>
                  <a:pt x="14402" y="17426"/>
                </a:cubicBezTo>
                <a:cubicBezTo>
                  <a:pt x="13986" y="17392"/>
                  <a:pt x="13961" y="17364"/>
                  <a:pt x="13907" y="16937"/>
                </a:cubicBezTo>
                <a:cubicBezTo>
                  <a:pt x="13857" y="16544"/>
                  <a:pt x="13684" y="16307"/>
                  <a:pt x="13471" y="16295"/>
                </a:cubicBezTo>
                <a:close/>
                <a:moveTo>
                  <a:pt x="487" y="16312"/>
                </a:moveTo>
                <a:cubicBezTo>
                  <a:pt x="57" y="16302"/>
                  <a:pt x="-56" y="16874"/>
                  <a:pt x="23" y="18432"/>
                </a:cubicBezTo>
                <a:cubicBezTo>
                  <a:pt x="75" y="19447"/>
                  <a:pt x="133" y="19707"/>
                  <a:pt x="409" y="20218"/>
                </a:cubicBezTo>
                <a:cubicBezTo>
                  <a:pt x="761" y="20867"/>
                  <a:pt x="1428" y="21355"/>
                  <a:pt x="2169" y="21500"/>
                </a:cubicBezTo>
                <a:cubicBezTo>
                  <a:pt x="2429" y="21551"/>
                  <a:pt x="3029" y="21582"/>
                  <a:pt x="3606" y="21589"/>
                </a:cubicBezTo>
                <a:cubicBezTo>
                  <a:pt x="4183" y="21597"/>
                  <a:pt x="4736" y="21579"/>
                  <a:pt x="4904" y="21534"/>
                </a:cubicBezTo>
                <a:cubicBezTo>
                  <a:pt x="5190" y="21456"/>
                  <a:pt x="5320" y="21207"/>
                  <a:pt x="5226" y="20910"/>
                </a:cubicBezTo>
                <a:cubicBezTo>
                  <a:pt x="5171" y="20733"/>
                  <a:pt x="4973" y="20700"/>
                  <a:pt x="3700" y="20665"/>
                </a:cubicBezTo>
                <a:cubicBezTo>
                  <a:pt x="1332" y="20599"/>
                  <a:pt x="997" y="20265"/>
                  <a:pt x="932" y="17885"/>
                </a:cubicBezTo>
                <a:cubicBezTo>
                  <a:pt x="897" y="16605"/>
                  <a:pt x="866" y="16404"/>
                  <a:pt x="690" y="16348"/>
                </a:cubicBezTo>
                <a:cubicBezTo>
                  <a:pt x="615" y="16324"/>
                  <a:pt x="549" y="16313"/>
                  <a:pt x="487" y="16312"/>
                </a:cubicBezTo>
                <a:close/>
                <a:moveTo>
                  <a:pt x="21006" y="16312"/>
                </a:moveTo>
                <a:cubicBezTo>
                  <a:pt x="20944" y="16313"/>
                  <a:pt x="20875" y="16324"/>
                  <a:pt x="20800" y="16348"/>
                </a:cubicBezTo>
                <a:cubicBezTo>
                  <a:pt x="20624" y="16404"/>
                  <a:pt x="20591" y="16605"/>
                  <a:pt x="20556" y="17885"/>
                </a:cubicBezTo>
                <a:cubicBezTo>
                  <a:pt x="20491" y="20264"/>
                  <a:pt x="20157" y="20599"/>
                  <a:pt x="17793" y="20665"/>
                </a:cubicBezTo>
                <a:cubicBezTo>
                  <a:pt x="16611" y="20697"/>
                  <a:pt x="16322" y="20741"/>
                  <a:pt x="16267" y="20885"/>
                </a:cubicBezTo>
                <a:cubicBezTo>
                  <a:pt x="16169" y="21142"/>
                  <a:pt x="16301" y="21465"/>
                  <a:pt x="16528" y="21534"/>
                </a:cubicBezTo>
                <a:cubicBezTo>
                  <a:pt x="16636" y="21566"/>
                  <a:pt x="17353" y="21577"/>
                  <a:pt x="18121" y="21559"/>
                </a:cubicBezTo>
                <a:cubicBezTo>
                  <a:pt x="19427" y="21527"/>
                  <a:pt x="19554" y="21507"/>
                  <a:pt x="20122" y="21184"/>
                </a:cubicBezTo>
                <a:cubicBezTo>
                  <a:pt x="21058" y="20653"/>
                  <a:pt x="21386" y="19981"/>
                  <a:pt x="21464" y="18443"/>
                </a:cubicBezTo>
                <a:cubicBezTo>
                  <a:pt x="21544" y="16877"/>
                  <a:pt x="21436" y="16302"/>
                  <a:pt x="21006" y="16312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22" name="IMG_7024.jpeg" descr="IMG_7024.jpeg"/>
          <p:cNvPicPr>
            <a:picLocks noChangeAspect="1"/>
          </p:cNvPicPr>
          <p:nvPr/>
        </p:nvPicPr>
        <p:blipFill>
          <a:blip r:embed="rId3"/>
          <a:srcRect l="18112" t="18111" r="18111" b="18112"/>
          <a:stretch>
            <a:fillRect/>
          </a:stretch>
        </p:blipFill>
        <p:spPr>
          <a:xfrm>
            <a:off x="655466" y="566977"/>
            <a:ext cx="1682333" cy="168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2" h="20811" extrusionOk="0">
                <a:moveTo>
                  <a:pt x="3925" y="9"/>
                </a:moveTo>
                <a:cubicBezTo>
                  <a:pt x="-388" y="9"/>
                  <a:pt x="10" y="-396"/>
                  <a:pt x="10" y="3996"/>
                </a:cubicBezTo>
                <a:cubicBezTo>
                  <a:pt x="10" y="7044"/>
                  <a:pt x="31" y="7373"/>
                  <a:pt x="261" y="7506"/>
                </a:cubicBezTo>
                <a:cubicBezTo>
                  <a:pt x="578" y="7691"/>
                  <a:pt x="748" y="7694"/>
                  <a:pt x="1022" y="7521"/>
                </a:cubicBezTo>
                <a:cubicBezTo>
                  <a:pt x="1199" y="7409"/>
                  <a:pt x="1253" y="6839"/>
                  <a:pt x="1312" y="4384"/>
                </a:cubicBezTo>
                <a:lnTo>
                  <a:pt x="1381" y="1379"/>
                </a:lnTo>
                <a:lnTo>
                  <a:pt x="4259" y="1340"/>
                </a:lnTo>
                <a:cubicBezTo>
                  <a:pt x="7257" y="1299"/>
                  <a:pt x="7526" y="1244"/>
                  <a:pt x="7526" y="667"/>
                </a:cubicBezTo>
                <a:cubicBezTo>
                  <a:pt x="7526" y="38"/>
                  <a:pt x="7346" y="9"/>
                  <a:pt x="3925" y="9"/>
                </a:cubicBezTo>
                <a:close/>
                <a:moveTo>
                  <a:pt x="16918" y="9"/>
                </a:moveTo>
                <a:cubicBezTo>
                  <a:pt x="13476" y="9"/>
                  <a:pt x="13298" y="38"/>
                  <a:pt x="13298" y="667"/>
                </a:cubicBezTo>
                <a:cubicBezTo>
                  <a:pt x="13298" y="1244"/>
                  <a:pt x="13561" y="1299"/>
                  <a:pt x="16559" y="1340"/>
                </a:cubicBezTo>
                <a:lnTo>
                  <a:pt x="19443" y="1379"/>
                </a:lnTo>
                <a:lnTo>
                  <a:pt x="19521" y="4413"/>
                </a:lnTo>
                <a:cubicBezTo>
                  <a:pt x="19565" y="6081"/>
                  <a:pt x="19614" y="7458"/>
                  <a:pt x="19629" y="7472"/>
                </a:cubicBezTo>
                <a:cubicBezTo>
                  <a:pt x="19645" y="7486"/>
                  <a:pt x="19770" y="7524"/>
                  <a:pt x="19909" y="7560"/>
                </a:cubicBezTo>
                <a:cubicBezTo>
                  <a:pt x="20048" y="7597"/>
                  <a:pt x="20184" y="7639"/>
                  <a:pt x="20209" y="7649"/>
                </a:cubicBezTo>
                <a:cubicBezTo>
                  <a:pt x="20234" y="7658"/>
                  <a:pt x="20380" y="7593"/>
                  <a:pt x="20533" y="7511"/>
                </a:cubicBezTo>
                <a:cubicBezTo>
                  <a:pt x="20797" y="7370"/>
                  <a:pt x="20813" y="7178"/>
                  <a:pt x="20813" y="4021"/>
                </a:cubicBezTo>
                <a:cubicBezTo>
                  <a:pt x="20813" y="-396"/>
                  <a:pt x="21209" y="9"/>
                  <a:pt x="16918" y="9"/>
                </a:cubicBezTo>
                <a:close/>
                <a:moveTo>
                  <a:pt x="6224" y="3323"/>
                </a:moveTo>
                <a:cubicBezTo>
                  <a:pt x="4855" y="3323"/>
                  <a:pt x="3482" y="3378"/>
                  <a:pt x="3360" y="3500"/>
                </a:cubicBezTo>
                <a:cubicBezTo>
                  <a:pt x="3238" y="3622"/>
                  <a:pt x="3188" y="4448"/>
                  <a:pt x="3188" y="6274"/>
                </a:cubicBezTo>
                <a:cubicBezTo>
                  <a:pt x="3188" y="8486"/>
                  <a:pt x="3225" y="8906"/>
                  <a:pt x="3429" y="9131"/>
                </a:cubicBezTo>
                <a:cubicBezTo>
                  <a:pt x="3643" y="9368"/>
                  <a:pt x="3931" y="9396"/>
                  <a:pt x="6199" y="9396"/>
                </a:cubicBezTo>
                <a:cubicBezTo>
                  <a:pt x="8351" y="9396"/>
                  <a:pt x="8765" y="9359"/>
                  <a:pt x="8990" y="9156"/>
                </a:cubicBezTo>
                <a:cubicBezTo>
                  <a:pt x="9227" y="8941"/>
                  <a:pt x="9255" y="8653"/>
                  <a:pt x="9255" y="6299"/>
                </a:cubicBezTo>
                <a:cubicBezTo>
                  <a:pt x="9255" y="4453"/>
                  <a:pt x="9205" y="3622"/>
                  <a:pt x="9083" y="3500"/>
                </a:cubicBezTo>
                <a:cubicBezTo>
                  <a:pt x="8961" y="3378"/>
                  <a:pt x="7593" y="3323"/>
                  <a:pt x="6224" y="3323"/>
                </a:cubicBezTo>
                <a:close/>
                <a:moveTo>
                  <a:pt x="13951" y="3323"/>
                </a:moveTo>
                <a:cubicBezTo>
                  <a:pt x="12616" y="3317"/>
                  <a:pt x="11290" y="3371"/>
                  <a:pt x="11161" y="3500"/>
                </a:cubicBezTo>
                <a:cubicBezTo>
                  <a:pt x="11039" y="3622"/>
                  <a:pt x="10989" y="4448"/>
                  <a:pt x="10989" y="6274"/>
                </a:cubicBezTo>
                <a:cubicBezTo>
                  <a:pt x="10989" y="8486"/>
                  <a:pt x="11026" y="8906"/>
                  <a:pt x="11230" y="9131"/>
                </a:cubicBezTo>
                <a:cubicBezTo>
                  <a:pt x="11444" y="9368"/>
                  <a:pt x="11727" y="9396"/>
                  <a:pt x="13995" y="9396"/>
                </a:cubicBezTo>
                <a:cubicBezTo>
                  <a:pt x="16147" y="9396"/>
                  <a:pt x="16570" y="9359"/>
                  <a:pt x="16795" y="9156"/>
                </a:cubicBezTo>
                <a:cubicBezTo>
                  <a:pt x="17032" y="8941"/>
                  <a:pt x="17055" y="8655"/>
                  <a:pt x="17055" y="6323"/>
                </a:cubicBezTo>
                <a:cubicBezTo>
                  <a:pt x="17055" y="4019"/>
                  <a:pt x="17029" y="3700"/>
                  <a:pt x="16805" y="3530"/>
                </a:cubicBezTo>
                <a:cubicBezTo>
                  <a:pt x="16633" y="3399"/>
                  <a:pt x="15286" y="3330"/>
                  <a:pt x="13951" y="3323"/>
                </a:cubicBezTo>
                <a:close/>
                <a:moveTo>
                  <a:pt x="4200" y="4286"/>
                </a:moveTo>
                <a:lnTo>
                  <a:pt x="6239" y="4286"/>
                </a:lnTo>
                <a:lnTo>
                  <a:pt x="8282" y="4286"/>
                </a:lnTo>
                <a:lnTo>
                  <a:pt x="8282" y="6328"/>
                </a:lnTo>
                <a:lnTo>
                  <a:pt x="8282" y="8365"/>
                </a:lnTo>
                <a:lnTo>
                  <a:pt x="6258" y="8390"/>
                </a:lnTo>
                <a:cubicBezTo>
                  <a:pt x="4672" y="8409"/>
                  <a:pt x="4231" y="8389"/>
                  <a:pt x="4195" y="8297"/>
                </a:cubicBezTo>
                <a:cubicBezTo>
                  <a:pt x="4171" y="8232"/>
                  <a:pt x="4162" y="7305"/>
                  <a:pt x="4176" y="6235"/>
                </a:cubicBezTo>
                <a:lnTo>
                  <a:pt x="4200" y="4286"/>
                </a:lnTo>
                <a:close/>
                <a:moveTo>
                  <a:pt x="12001" y="4286"/>
                </a:moveTo>
                <a:lnTo>
                  <a:pt x="13995" y="4286"/>
                </a:lnTo>
                <a:lnTo>
                  <a:pt x="15989" y="4286"/>
                </a:lnTo>
                <a:lnTo>
                  <a:pt x="15989" y="6328"/>
                </a:lnTo>
                <a:lnTo>
                  <a:pt x="15989" y="8365"/>
                </a:lnTo>
                <a:lnTo>
                  <a:pt x="14015" y="8390"/>
                </a:lnTo>
                <a:cubicBezTo>
                  <a:pt x="12465" y="8409"/>
                  <a:pt x="12031" y="8389"/>
                  <a:pt x="11996" y="8297"/>
                </a:cubicBezTo>
                <a:cubicBezTo>
                  <a:pt x="11971" y="8232"/>
                  <a:pt x="11958" y="7305"/>
                  <a:pt x="11971" y="6235"/>
                </a:cubicBezTo>
                <a:lnTo>
                  <a:pt x="12001" y="4286"/>
                </a:lnTo>
                <a:close/>
                <a:moveTo>
                  <a:pt x="5335" y="5420"/>
                </a:moveTo>
                <a:lnTo>
                  <a:pt x="5335" y="6328"/>
                </a:lnTo>
                <a:lnTo>
                  <a:pt x="5335" y="7231"/>
                </a:lnTo>
                <a:lnTo>
                  <a:pt x="6239" y="7231"/>
                </a:lnTo>
                <a:lnTo>
                  <a:pt x="7148" y="7231"/>
                </a:lnTo>
                <a:lnTo>
                  <a:pt x="7148" y="6328"/>
                </a:lnTo>
                <a:lnTo>
                  <a:pt x="7148" y="5420"/>
                </a:lnTo>
                <a:lnTo>
                  <a:pt x="6239" y="5420"/>
                </a:lnTo>
                <a:lnTo>
                  <a:pt x="5335" y="5420"/>
                </a:lnTo>
                <a:close/>
                <a:moveTo>
                  <a:pt x="13042" y="5420"/>
                </a:moveTo>
                <a:lnTo>
                  <a:pt x="13042" y="6328"/>
                </a:lnTo>
                <a:lnTo>
                  <a:pt x="13042" y="7231"/>
                </a:lnTo>
                <a:lnTo>
                  <a:pt x="13995" y="7231"/>
                </a:lnTo>
                <a:lnTo>
                  <a:pt x="14948" y="7231"/>
                </a:lnTo>
                <a:lnTo>
                  <a:pt x="14948" y="6328"/>
                </a:lnTo>
                <a:lnTo>
                  <a:pt x="14948" y="5420"/>
                </a:lnTo>
                <a:lnTo>
                  <a:pt x="13995" y="5420"/>
                </a:lnTo>
                <a:lnTo>
                  <a:pt x="13042" y="5420"/>
                </a:lnTo>
                <a:close/>
                <a:moveTo>
                  <a:pt x="6249" y="10840"/>
                </a:moveTo>
                <a:cubicBezTo>
                  <a:pt x="4097" y="10840"/>
                  <a:pt x="3678" y="10872"/>
                  <a:pt x="3454" y="11076"/>
                </a:cubicBezTo>
                <a:cubicBezTo>
                  <a:pt x="3216" y="11290"/>
                  <a:pt x="3188" y="11583"/>
                  <a:pt x="3188" y="13938"/>
                </a:cubicBezTo>
                <a:cubicBezTo>
                  <a:pt x="3188" y="15783"/>
                  <a:pt x="3238" y="16609"/>
                  <a:pt x="3360" y="16731"/>
                </a:cubicBezTo>
                <a:cubicBezTo>
                  <a:pt x="3605" y="16976"/>
                  <a:pt x="8839" y="16976"/>
                  <a:pt x="9083" y="16731"/>
                </a:cubicBezTo>
                <a:cubicBezTo>
                  <a:pt x="9205" y="16609"/>
                  <a:pt x="9255" y="15788"/>
                  <a:pt x="9255" y="13962"/>
                </a:cubicBezTo>
                <a:cubicBezTo>
                  <a:pt x="9255" y="11750"/>
                  <a:pt x="9223" y="11325"/>
                  <a:pt x="9019" y="11100"/>
                </a:cubicBezTo>
                <a:cubicBezTo>
                  <a:pt x="8805" y="10863"/>
                  <a:pt x="8517" y="10840"/>
                  <a:pt x="6249" y="10840"/>
                </a:cubicBezTo>
                <a:close/>
                <a:moveTo>
                  <a:pt x="10846" y="10840"/>
                </a:moveTo>
                <a:lnTo>
                  <a:pt x="10846" y="11704"/>
                </a:lnTo>
                <a:lnTo>
                  <a:pt x="10846" y="12573"/>
                </a:lnTo>
                <a:lnTo>
                  <a:pt x="11785" y="12573"/>
                </a:lnTo>
                <a:lnTo>
                  <a:pt x="12723" y="12573"/>
                </a:lnTo>
                <a:lnTo>
                  <a:pt x="12723" y="11704"/>
                </a:lnTo>
                <a:lnTo>
                  <a:pt x="12723" y="10840"/>
                </a:lnTo>
                <a:lnTo>
                  <a:pt x="11785" y="10840"/>
                </a:lnTo>
                <a:lnTo>
                  <a:pt x="10846" y="10840"/>
                </a:lnTo>
                <a:close/>
                <a:moveTo>
                  <a:pt x="15321" y="10840"/>
                </a:moveTo>
                <a:lnTo>
                  <a:pt x="15321" y="11704"/>
                </a:lnTo>
                <a:lnTo>
                  <a:pt x="15321" y="12573"/>
                </a:lnTo>
                <a:lnTo>
                  <a:pt x="16191" y="12573"/>
                </a:lnTo>
                <a:lnTo>
                  <a:pt x="17055" y="12573"/>
                </a:lnTo>
                <a:lnTo>
                  <a:pt x="17055" y="11704"/>
                </a:lnTo>
                <a:lnTo>
                  <a:pt x="17055" y="10840"/>
                </a:lnTo>
                <a:lnTo>
                  <a:pt x="16191" y="10840"/>
                </a:lnTo>
                <a:lnTo>
                  <a:pt x="15321" y="10840"/>
                </a:lnTo>
                <a:close/>
                <a:moveTo>
                  <a:pt x="4200" y="11900"/>
                </a:moveTo>
                <a:lnTo>
                  <a:pt x="6239" y="11900"/>
                </a:lnTo>
                <a:lnTo>
                  <a:pt x="8282" y="11900"/>
                </a:lnTo>
                <a:lnTo>
                  <a:pt x="8282" y="13894"/>
                </a:lnTo>
                <a:lnTo>
                  <a:pt x="8282" y="15892"/>
                </a:lnTo>
                <a:lnTo>
                  <a:pt x="6258" y="15916"/>
                </a:lnTo>
                <a:cubicBezTo>
                  <a:pt x="4671" y="15936"/>
                  <a:pt x="4231" y="15915"/>
                  <a:pt x="4195" y="15823"/>
                </a:cubicBezTo>
                <a:cubicBezTo>
                  <a:pt x="4171" y="15759"/>
                  <a:pt x="4162" y="14846"/>
                  <a:pt x="4176" y="13800"/>
                </a:cubicBezTo>
                <a:lnTo>
                  <a:pt x="4200" y="11900"/>
                </a:lnTo>
                <a:close/>
                <a:moveTo>
                  <a:pt x="6386" y="12941"/>
                </a:moveTo>
                <a:cubicBezTo>
                  <a:pt x="5966" y="12941"/>
                  <a:pt x="5556" y="12965"/>
                  <a:pt x="5477" y="12995"/>
                </a:cubicBezTo>
                <a:cubicBezTo>
                  <a:pt x="5360" y="13040"/>
                  <a:pt x="5335" y="13214"/>
                  <a:pt x="5335" y="13948"/>
                </a:cubicBezTo>
                <a:lnTo>
                  <a:pt x="5335" y="14846"/>
                </a:lnTo>
                <a:lnTo>
                  <a:pt x="6239" y="14846"/>
                </a:lnTo>
                <a:lnTo>
                  <a:pt x="7148" y="14846"/>
                </a:lnTo>
                <a:lnTo>
                  <a:pt x="7148" y="13894"/>
                </a:lnTo>
                <a:lnTo>
                  <a:pt x="7148" y="12941"/>
                </a:lnTo>
                <a:lnTo>
                  <a:pt x="6386" y="12941"/>
                </a:lnTo>
                <a:close/>
                <a:moveTo>
                  <a:pt x="13042" y="13005"/>
                </a:moveTo>
                <a:lnTo>
                  <a:pt x="13057" y="13943"/>
                </a:lnTo>
                <a:lnTo>
                  <a:pt x="13077" y="14880"/>
                </a:lnTo>
                <a:lnTo>
                  <a:pt x="13980" y="14880"/>
                </a:lnTo>
                <a:lnTo>
                  <a:pt x="14889" y="14880"/>
                </a:lnTo>
                <a:lnTo>
                  <a:pt x="14889" y="13943"/>
                </a:lnTo>
                <a:lnTo>
                  <a:pt x="14889" y="13005"/>
                </a:lnTo>
                <a:lnTo>
                  <a:pt x="13966" y="13005"/>
                </a:lnTo>
                <a:lnTo>
                  <a:pt x="13042" y="13005"/>
                </a:lnTo>
                <a:close/>
                <a:moveTo>
                  <a:pt x="20106" y="13187"/>
                </a:moveTo>
                <a:cubicBezTo>
                  <a:pt x="20011" y="13201"/>
                  <a:pt x="19924" y="13256"/>
                  <a:pt x="19806" y="13363"/>
                </a:cubicBezTo>
                <a:cubicBezTo>
                  <a:pt x="19541" y="13603"/>
                  <a:pt x="19518" y="13840"/>
                  <a:pt x="19482" y="16525"/>
                </a:cubicBezTo>
                <a:lnTo>
                  <a:pt x="19443" y="19432"/>
                </a:lnTo>
                <a:lnTo>
                  <a:pt x="16559" y="19471"/>
                </a:lnTo>
                <a:cubicBezTo>
                  <a:pt x="14734" y="19496"/>
                  <a:pt x="13616" y="19566"/>
                  <a:pt x="13494" y="19667"/>
                </a:cubicBezTo>
                <a:cubicBezTo>
                  <a:pt x="13255" y="19865"/>
                  <a:pt x="13244" y="20399"/>
                  <a:pt x="13474" y="20630"/>
                </a:cubicBezTo>
                <a:cubicBezTo>
                  <a:pt x="13599" y="20754"/>
                  <a:pt x="14564" y="20801"/>
                  <a:pt x="16898" y="20801"/>
                </a:cubicBezTo>
                <a:cubicBezTo>
                  <a:pt x="21212" y="20801"/>
                  <a:pt x="20813" y="21204"/>
                  <a:pt x="20813" y="16800"/>
                </a:cubicBezTo>
                <a:lnTo>
                  <a:pt x="20813" y="13432"/>
                </a:lnTo>
                <a:lnTo>
                  <a:pt x="20455" y="13265"/>
                </a:lnTo>
                <a:cubicBezTo>
                  <a:pt x="20306" y="13197"/>
                  <a:pt x="20201" y="13173"/>
                  <a:pt x="20106" y="13187"/>
                </a:cubicBezTo>
                <a:close/>
                <a:moveTo>
                  <a:pt x="742" y="13236"/>
                </a:moveTo>
                <a:cubicBezTo>
                  <a:pt x="562" y="13228"/>
                  <a:pt x="380" y="13249"/>
                  <a:pt x="275" y="13304"/>
                </a:cubicBezTo>
                <a:cubicBezTo>
                  <a:pt x="29" y="13436"/>
                  <a:pt x="10" y="13693"/>
                  <a:pt x="10" y="16790"/>
                </a:cubicBezTo>
                <a:cubicBezTo>
                  <a:pt x="10" y="20024"/>
                  <a:pt x="21" y="20144"/>
                  <a:pt x="325" y="20468"/>
                </a:cubicBezTo>
                <a:cubicBezTo>
                  <a:pt x="635" y="20798"/>
                  <a:pt x="676" y="20801"/>
                  <a:pt x="3905" y="20801"/>
                </a:cubicBezTo>
                <a:cubicBezTo>
                  <a:pt x="7348" y="20801"/>
                  <a:pt x="7526" y="20773"/>
                  <a:pt x="7526" y="20143"/>
                </a:cubicBezTo>
                <a:cubicBezTo>
                  <a:pt x="7526" y="19567"/>
                  <a:pt x="7257" y="19512"/>
                  <a:pt x="4259" y="19471"/>
                </a:cubicBezTo>
                <a:lnTo>
                  <a:pt x="1381" y="19432"/>
                </a:lnTo>
                <a:lnTo>
                  <a:pt x="1302" y="16397"/>
                </a:lnTo>
                <a:cubicBezTo>
                  <a:pt x="1258" y="14730"/>
                  <a:pt x="1210" y="13354"/>
                  <a:pt x="1194" y="13344"/>
                </a:cubicBezTo>
                <a:cubicBezTo>
                  <a:pt x="1098" y="13279"/>
                  <a:pt x="922" y="13244"/>
                  <a:pt x="742" y="13236"/>
                </a:cubicBezTo>
                <a:close/>
                <a:moveTo>
                  <a:pt x="10846" y="15170"/>
                </a:moveTo>
                <a:lnTo>
                  <a:pt x="10846" y="16108"/>
                </a:lnTo>
                <a:lnTo>
                  <a:pt x="10846" y="17050"/>
                </a:lnTo>
                <a:lnTo>
                  <a:pt x="11785" y="17050"/>
                </a:lnTo>
                <a:lnTo>
                  <a:pt x="12723" y="17050"/>
                </a:lnTo>
                <a:lnTo>
                  <a:pt x="12723" y="16108"/>
                </a:lnTo>
                <a:lnTo>
                  <a:pt x="12723" y="15170"/>
                </a:lnTo>
                <a:lnTo>
                  <a:pt x="11785" y="15170"/>
                </a:lnTo>
                <a:lnTo>
                  <a:pt x="10846" y="15170"/>
                </a:lnTo>
                <a:close/>
                <a:moveTo>
                  <a:pt x="15321" y="15170"/>
                </a:moveTo>
                <a:lnTo>
                  <a:pt x="15321" y="16108"/>
                </a:lnTo>
                <a:lnTo>
                  <a:pt x="15321" y="17050"/>
                </a:lnTo>
                <a:lnTo>
                  <a:pt x="16191" y="17050"/>
                </a:lnTo>
                <a:lnTo>
                  <a:pt x="17055" y="17050"/>
                </a:lnTo>
                <a:lnTo>
                  <a:pt x="17055" y="16108"/>
                </a:lnTo>
                <a:lnTo>
                  <a:pt x="17055" y="15170"/>
                </a:lnTo>
                <a:lnTo>
                  <a:pt x="16191" y="15170"/>
                </a:lnTo>
                <a:lnTo>
                  <a:pt x="15321" y="1517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Идея и применени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Идея и применение </a:t>
            </a:r>
          </a:p>
        </p:txBody>
      </p:sp>
      <p:sp>
        <p:nvSpPr>
          <p:cNvPr id="125" name="- Генерация QR-кодов из текстового запроса…"/>
          <p:cNvSpPr txBox="1">
            <a:spLocks noGrp="1"/>
          </p:cNvSpPr>
          <p:nvPr>
            <p:ph type="body" sz="half" idx="1"/>
          </p:nvPr>
        </p:nvSpPr>
        <p:spPr>
          <a:xfrm>
            <a:off x="1074814" y="3149600"/>
            <a:ext cx="8263355" cy="91948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- Генерация QR-кодов из текстового запроса </a:t>
            </a:r>
          </a:p>
          <a:p>
            <a:pPr marL="0" indent="0">
              <a:buSzTx/>
              <a:buNone/>
            </a:pPr>
            <a:r>
              <a:t>- Генерация QR-кодов из базы данных с продуктами</a:t>
            </a:r>
          </a:p>
          <a:p>
            <a:pPr marL="0" indent="0">
              <a:buSzTx/>
              <a:buNone/>
            </a:pPr>
            <a:r>
              <a:t>- Более удобный и быстрый способ генерировать QR-коды для продуктов в базе данных</a:t>
            </a:r>
          </a:p>
        </p:txBody>
      </p:sp>
      <p:pic>
        <p:nvPicPr>
          <p:cNvPr id="126" name="IMG_7032.jpeg" descr="IMG_7032.jpeg"/>
          <p:cNvPicPr>
            <a:picLocks noChangeAspect="1"/>
          </p:cNvPicPr>
          <p:nvPr/>
        </p:nvPicPr>
        <p:blipFill>
          <a:blip r:embed="rId2"/>
          <a:srcRect t="9667"/>
          <a:stretch>
            <a:fillRect/>
          </a:stretch>
        </p:blipFill>
        <p:spPr>
          <a:xfrm>
            <a:off x="10083258" y="4993282"/>
            <a:ext cx="13276022" cy="5507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Структур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Структура</a:t>
            </a:r>
          </a:p>
        </p:txBody>
      </p:sp>
      <p:sp>
        <p:nvSpPr>
          <p:cNvPr id="129" name="Для большей читаемости и эффективности кода большинство почти итдентичных действий были помещены в функции, а схожие функций были помещены в отдельные классы…"/>
          <p:cNvSpPr txBox="1">
            <a:spLocks noGrp="1"/>
          </p:cNvSpPr>
          <p:nvPr>
            <p:ph type="body" idx="1"/>
          </p:nvPr>
        </p:nvSpPr>
        <p:spPr>
          <a:xfrm>
            <a:off x="1038679" y="3149600"/>
            <a:ext cx="16007202" cy="970592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Для большей читаемости и эффективности кода большинство почти итдентичных действий были помещены в функции, а схожие функций были помещены в отдельные классы</a:t>
            </a:r>
          </a:p>
          <a:p>
            <a:pPr marL="0" indent="0">
              <a:buSzTx/>
              <a:buNone/>
            </a:pPr>
            <a:r>
              <a:t>У большинства элементов интерфейса, переменных, функций и классов соотвествующие их функционалу названия на английском языке</a:t>
            </a:r>
          </a:p>
          <a:p>
            <a:pPr marL="0" indent="0">
              <a:buSzTx/>
              <a:buNone/>
            </a:pPr>
            <a:r>
              <a:t>В разных частях были задействованы:</a:t>
            </a:r>
          </a:p>
          <a:p>
            <a:pPr marL="0" indent="0" defTabSz="457200">
              <a:spcBef>
                <a:spcPts val="0"/>
              </a:spcBef>
              <a:buSzTx/>
              <a:buNone/>
            </a:pPr>
            <a:r>
              <a:t>таблицы, чтение БД и связанные в них таблицы, диалоговые окна, исключения, обработка клавиатуры, csv, json, PIL, ImageQt, paintEvent, os, qrcode</a:t>
            </a:r>
          </a:p>
        </p:txBody>
      </p:sp>
      <p:pic>
        <p:nvPicPr>
          <p:cNvPr id="130" name="IMG_7030.jpeg" descr="IMG_70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167" y="4639536"/>
            <a:ext cx="6001892" cy="44369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Что дальше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Что дальше?</a:t>
            </a:r>
          </a:p>
        </p:txBody>
      </p:sp>
      <p:sp>
        <p:nvSpPr>
          <p:cNvPr id="133" name="-Добавить способ сортировать данные в таблице, а также способ показывать только те продукты, у которых то или иное значение попадает в задаваемые рамки…"/>
          <p:cNvSpPr txBox="1">
            <a:spLocks noGrp="1"/>
          </p:cNvSpPr>
          <p:nvPr>
            <p:ph type="body" idx="1"/>
          </p:nvPr>
        </p:nvSpPr>
        <p:spPr>
          <a:xfrm>
            <a:off x="1110949" y="3149600"/>
            <a:ext cx="21583951" cy="929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-Добавить способ сортировать данные в таблице, а также способ показывать только те продукты, у которых то или иное значение попадает в задаваемые рамки</a:t>
            </a:r>
          </a:p>
          <a:p>
            <a:pPr marL="0" indent="0">
              <a:buSzTx/>
              <a:buNone/>
            </a:pPr>
            <a:r>
              <a:t>-Уменьшить время, которое тратится на рисование больших кодов с градиентной покраской</a:t>
            </a:r>
          </a:p>
          <a:p>
            <a:pPr marL="0" indent="0">
              <a:buSzTx/>
              <a:buNone/>
            </a:pPr>
            <a:r>
              <a:t>-Уменьшить размер приложения</a:t>
            </a:r>
          </a:p>
          <a:p>
            <a:pPr marL="0" indent="0">
              <a:buSzTx/>
              <a:buNone/>
            </a:pPr>
            <a:r>
              <a:t>-Сделать плавное изменение интерфейса при изменении размера окна</a:t>
            </a:r>
          </a:p>
          <a:p>
            <a:pPr marL="0" indent="0">
              <a:buSzTx/>
              <a:buNone/>
            </a:pPr>
            <a:r>
              <a:t>-Дать пользователю больше контроля над интерфейсом приложения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urier New"/>
        <a:ea typeface="Courier New"/>
        <a:cs typeface="Courier New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urier New"/>
        <a:ea typeface="Courier New"/>
        <a:cs typeface="Courier New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Произвольный</PresentationFormat>
  <Paragraphs>17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Courier New</vt:lpstr>
      <vt:lpstr>Gill Sans</vt:lpstr>
      <vt:lpstr>Helvetica Neue</vt:lpstr>
      <vt:lpstr>Helvetica Neue Light</vt:lpstr>
      <vt:lpstr>Helvetica Neue Medium</vt:lpstr>
      <vt:lpstr>White</vt:lpstr>
      <vt:lpstr>Приложение для генерации QR-кодов</vt:lpstr>
      <vt:lpstr>Идея и применение </vt:lpstr>
      <vt:lpstr>Структура</vt:lpstr>
      <vt:lpstr>Что дальше?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генерации QR-кодов</dc:title>
  <dc:creator>саша м</dc:creator>
  <cp:lastModifiedBy>саша м</cp:lastModifiedBy>
  <cp:revision>1</cp:revision>
  <dcterms:modified xsi:type="dcterms:W3CDTF">2022-11-12T14:18:27Z</dcterms:modified>
</cp:coreProperties>
</file>