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Gill Sans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Gill Sans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Gill Sans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Gill Sans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Gill Sans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Gill Sans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Gill Sans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Gill Sans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Gill Sans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2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t-a-tetris"/>
          <p:cNvSpPr txBox="1"/>
          <p:nvPr>
            <p:ph type="ctrTitle"/>
          </p:nvPr>
        </p:nvSpPr>
        <p:spPr>
          <a:xfrm rot="21309049">
            <a:off x="-4668478" y="4506986"/>
            <a:ext cx="19336160" cy="2968493"/>
          </a:xfrm>
          <a:prstGeom prst="rect">
            <a:avLst/>
          </a:prstGeom>
          <a:solidFill>
            <a:srgbClr val="FFC5AB"/>
          </a:solidFill>
        </p:spPr>
        <p:txBody>
          <a:bodyPr/>
          <a:lstStyle>
            <a:lvl1pPr algn="r">
              <a:defRPr sz="17900">
                <a:ln w="63500" cap="flat">
                  <a:solidFill>
                    <a:srgbClr val="FFAB01"/>
                  </a:solidFill>
                  <a:prstDash val="solid"/>
                  <a:miter lim="400000"/>
                </a:ln>
                <a:solidFill>
                  <a:srgbClr val="FFAB0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Tet-a-tetris</a:t>
            </a:r>
          </a:p>
        </p:txBody>
      </p:sp>
      <p:sp>
        <p:nvSpPr>
          <p:cNvPr id="120" name="Маркин Александр Андреевич"/>
          <p:cNvSpPr txBox="1"/>
          <p:nvPr>
            <p:ph type="subTitle" sz="quarter" idx="1"/>
          </p:nvPr>
        </p:nvSpPr>
        <p:spPr>
          <a:xfrm rot="21339591">
            <a:off x="5167821" y="7633509"/>
            <a:ext cx="11864191" cy="480983"/>
          </a:xfrm>
          <a:prstGeom prst="rect">
            <a:avLst/>
          </a:prstGeom>
          <a:solidFill>
            <a:srgbClr val="FFC5AB"/>
          </a:solidFill>
        </p:spPr>
        <p:txBody>
          <a:bodyPr/>
          <a:lstStyle>
            <a:lvl1pPr algn="l" defTabSz="363220">
              <a:defRPr b="1" sz="2596">
                <a:solidFill>
                  <a:srgbClr val="831100"/>
                </a:solidFill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/>
            <a:r>
              <a:t>Маркин Александр Андреевич</a:t>
            </a:r>
          </a:p>
        </p:txBody>
      </p:sp>
      <p:sp>
        <p:nvSpPr>
          <p:cNvPr id="121" name="Rectangle"/>
          <p:cNvSpPr/>
          <p:nvPr/>
        </p:nvSpPr>
        <p:spPr>
          <a:xfrm rot="18900000">
            <a:off x="11533745" y="2484213"/>
            <a:ext cx="18716302" cy="12044720"/>
          </a:xfrm>
          <a:prstGeom prst="rect">
            <a:avLst/>
          </a:prstGeom>
          <a:solidFill>
            <a:srgbClr val="5C070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Rectangle"/>
          <p:cNvSpPr/>
          <p:nvPr/>
        </p:nvSpPr>
        <p:spPr>
          <a:xfrm rot="18900000">
            <a:off x="-12938061" y="-1600472"/>
            <a:ext cx="17479340" cy="11248683"/>
          </a:xfrm>
          <a:prstGeom prst="rect">
            <a:avLst/>
          </a:prstGeom>
          <a:solidFill>
            <a:srgbClr val="831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2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Иде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38301"/>
                </a:solidFill>
              </a:defRPr>
            </a:lvl1pPr>
          </a:lstStyle>
          <a:p>
            <a:pPr/>
            <a:r>
              <a:t>Идея</a:t>
            </a:r>
          </a:p>
        </p:txBody>
      </p:sp>
      <p:sp>
        <p:nvSpPr>
          <p:cNvPr id="125" name="Создать собственную версию тетриса, в которой можно было бы легко менять основные параметры игры (размер поля, скорость падения фигурок) перед началом игры, а также загружать свои поля для игры…"/>
          <p:cNvSpPr txBox="1"/>
          <p:nvPr>
            <p:ph type="body" idx="1"/>
          </p:nvPr>
        </p:nvSpPr>
        <p:spPr>
          <a:xfrm>
            <a:off x="1689100" y="3149600"/>
            <a:ext cx="15809973" cy="9296400"/>
          </a:xfrm>
          <a:prstGeom prst="rect">
            <a:avLst/>
          </a:prstGeom>
        </p:spPr>
        <p:txBody>
          <a:bodyPr/>
          <a:lstStyle/>
          <a:p>
            <a:pPr marL="727604" indent="-727604">
              <a:defRPr b="1" i="1" sz="5500">
                <a:solidFill>
                  <a:srgbClr val="5C0701"/>
                </a:solidFill>
              </a:defRPr>
            </a:pPr>
            <a:r>
              <a:t>Создать собственную версию тетриса, в которой можно было бы легко менять основные параметры игры (размер поля, скорость падения фигурок) перед началом игры, а также загружать свои поля для игры</a:t>
            </a:r>
          </a:p>
          <a:p>
            <a:pPr marL="727604" indent="-727604">
              <a:defRPr b="1" i="1" sz="5500">
                <a:solidFill>
                  <a:srgbClr val="5C0701"/>
                </a:solidFill>
              </a:defRPr>
            </a:pPr>
            <a:r>
              <a:t>Сделать еще один игровой режим в этой версии, тет-а-тетрис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2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Структу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38301"/>
                </a:solidFill>
              </a:defRPr>
            </a:lvl1pPr>
          </a:lstStyle>
          <a:p>
            <a:pPr/>
            <a:r>
              <a:t>Структура</a:t>
            </a:r>
          </a:p>
        </p:txBody>
      </p:sp>
      <p:sp>
        <p:nvSpPr>
          <p:cNvPr id="128" name="Всего в проекте задействовано пять файлов .py:…"/>
          <p:cNvSpPr txBox="1"/>
          <p:nvPr>
            <p:ph type="body" idx="1"/>
          </p:nvPr>
        </p:nvSpPr>
        <p:spPr>
          <a:xfrm>
            <a:off x="1006143" y="3149600"/>
            <a:ext cx="21688757" cy="9296400"/>
          </a:xfrm>
          <a:prstGeom prst="rect">
            <a:avLst/>
          </a:prstGeom>
        </p:spPr>
        <p:txBody>
          <a:bodyPr/>
          <a:lstStyle/>
          <a:p>
            <a:pPr marL="0" indent="0" defTabSz="718184">
              <a:spcBef>
                <a:spcPts val="5100"/>
              </a:spcBef>
              <a:buSzTx/>
              <a:buNone/>
              <a:defRPr b="1" sz="4350">
                <a:solidFill>
                  <a:srgbClr val="5C0701"/>
                </a:solidFill>
              </a:defRPr>
            </a:pPr>
            <a:r>
              <a:t>Всего в проекте задействовано пять файлов </a:t>
            </a:r>
            <a:r>
              <a:rPr i="1"/>
              <a:t>.py</a:t>
            </a:r>
            <a:r>
              <a:t>:</a:t>
            </a:r>
          </a:p>
          <a:p>
            <a:pPr marL="575468" indent="-575468" defTabSz="718184">
              <a:spcBef>
                <a:spcPts val="5100"/>
              </a:spcBef>
              <a:defRPr b="1" sz="4350">
                <a:solidFill>
                  <a:srgbClr val="5C0701"/>
                </a:solidFill>
              </a:defRPr>
            </a:pPr>
            <a:r>
              <a:t>mainProcess, </a:t>
            </a:r>
            <a:r>
              <a:rPr i="1"/>
              <a:t>включающий в себя основной цикл игры и объекты, необходимые для его работы</a:t>
            </a:r>
          </a:p>
          <a:p>
            <a:pPr marL="575468" indent="-575468" defTabSz="718184">
              <a:spcBef>
                <a:spcPts val="5100"/>
              </a:spcBef>
              <a:defRPr b="1" sz="4350">
                <a:solidFill>
                  <a:srgbClr val="5C0701"/>
                </a:solidFill>
              </a:defRPr>
            </a:pPr>
            <a:r>
              <a:t>guiTetris, </a:t>
            </a:r>
            <a:r>
              <a:rPr i="1"/>
              <a:t>содержащий все, связанное с отображением фигур тетриса</a:t>
            </a:r>
            <a:endParaRPr i="1"/>
          </a:p>
          <a:p>
            <a:pPr marL="575468" indent="-575468" defTabSz="718184">
              <a:spcBef>
                <a:spcPts val="5100"/>
              </a:spcBef>
              <a:defRPr b="1" sz="4350">
                <a:solidFill>
                  <a:srgbClr val="5C0701"/>
                </a:solidFill>
              </a:defRPr>
            </a:pPr>
            <a:r>
              <a:t>tetrisTableHandler, </a:t>
            </a:r>
            <a:r>
              <a:rPr i="1"/>
              <a:t>состоящий из всего, что отвечает за вычислительную часть игры </a:t>
            </a:r>
            <a:endParaRPr i="1"/>
          </a:p>
          <a:p>
            <a:pPr marL="575468" indent="-575468" defTabSz="718184">
              <a:spcBef>
                <a:spcPts val="5100"/>
              </a:spcBef>
              <a:defRPr b="1" sz="4350">
                <a:solidFill>
                  <a:srgbClr val="5C0701"/>
                </a:solidFill>
              </a:defRPr>
            </a:pPr>
            <a:r>
              <a:t>constants, </a:t>
            </a:r>
            <a:r>
              <a:rPr i="1"/>
              <a:t>константы, к которым могут обращаться другие файлы</a:t>
            </a:r>
            <a:endParaRPr i="1"/>
          </a:p>
          <a:p>
            <a:pPr marL="575468" indent="-575468" defTabSz="718184">
              <a:spcBef>
                <a:spcPts val="5100"/>
              </a:spcBef>
              <a:defRPr b="1" sz="4350">
                <a:solidFill>
                  <a:srgbClr val="5C0701"/>
                </a:solidFill>
              </a:defRPr>
            </a:pPr>
            <a:r>
              <a:t>variables, </a:t>
            </a:r>
            <a:r>
              <a:rPr i="1"/>
              <a:t>некоторые переменные, к которым могут обращаться несколько файлов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2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Использованные моду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38301"/>
                </a:solidFill>
              </a:defRPr>
            </a:lvl1pPr>
          </a:lstStyle>
          <a:p>
            <a:pPr/>
            <a:r>
              <a:t>Использованные модули </a:t>
            </a:r>
          </a:p>
        </p:txBody>
      </p:sp>
      <p:sp>
        <p:nvSpPr>
          <p:cNvPr id="131" name="pygame…"/>
          <p:cNvSpPr txBox="1"/>
          <p:nvPr>
            <p:ph type="body" sz="quarter" idx="1"/>
          </p:nvPr>
        </p:nvSpPr>
        <p:spPr>
          <a:xfrm>
            <a:off x="1689100" y="5613599"/>
            <a:ext cx="10118670" cy="3337271"/>
          </a:xfrm>
          <a:prstGeom prst="rect">
            <a:avLst/>
          </a:prstGeom>
        </p:spPr>
        <p:txBody>
          <a:bodyPr/>
          <a:lstStyle/>
          <a:p>
            <a:pPr marL="727604" indent="-727604">
              <a:defRPr b="1" i="1" sz="5500">
                <a:solidFill>
                  <a:srgbClr val="5C0701"/>
                </a:solidFill>
              </a:defRPr>
            </a:pPr>
            <a:r>
              <a:t>pygame</a:t>
            </a:r>
          </a:p>
          <a:p>
            <a:pPr marL="727604" indent="-727604">
              <a:defRPr b="1" i="1" sz="5500">
                <a:solidFill>
                  <a:srgbClr val="5C0701"/>
                </a:solidFill>
              </a:defRPr>
            </a:pPr>
            <a:r>
              <a:t>random</a:t>
            </a:r>
          </a:p>
        </p:txBody>
      </p:sp>
      <p:sp>
        <p:nvSpPr>
          <p:cNvPr id="132" name="Rectangle"/>
          <p:cNvSpPr/>
          <p:nvPr/>
        </p:nvSpPr>
        <p:spPr>
          <a:xfrm rot="20158585">
            <a:off x="-674806" y="9500665"/>
            <a:ext cx="30296939" cy="12618595"/>
          </a:xfrm>
          <a:prstGeom prst="rect">
            <a:avLst/>
          </a:prstGeom>
          <a:solidFill>
            <a:srgbClr val="5C070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5C070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E2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Что можно было бы добавить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2">
                <a:solidFill>
                  <a:srgbClr val="D38301"/>
                </a:solidFill>
              </a:defRPr>
            </a:lvl1pPr>
          </a:lstStyle>
          <a:p>
            <a:pPr/>
            <a:r>
              <a:t>Что можно было бы добавить?</a:t>
            </a:r>
          </a:p>
        </p:txBody>
      </p:sp>
      <p:sp>
        <p:nvSpPr>
          <p:cNvPr id="135" name="Сохранение и просмотр поля после игры…"/>
          <p:cNvSpPr txBox="1"/>
          <p:nvPr>
            <p:ph type="body" idx="1"/>
          </p:nvPr>
        </p:nvSpPr>
        <p:spPr>
          <a:xfrm>
            <a:off x="1689100" y="3149600"/>
            <a:ext cx="21246845" cy="8894661"/>
          </a:xfrm>
          <a:prstGeom prst="rect">
            <a:avLst/>
          </a:prstGeom>
        </p:spPr>
        <p:txBody>
          <a:bodyPr/>
          <a:lstStyle/>
          <a:p>
            <a:pPr marL="727604" indent="-727604">
              <a:defRPr b="1" i="1" sz="5500">
                <a:solidFill>
                  <a:srgbClr val="5C0701"/>
                </a:solidFill>
              </a:defRPr>
            </a:pPr>
            <a:r>
              <a:t>Сохранение и просмотр поля после игры</a:t>
            </a:r>
          </a:p>
          <a:p>
            <a:pPr marL="727604" indent="-727604">
              <a:defRPr b="1" i="1" sz="5500">
                <a:solidFill>
                  <a:srgbClr val="5C0701"/>
                </a:solidFill>
              </a:defRPr>
            </a:pPr>
            <a:r>
              <a:t>Загрузка и сохранение игры в определенный момент + пауза</a:t>
            </a:r>
          </a:p>
          <a:p>
            <a:pPr marL="727604" indent="-727604">
              <a:defRPr b="1" i="1" sz="5500">
                <a:solidFill>
                  <a:srgbClr val="5C0701"/>
                </a:solidFill>
              </a:defRPr>
            </a:pPr>
            <a:r>
              <a:t>Звуковые эффекты для некоторых других событий</a:t>
            </a:r>
          </a:p>
          <a:p>
            <a:pPr marL="727604" indent="-727604">
              <a:defRPr b="1" i="1" sz="5500">
                <a:solidFill>
                  <a:srgbClr val="5C0701"/>
                </a:solidFill>
              </a:defRPr>
            </a:pPr>
            <a:r>
              <a:t>Пользовательский интерфейс для загрузки собственной музыки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