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latin typeface="+mj-lt"/>
                <a:ea typeface="+mj-ea"/>
                <a:cs typeface="+mj-cs"/>
                <a:sym typeface="SF Pro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latin typeface="+mj-lt"/>
                <a:ea typeface="+mj-ea"/>
                <a:cs typeface="+mj-cs"/>
                <a:sym typeface="SF Pro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SF Pro Expanded Regular"/>
                <a:ea typeface="SF Pro Expanded Regular"/>
                <a:cs typeface="SF Pro Expanded Regular"/>
                <a:sym typeface="SF Pro Expanded Regular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SF Pro Black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SF Pro Black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SF Pro Black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SF Pro Black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SF Pro Black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SF Pro Black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SF Pro Black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SF Pro Black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SF Pro Black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litch.com" TargetMode="External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examark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alexamarki</a:t>
            </a:r>
          </a:p>
        </p:txBody>
      </p:sp>
      <p:sp>
        <p:nvSpPr>
          <p:cNvPr id="152" name="ArtHeritageSearch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ArtHeritageSearch</a:t>
            </a:r>
          </a:p>
        </p:txBody>
      </p:sp>
      <p:sp>
        <p:nvSpPr>
          <p:cNvPr id="153" name="connect with your ancestry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 with your ancestry.</a:t>
            </a:r>
          </a:p>
        </p:txBody>
      </p:sp>
      <p:sp>
        <p:nvSpPr>
          <p:cNvPr id="154" name="Typewriter"/>
          <p:cNvSpPr/>
          <p:nvPr/>
        </p:nvSpPr>
        <p:spPr>
          <a:xfrm>
            <a:off x="13391494" y="5694197"/>
            <a:ext cx="1319779" cy="1215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52" y="0"/>
                </a:moveTo>
                <a:cubicBezTo>
                  <a:pt x="4001" y="0"/>
                  <a:pt x="3877" y="136"/>
                  <a:pt x="3877" y="300"/>
                </a:cubicBezTo>
                <a:lnTo>
                  <a:pt x="3877" y="4453"/>
                </a:lnTo>
                <a:cubicBezTo>
                  <a:pt x="3877" y="4617"/>
                  <a:pt x="3751" y="4754"/>
                  <a:pt x="3600" y="4754"/>
                </a:cubicBezTo>
                <a:lnTo>
                  <a:pt x="611" y="4754"/>
                </a:lnTo>
                <a:cubicBezTo>
                  <a:pt x="476" y="4754"/>
                  <a:pt x="368" y="4636"/>
                  <a:pt x="368" y="4490"/>
                </a:cubicBezTo>
                <a:lnTo>
                  <a:pt x="368" y="3236"/>
                </a:lnTo>
                <a:cubicBezTo>
                  <a:pt x="368" y="3031"/>
                  <a:pt x="501" y="2861"/>
                  <a:pt x="685" y="2825"/>
                </a:cubicBezTo>
                <a:cubicBezTo>
                  <a:pt x="723" y="2820"/>
                  <a:pt x="751" y="2790"/>
                  <a:pt x="751" y="2749"/>
                </a:cubicBezTo>
                <a:lnTo>
                  <a:pt x="751" y="1840"/>
                </a:lnTo>
                <a:cubicBezTo>
                  <a:pt x="751" y="1793"/>
                  <a:pt x="713" y="1759"/>
                  <a:pt x="670" y="1765"/>
                </a:cubicBezTo>
                <a:cubicBezTo>
                  <a:pt x="292" y="1806"/>
                  <a:pt x="0" y="2151"/>
                  <a:pt x="0" y="2573"/>
                </a:cubicBezTo>
                <a:cubicBezTo>
                  <a:pt x="0" y="2719"/>
                  <a:pt x="0" y="7642"/>
                  <a:pt x="0" y="7484"/>
                </a:cubicBezTo>
                <a:cubicBezTo>
                  <a:pt x="0" y="7636"/>
                  <a:pt x="113" y="7758"/>
                  <a:pt x="253" y="7758"/>
                </a:cubicBezTo>
                <a:lnTo>
                  <a:pt x="842" y="7758"/>
                </a:lnTo>
                <a:cubicBezTo>
                  <a:pt x="982" y="7758"/>
                  <a:pt x="1097" y="7883"/>
                  <a:pt x="1097" y="8035"/>
                </a:cubicBezTo>
                <a:lnTo>
                  <a:pt x="1097" y="12294"/>
                </a:lnTo>
                <a:lnTo>
                  <a:pt x="20478" y="12294"/>
                </a:lnTo>
                <a:lnTo>
                  <a:pt x="20478" y="8035"/>
                </a:lnTo>
                <a:cubicBezTo>
                  <a:pt x="20478" y="7883"/>
                  <a:pt x="20591" y="7758"/>
                  <a:pt x="20731" y="7758"/>
                </a:cubicBezTo>
                <a:lnTo>
                  <a:pt x="21347" y="7758"/>
                </a:lnTo>
                <a:cubicBezTo>
                  <a:pt x="21487" y="7758"/>
                  <a:pt x="21600" y="7636"/>
                  <a:pt x="21600" y="7484"/>
                </a:cubicBezTo>
                <a:lnTo>
                  <a:pt x="21600" y="5034"/>
                </a:lnTo>
                <a:cubicBezTo>
                  <a:pt x="21600" y="4881"/>
                  <a:pt x="21488" y="4759"/>
                  <a:pt x="21342" y="4754"/>
                </a:cubicBezTo>
                <a:lnTo>
                  <a:pt x="17961" y="4754"/>
                </a:lnTo>
                <a:cubicBezTo>
                  <a:pt x="17810" y="4754"/>
                  <a:pt x="17686" y="4617"/>
                  <a:pt x="17686" y="4453"/>
                </a:cubicBezTo>
                <a:lnTo>
                  <a:pt x="17686" y="300"/>
                </a:lnTo>
                <a:cubicBezTo>
                  <a:pt x="17686" y="136"/>
                  <a:pt x="17562" y="0"/>
                  <a:pt x="17411" y="0"/>
                </a:cubicBezTo>
                <a:lnTo>
                  <a:pt x="4152" y="0"/>
                </a:lnTo>
                <a:close/>
                <a:moveTo>
                  <a:pt x="9755" y="4765"/>
                </a:moveTo>
                <a:lnTo>
                  <a:pt x="11818" y="4765"/>
                </a:lnTo>
                <a:lnTo>
                  <a:pt x="15025" y="8246"/>
                </a:lnTo>
                <a:cubicBezTo>
                  <a:pt x="12682" y="10789"/>
                  <a:pt x="8886" y="10789"/>
                  <a:pt x="6543" y="8246"/>
                </a:cubicBezTo>
                <a:lnTo>
                  <a:pt x="9755" y="4765"/>
                </a:lnTo>
                <a:close/>
                <a:moveTo>
                  <a:pt x="1090" y="12963"/>
                </a:moveTo>
                <a:lnTo>
                  <a:pt x="1090" y="20516"/>
                </a:lnTo>
                <a:cubicBezTo>
                  <a:pt x="1090" y="21114"/>
                  <a:pt x="1538" y="21600"/>
                  <a:pt x="2089" y="21600"/>
                </a:cubicBezTo>
                <a:lnTo>
                  <a:pt x="19479" y="21600"/>
                </a:lnTo>
                <a:cubicBezTo>
                  <a:pt x="20030" y="21600"/>
                  <a:pt x="20478" y="21114"/>
                  <a:pt x="20478" y="20516"/>
                </a:cubicBezTo>
                <a:lnTo>
                  <a:pt x="20478" y="12963"/>
                </a:lnTo>
                <a:lnTo>
                  <a:pt x="1090" y="12963"/>
                </a:lnTo>
                <a:close/>
                <a:moveTo>
                  <a:pt x="2743" y="14217"/>
                </a:moveTo>
                <a:lnTo>
                  <a:pt x="3725" y="14217"/>
                </a:lnTo>
                <a:lnTo>
                  <a:pt x="3725" y="15283"/>
                </a:lnTo>
                <a:lnTo>
                  <a:pt x="2743" y="15283"/>
                </a:lnTo>
                <a:lnTo>
                  <a:pt x="2743" y="14217"/>
                </a:lnTo>
                <a:close/>
                <a:moveTo>
                  <a:pt x="4255" y="14217"/>
                </a:moveTo>
                <a:lnTo>
                  <a:pt x="5237" y="14217"/>
                </a:lnTo>
                <a:lnTo>
                  <a:pt x="5237" y="15283"/>
                </a:lnTo>
                <a:lnTo>
                  <a:pt x="4255" y="15283"/>
                </a:lnTo>
                <a:lnTo>
                  <a:pt x="4255" y="14217"/>
                </a:lnTo>
                <a:close/>
                <a:moveTo>
                  <a:pt x="5760" y="14217"/>
                </a:moveTo>
                <a:lnTo>
                  <a:pt x="6743" y="14217"/>
                </a:lnTo>
                <a:lnTo>
                  <a:pt x="6743" y="15283"/>
                </a:lnTo>
                <a:lnTo>
                  <a:pt x="5760" y="15283"/>
                </a:lnTo>
                <a:lnTo>
                  <a:pt x="5760" y="14217"/>
                </a:lnTo>
                <a:close/>
                <a:moveTo>
                  <a:pt x="7271" y="14217"/>
                </a:moveTo>
                <a:lnTo>
                  <a:pt x="8255" y="14217"/>
                </a:lnTo>
                <a:lnTo>
                  <a:pt x="8255" y="15283"/>
                </a:lnTo>
                <a:lnTo>
                  <a:pt x="7271" y="15283"/>
                </a:lnTo>
                <a:lnTo>
                  <a:pt x="7271" y="14217"/>
                </a:lnTo>
                <a:close/>
                <a:moveTo>
                  <a:pt x="8783" y="14217"/>
                </a:moveTo>
                <a:lnTo>
                  <a:pt x="9767" y="14217"/>
                </a:lnTo>
                <a:lnTo>
                  <a:pt x="9767" y="15283"/>
                </a:lnTo>
                <a:lnTo>
                  <a:pt x="8783" y="15283"/>
                </a:lnTo>
                <a:lnTo>
                  <a:pt x="8783" y="14217"/>
                </a:lnTo>
                <a:close/>
                <a:moveTo>
                  <a:pt x="10295" y="14217"/>
                </a:moveTo>
                <a:lnTo>
                  <a:pt x="11278" y="14217"/>
                </a:lnTo>
                <a:lnTo>
                  <a:pt x="11278" y="15283"/>
                </a:lnTo>
                <a:lnTo>
                  <a:pt x="10295" y="15283"/>
                </a:lnTo>
                <a:lnTo>
                  <a:pt x="10295" y="14217"/>
                </a:lnTo>
                <a:close/>
                <a:moveTo>
                  <a:pt x="11801" y="14217"/>
                </a:moveTo>
                <a:lnTo>
                  <a:pt x="12785" y="14217"/>
                </a:lnTo>
                <a:lnTo>
                  <a:pt x="12785" y="15283"/>
                </a:lnTo>
                <a:lnTo>
                  <a:pt x="11801" y="15283"/>
                </a:lnTo>
                <a:lnTo>
                  <a:pt x="11801" y="14217"/>
                </a:lnTo>
                <a:close/>
                <a:moveTo>
                  <a:pt x="13313" y="14217"/>
                </a:moveTo>
                <a:lnTo>
                  <a:pt x="14297" y="14217"/>
                </a:lnTo>
                <a:lnTo>
                  <a:pt x="14297" y="15283"/>
                </a:lnTo>
                <a:lnTo>
                  <a:pt x="13313" y="15283"/>
                </a:lnTo>
                <a:lnTo>
                  <a:pt x="13313" y="14217"/>
                </a:lnTo>
                <a:close/>
                <a:moveTo>
                  <a:pt x="14825" y="14217"/>
                </a:moveTo>
                <a:lnTo>
                  <a:pt x="15808" y="14217"/>
                </a:lnTo>
                <a:lnTo>
                  <a:pt x="15808" y="15283"/>
                </a:lnTo>
                <a:lnTo>
                  <a:pt x="14825" y="15283"/>
                </a:lnTo>
                <a:lnTo>
                  <a:pt x="14825" y="14217"/>
                </a:lnTo>
                <a:close/>
                <a:moveTo>
                  <a:pt x="16331" y="14217"/>
                </a:moveTo>
                <a:lnTo>
                  <a:pt x="17313" y="14217"/>
                </a:lnTo>
                <a:lnTo>
                  <a:pt x="17313" y="15283"/>
                </a:lnTo>
                <a:lnTo>
                  <a:pt x="16331" y="15283"/>
                </a:lnTo>
                <a:lnTo>
                  <a:pt x="16331" y="14217"/>
                </a:lnTo>
                <a:close/>
                <a:moveTo>
                  <a:pt x="17843" y="14217"/>
                </a:moveTo>
                <a:lnTo>
                  <a:pt x="18825" y="14217"/>
                </a:lnTo>
                <a:lnTo>
                  <a:pt x="18825" y="15283"/>
                </a:lnTo>
                <a:lnTo>
                  <a:pt x="17843" y="15283"/>
                </a:lnTo>
                <a:lnTo>
                  <a:pt x="17843" y="14217"/>
                </a:lnTo>
                <a:close/>
                <a:moveTo>
                  <a:pt x="3499" y="15858"/>
                </a:moveTo>
                <a:lnTo>
                  <a:pt x="4481" y="15858"/>
                </a:lnTo>
                <a:lnTo>
                  <a:pt x="4481" y="16923"/>
                </a:lnTo>
                <a:lnTo>
                  <a:pt x="3499" y="16923"/>
                </a:lnTo>
                <a:lnTo>
                  <a:pt x="3499" y="15858"/>
                </a:lnTo>
                <a:close/>
                <a:moveTo>
                  <a:pt x="5011" y="15858"/>
                </a:moveTo>
                <a:lnTo>
                  <a:pt x="5993" y="15858"/>
                </a:lnTo>
                <a:lnTo>
                  <a:pt x="5993" y="16923"/>
                </a:lnTo>
                <a:lnTo>
                  <a:pt x="5011" y="16923"/>
                </a:lnTo>
                <a:lnTo>
                  <a:pt x="5011" y="15858"/>
                </a:lnTo>
                <a:close/>
                <a:moveTo>
                  <a:pt x="6516" y="15858"/>
                </a:moveTo>
                <a:lnTo>
                  <a:pt x="7499" y="15858"/>
                </a:lnTo>
                <a:lnTo>
                  <a:pt x="7499" y="16923"/>
                </a:lnTo>
                <a:lnTo>
                  <a:pt x="6516" y="16923"/>
                </a:lnTo>
                <a:lnTo>
                  <a:pt x="6516" y="15858"/>
                </a:lnTo>
                <a:close/>
                <a:moveTo>
                  <a:pt x="8027" y="15858"/>
                </a:moveTo>
                <a:lnTo>
                  <a:pt x="9011" y="15858"/>
                </a:lnTo>
                <a:lnTo>
                  <a:pt x="9011" y="16923"/>
                </a:lnTo>
                <a:lnTo>
                  <a:pt x="8027" y="16923"/>
                </a:lnTo>
                <a:lnTo>
                  <a:pt x="8027" y="15858"/>
                </a:lnTo>
                <a:close/>
                <a:moveTo>
                  <a:pt x="9539" y="15858"/>
                </a:moveTo>
                <a:lnTo>
                  <a:pt x="10522" y="15858"/>
                </a:lnTo>
                <a:lnTo>
                  <a:pt x="10522" y="16923"/>
                </a:lnTo>
                <a:lnTo>
                  <a:pt x="9539" y="16923"/>
                </a:lnTo>
                <a:lnTo>
                  <a:pt x="9539" y="15858"/>
                </a:lnTo>
                <a:close/>
                <a:moveTo>
                  <a:pt x="11045" y="15858"/>
                </a:moveTo>
                <a:lnTo>
                  <a:pt x="12029" y="15858"/>
                </a:lnTo>
                <a:lnTo>
                  <a:pt x="12029" y="16923"/>
                </a:lnTo>
                <a:lnTo>
                  <a:pt x="11045" y="16923"/>
                </a:lnTo>
                <a:lnTo>
                  <a:pt x="11045" y="15858"/>
                </a:lnTo>
                <a:close/>
                <a:moveTo>
                  <a:pt x="12557" y="15858"/>
                </a:moveTo>
                <a:lnTo>
                  <a:pt x="13541" y="15858"/>
                </a:lnTo>
                <a:lnTo>
                  <a:pt x="13541" y="16923"/>
                </a:lnTo>
                <a:lnTo>
                  <a:pt x="12557" y="16923"/>
                </a:lnTo>
                <a:lnTo>
                  <a:pt x="12557" y="15858"/>
                </a:lnTo>
                <a:close/>
                <a:moveTo>
                  <a:pt x="14069" y="15858"/>
                </a:moveTo>
                <a:lnTo>
                  <a:pt x="15052" y="15858"/>
                </a:lnTo>
                <a:lnTo>
                  <a:pt x="15052" y="16923"/>
                </a:lnTo>
                <a:lnTo>
                  <a:pt x="14069" y="16923"/>
                </a:lnTo>
                <a:lnTo>
                  <a:pt x="14069" y="15858"/>
                </a:lnTo>
                <a:close/>
                <a:moveTo>
                  <a:pt x="15580" y="15858"/>
                </a:moveTo>
                <a:lnTo>
                  <a:pt x="16564" y="15858"/>
                </a:lnTo>
                <a:lnTo>
                  <a:pt x="16564" y="16923"/>
                </a:lnTo>
                <a:lnTo>
                  <a:pt x="15580" y="16923"/>
                </a:lnTo>
                <a:lnTo>
                  <a:pt x="15580" y="15858"/>
                </a:lnTo>
                <a:close/>
                <a:moveTo>
                  <a:pt x="17087" y="15858"/>
                </a:moveTo>
                <a:lnTo>
                  <a:pt x="18069" y="15858"/>
                </a:lnTo>
                <a:lnTo>
                  <a:pt x="18069" y="16923"/>
                </a:lnTo>
                <a:lnTo>
                  <a:pt x="17087" y="16923"/>
                </a:lnTo>
                <a:lnTo>
                  <a:pt x="17087" y="15858"/>
                </a:lnTo>
                <a:close/>
                <a:moveTo>
                  <a:pt x="4255" y="17498"/>
                </a:moveTo>
                <a:lnTo>
                  <a:pt x="5237" y="17498"/>
                </a:lnTo>
                <a:lnTo>
                  <a:pt x="5237" y="18564"/>
                </a:lnTo>
                <a:lnTo>
                  <a:pt x="4255" y="18564"/>
                </a:lnTo>
                <a:lnTo>
                  <a:pt x="4255" y="17498"/>
                </a:lnTo>
                <a:close/>
                <a:moveTo>
                  <a:pt x="5760" y="17498"/>
                </a:moveTo>
                <a:lnTo>
                  <a:pt x="6743" y="17498"/>
                </a:lnTo>
                <a:lnTo>
                  <a:pt x="6743" y="18564"/>
                </a:lnTo>
                <a:lnTo>
                  <a:pt x="5760" y="18564"/>
                </a:lnTo>
                <a:lnTo>
                  <a:pt x="5760" y="17498"/>
                </a:lnTo>
                <a:close/>
                <a:moveTo>
                  <a:pt x="7271" y="17498"/>
                </a:moveTo>
                <a:lnTo>
                  <a:pt x="8255" y="17498"/>
                </a:lnTo>
                <a:lnTo>
                  <a:pt x="8255" y="18564"/>
                </a:lnTo>
                <a:lnTo>
                  <a:pt x="7271" y="18564"/>
                </a:lnTo>
                <a:lnTo>
                  <a:pt x="7271" y="17498"/>
                </a:lnTo>
                <a:close/>
                <a:moveTo>
                  <a:pt x="8783" y="17498"/>
                </a:moveTo>
                <a:lnTo>
                  <a:pt x="9767" y="17498"/>
                </a:lnTo>
                <a:lnTo>
                  <a:pt x="9767" y="18564"/>
                </a:lnTo>
                <a:lnTo>
                  <a:pt x="8783" y="18564"/>
                </a:lnTo>
                <a:lnTo>
                  <a:pt x="8783" y="17498"/>
                </a:lnTo>
                <a:close/>
                <a:moveTo>
                  <a:pt x="10295" y="17498"/>
                </a:moveTo>
                <a:lnTo>
                  <a:pt x="11278" y="17498"/>
                </a:lnTo>
                <a:lnTo>
                  <a:pt x="11278" y="18564"/>
                </a:lnTo>
                <a:lnTo>
                  <a:pt x="10295" y="18564"/>
                </a:lnTo>
                <a:lnTo>
                  <a:pt x="10295" y="17498"/>
                </a:lnTo>
                <a:close/>
                <a:moveTo>
                  <a:pt x="11801" y="17498"/>
                </a:moveTo>
                <a:lnTo>
                  <a:pt x="12785" y="17498"/>
                </a:lnTo>
                <a:lnTo>
                  <a:pt x="12785" y="18564"/>
                </a:lnTo>
                <a:lnTo>
                  <a:pt x="11801" y="18564"/>
                </a:lnTo>
                <a:lnTo>
                  <a:pt x="11801" y="17498"/>
                </a:lnTo>
                <a:close/>
                <a:moveTo>
                  <a:pt x="13313" y="17498"/>
                </a:moveTo>
                <a:lnTo>
                  <a:pt x="14297" y="17498"/>
                </a:lnTo>
                <a:lnTo>
                  <a:pt x="14297" y="18564"/>
                </a:lnTo>
                <a:lnTo>
                  <a:pt x="13313" y="18564"/>
                </a:lnTo>
                <a:lnTo>
                  <a:pt x="13313" y="17498"/>
                </a:lnTo>
                <a:close/>
                <a:moveTo>
                  <a:pt x="14825" y="17498"/>
                </a:moveTo>
                <a:lnTo>
                  <a:pt x="15808" y="17498"/>
                </a:lnTo>
                <a:lnTo>
                  <a:pt x="15808" y="18564"/>
                </a:lnTo>
                <a:lnTo>
                  <a:pt x="14825" y="18564"/>
                </a:lnTo>
                <a:lnTo>
                  <a:pt x="14825" y="17498"/>
                </a:lnTo>
                <a:close/>
                <a:moveTo>
                  <a:pt x="16331" y="17498"/>
                </a:moveTo>
                <a:lnTo>
                  <a:pt x="17313" y="17498"/>
                </a:lnTo>
                <a:lnTo>
                  <a:pt x="17313" y="18564"/>
                </a:lnTo>
                <a:lnTo>
                  <a:pt x="16331" y="18564"/>
                </a:lnTo>
                <a:lnTo>
                  <a:pt x="16331" y="17498"/>
                </a:lnTo>
                <a:close/>
                <a:moveTo>
                  <a:pt x="6743" y="19139"/>
                </a:moveTo>
                <a:lnTo>
                  <a:pt x="14820" y="19139"/>
                </a:lnTo>
                <a:lnTo>
                  <a:pt x="14820" y="20205"/>
                </a:lnTo>
                <a:lnTo>
                  <a:pt x="6743" y="20205"/>
                </a:lnTo>
                <a:lnTo>
                  <a:pt x="6743" y="19139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000000"/>
              </a:gs>
            </a:gsLst>
            <a:lin ang="3363332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5" name="Icosahedron"/>
          <p:cNvSpPr/>
          <p:nvPr/>
        </p:nvSpPr>
        <p:spPr>
          <a:xfrm rot="17487773">
            <a:off x="20098167" y="3782380"/>
            <a:ext cx="14441821" cy="16170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1616" y="21559"/>
                </a:moveTo>
                <a:cubicBezTo>
                  <a:pt x="11630" y="21562"/>
                  <a:pt x="11645" y="21560"/>
                  <a:pt x="11659" y="21553"/>
                </a:cubicBezTo>
                <a:lnTo>
                  <a:pt x="21143" y="16672"/>
                </a:lnTo>
                <a:cubicBezTo>
                  <a:pt x="21249" y="16618"/>
                  <a:pt x="21258" y="16485"/>
                  <a:pt x="21160" y="16419"/>
                </a:cubicBezTo>
                <a:lnTo>
                  <a:pt x="18122" y="14368"/>
                </a:lnTo>
                <a:cubicBezTo>
                  <a:pt x="18049" y="14318"/>
                  <a:pt x="17943" y="14331"/>
                  <a:pt x="17885" y="14396"/>
                </a:cubicBezTo>
                <a:lnTo>
                  <a:pt x="11581" y="21473"/>
                </a:lnTo>
                <a:cubicBezTo>
                  <a:pt x="11550" y="21508"/>
                  <a:pt x="11577" y="21552"/>
                  <a:pt x="11616" y="21559"/>
                </a:cubicBezTo>
                <a:close/>
                <a:moveTo>
                  <a:pt x="9982" y="21559"/>
                </a:moveTo>
                <a:cubicBezTo>
                  <a:pt x="10022" y="21552"/>
                  <a:pt x="10048" y="21508"/>
                  <a:pt x="10017" y="21473"/>
                </a:cubicBezTo>
                <a:lnTo>
                  <a:pt x="3713" y="14396"/>
                </a:lnTo>
                <a:cubicBezTo>
                  <a:pt x="3655" y="14331"/>
                  <a:pt x="3551" y="14318"/>
                  <a:pt x="3478" y="14368"/>
                </a:cubicBezTo>
                <a:lnTo>
                  <a:pt x="440" y="16419"/>
                </a:lnTo>
                <a:cubicBezTo>
                  <a:pt x="342" y="16485"/>
                  <a:pt x="351" y="16618"/>
                  <a:pt x="457" y="16672"/>
                </a:cubicBezTo>
                <a:lnTo>
                  <a:pt x="9939" y="21553"/>
                </a:lnTo>
                <a:cubicBezTo>
                  <a:pt x="9953" y="21560"/>
                  <a:pt x="9968" y="21562"/>
                  <a:pt x="9982" y="21559"/>
                </a:cubicBezTo>
                <a:close/>
                <a:moveTo>
                  <a:pt x="10799" y="21544"/>
                </a:moveTo>
                <a:cubicBezTo>
                  <a:pt x="10849" y="21544"/>
                  <a:pt x="10899" y="21525"/>
                  <a:pt x="10933" y="21487"/>
                </a:cubicBezTo>
                <a:lnTo>
                  <a:pt x="17239" y="14408"/>
                </a:lnTo>
                <a:cubicBezTo>
                  <a:pt x="17328" y="14309"/>
                  <a:pt x="17247" y="14160"/>
                  <a:pt x="17104" y="14160"/>
                </a:cubicBezTo>
                <a:lnTo>
                  <a:pt x="4494" y="14160"/>
                </a:lnTo>
                <a:cubicBezTo>
                  <a:pt x="4350" y="14160"/>
                  <a:pt x="4272" y="14308"/>
                  <a:pt x="4361" y="14408"/>
                </a:cubicBezTo>
                <a:lnTo>
                  <a:pt x="10667" y="21487"/>
                </a:lnTo>
                <a:cubicBezTo>
                  <a:pt x="10701" y="21525"/>
                  <a:pt x="10749" y="21544"/>
                  <a:pt x="10799" y="21544"/>
                </a:cubicBezTo>
                <a:close/>
                <a:moveTo>
                  <a:pt x="21415" y="16004"/>
                </a:moveTo>
                <a:cubicBezTo>
                  <a:pt x="21508" y="16010"/>
                  <a:pt x="21600" y="15946"/>
                  <a:pt x="21600" y="15852"/>
                </a:cubicBezTo>
                <a:lnTo>
                  <a:pt x="21600" y="6639"/>
                </a:lnTo>
                <a:cubicBezTo>
                  <a:pt x="21600" y="6580"/>
                  <a:pt x="21508" y="6565"/>
                  <a:pt x="21483" y="6620"/>
                </a:cubicBezTo>
                <a:lnTo>
                  <a:pt x="18295" y="13789"/>
                </a:lnTo>
                <a:cubicBezTo>
                  <a:pt x="18267" y="13852"/>
                  <a:pt x="18289" y="13924"/>
                  <a:pt x="18350" y="13966"/>
                </a:cubicBezTo>
                <a:lnTo>
                  <a:pt x="21326" y="15973"/>
                </a:lnTo>
                <a:cubicBezTo>
                  <a:pt x="21354" y="15992"/>
                  <a:pt x="21384" y="16002"/>
                  <a:pt x="21415" y="16004"/>
                </a:cubicBezTo>
                <a:close/>
                <a:moveTo>
                  <a:pt x="183" y="16004"/>
                </a:moveTo>
                <a:cubicBezTo>
                  <a:pt x="214" y="16002"/>
                  <a:pt x="246" y="15992"/>
                  <a:pt x="274" y="15973"/>
                </a:cubicBezTo>
                <a:lnTo>
                  <a:pt x="3248" y="13966"/>
                </a:lnTo>
                <a:cubicBezTo>
                  <a:pt x="3309" y="13924"/>
                  <a:pt x="3333" y="13852"/>
                  <a:pt x="3305" y="13789"/>
                </a:cubicBezTo>
                <a:lnTo>
                  <a:pt x="117" y="6620"/>
                </a:lnTo>
                <a:cubicBezTo>
                  <a:pt x="92" y="6565"/>
                  <a:pt x="0" y="6580"/>
                  <a:pt x="0" y="6639"/>
                </a:cubicBezTo>
                <a:lnTo>
                  <a:pt x="0" y="15852"/>
                </a:lnTo>
                <a:cubicBezTo>
                  <a:pt x="0" y="15946"/>
                  <a:pt x="90" y="16010"/>
                  <a:pt x="183" y="16004"/>
                </a:cubicBezTo>
                <a:close/>
                <a:moveTo>
                  <a:pt x="16842" y="13716"/>
                </a:moveTo>
                <a:cubicBezTo>
                  <a:pt x="16974" y="13716"/>
                  <a:pt x="17056" y="13589"/>
                  <a:pt x="16990" y="13487"/>
                </a:cubicBezTo>
                <a:lnTo>
                  <a:pt x="10947" y="4308"/>
                </a:lnTo>
                <a:cubicBezTo>
                  <a:pt x="10881" y="4207"/>
                  <a:pt x="10719" y="4207"/>
                  <a:pt x="10653" y="4308"/>
                </a:cubicBezTo>
                <a:lnTo>
                  <a:pt x="4610" y="13487"/>
                </a:lnTo>
                <a:cubicBezTo>
                  <a:pt x="4544" y="13589"/>
                  <a:pt x="4624" y="13716"/>
                  <a:pt x="4756" y="13716"/>
                </a:cubicBezTo>
                <a:lnTo>
                  <a:pt x="16842" y="13716"/>
                </a:lnTo>
                <a:close/>
                <a:moveTo>
                  <a:pt x="17745" y="13588"/>
                </a:moveTo>
                <a:cubicBezTo>
                  <a:pt x="17806" y="13584"/>
                  <a:pt x="17864" y="13551"/>
                  <a:pt x="17891" y="13492"/>
                </a:cubicBezTo>
                <a:lnTo>
                  <a:pt x="21359" y="5694"/>
                </a:lnTo>
                <a:cubicBezTo>
                  <a:pt x="21399" y="5605"/>
                  <a:pt x="21337" y="5504"/>
                  <a:pt x="21230" y="5487"/>
                </a:cubicBezTo>
                <a:lnTo>
                  <a:pt x="11632" y="3976"/>
                </a:lnTo>
                <a:cubicBezTo>
                  <a:pt x="11488" y="3954"/>
                  <a:pt x="11381" y="4092"/>
                  <a:pt x="11455" y="4204"/>
                </a:cubicBezTo>
                <a:lnTo>
                  <a:pt x="17585" y="13513"/>
                </a:lnTo>
                <a:cubicBezTo>
                  <a:pt x="17621" y="13568"/>
                  <a:pt x="17684" y="13592"/>
                  <a:pt x="17745" y="13588"/>
                </a:cubicBezTo>
                <a:close/>
                <a:moveTo>
                  <a:pt x="3855" y="13588"/>
                </a:moveTo>
                <a:cubicBezTo>
                  <a:pt x="3916" y="13592"/>
                  <a:pt x="3979" y="13568"/>
                  <a:pt x="4015" y="13513"/>
                </a:cubicBezTo>
                <a:lnTo>
                  <a:pt x="10143" y="4204"/>
                </a:lnTo>
                <a:cubicBezTo>
                  <a:pt x="10217" y="4092"/>
                  <a:pt x="10109" y="3954"/>
                  <a:pt x="9966" y="3976"/>
                </a:cubicBezTo>
                <a:lnTo>
                  <a:pt x="370" y="5487"/>
                </a:lnTo>
                <a:cubicBezTo>
                  <a:pt x="263" y="5504"/>
                  <a:pt x="201" y="5605"/>
                  <a:pt x="241" y="5694"/>
                </a:cubicBezTo>
                <a:lnTo>
                  <a:pt x="3709" y="13492"/>
                </a:lnTo>
                <a:cubicBezTo>
                  <a:pt x="3735" y="13551"/>
                  <a:pt x="3794" y="13584"/>
                  <a:pt x="3855" y="13588"/>
                </a:cubicBezTo>
                <a:close/>
                <a:moveTo>
                  <a:pt x="20633" y="4943"/>
                </a:moveTo>
                <a:cubicBezTo>
                  <a:pt x="20699" y="4953"/>
                  <a:pt x="20734" y="4874"/>
                  <a:pt x="20676" y="4844"/>
                </a:cubicBezTo>
                <a:lnTo>
                  <a:pt x="11305" y="21"/>
                </a:lnTo>
                <a:cubicBezTo>
                  <a:pt x="11191" y="-38"/>
                  <a:pt x="11050" y="35"/>
                  <a:pt x="11050" y="153"/>
                </a:cubicBezTo>
                <a:lnTo>
                  <a:pt x="11050" y="3305"/>
                </a:lnTo>
                <a:cubicBezTo>
                  <a:pt x="11050" y="3379"/>
                  <a:pt x="11109" y="3443"/>
                  <a:pt x="11190" y="3456"/>
                </a:cubicBezTo>
                <a:lnTo>
                  <a:pt x="20633" y="4943"/>
                </a:lnTo>
                <a:close/>
                <a:moveTo>
                  <a:pt x="967" y="4943"/>
                </a:moveTo>
                <a:lnTo>
                  <a:pt x="10410" y="3456"/>
                </a:lnTo>
                <a:cubicBezTo>
                  <a:pt x="10491" y="3443"/>
                  <a:pt x="10550" y="3379"/>
                  <a:pt x="10550" y="3305"/>
                </a:cubicBezTo>
                <a:lnTo>
                  <a:pt x="10550" y="153"/>
                </a:lnTo>
                <a:cubicBezTo>
                  <a:pt x="10550" y="36"/>
                  <a:pt x="10408" y="-37"/>
                  <a:pt x="10295" y="21"/>
                </a:cubicBezTo>
                <a:lnTo>
                  <a:pt x="924" y="4844"/>
                </a:lnTo>
                <a:cubicBezTo>
                  <a:pt x="866" y="4874"/>
                  <a:pt x="900" y="4953"/>
                  <a:pt x="967" y="4943"/>
                </a:cubicBez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6" name="Icosahedron"/>
          <p:cNvSpPr/>
          <p:nvPr/>
        </p:nvSpPr>
        <p:spPr>
          <a:xfrm rot="17487773">
            <a:off x="-9555940" y="-11116717"/>
            <a:ext cx="14441822" cy="16170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1616" y="21559"/>
                </a:moveTo>
                <a:cubicBezTo>
                  <a:pt x="11630" y="21562"/>
                  <a:pt x="11645" y="21560"/>
                  <a:pt x="11659" y="21553"/>
                </a:cubicBezTo>
                <a:lnTo>
                  <a:pt x="21143" y="16672"/>
                </a:lnTo>
                <a:cubicBezTo>
                  <a:pt x="21249" y="16618"/>
                  <a:pt x="21258" y="16485"/>
                  <a:pt x="21160" y="16419"/>
                </a:cubicBezTo>
                <a:lnTo>
                  <a:pt x="18122" y="14368"/>
                </a:lnTo>
                <a:cubicBezTo>
                  <a:pt x="18049" y="14318"/>
                  <a:pt x="17943" y="14331"/>
                  <a:pt x="17885" y="14396"/>
                </a:cubicBezTo>
                <a:lnTo>
                  <a:pt x="11581" y="21473"/>
                </a:lnTo>
                <a:cubicBezTo>
                  <a:pt x="11550" y="21508"/>
                  <a:pt x="11577" y="21552"/>
                  <a:pt x="11616" y="21559"/>
                </a:cubicBezTo>
                <a:close/>
                <a:moveTo>
                  <a:pt x="9982" y="21559"/>
                </a:moveTo>
                <a:cubicBezTo>
                  <a:pt x="10022" y="21552"/>
                  <a:pt x="10048" y="21508"/>
                  <a:pt x="10017" y="21473"/>
                </a:cubicBezTo>
                <a:lnTo>
                  <a:pt x="3713" y="14396"/>
                </a:lnTo>
                <a:cubicBezTo>
                  <a:pt x="3655" y="14331"/>
                  <a:pt x="3551" y="14318"/>
                  <a:pt x="3478" y="14368"/>
                </a:cubicBezTo>
                <a:lnTo>
                  <a:pt x="440" y="16419"/>
                </a:lnTo>
                <a:cubicBezTo>
                  <a:pt x="342" y="16485"/>
                  <a:pt x="351" y="16618"/>
                  <a:pt x="457" y="16672"/>
                </a:cubicBezTo>
                <a:lnTo>
                  <a:pt x="9939" y="21553"/>
                </a:lnTo>
                <a:cubicBezTo>
                  <a:pt x="9953" y="21560"/>
                  <a:pt x="9968" y="21562"/>
                  <a:pt x="9982" y="21559"/>
                </a:cubicBezTo>
                <a:close/>
                <a:moveTo>
                  <a:pt x="10799" y="21544"/>
                </a:moveTo>
                <a:cubicBezTo>
                  <a:pt x="10849" y="21544"/>
                  <a:pt x="10899" y="21525"/>
                  <a:pt x="10933" y="21487"/>
                </a:cubicBezTo>
                <a:lnTo>
                  <a:pt x="17239" y="14408"/>
                </a:lnTo>
                <a:cubicBezTo>
                  <a:pt x="17328" y="14309"/>
                  <a:pt x="17247" y="14160"/>
                  <a:pt x="17104" y="14160"/>
                </a:cubicBezTo>
                <a:lnTo>
                  <a:pt x="4494" y="14160"/>
                </a:lnTo>
                <a:cubicBezTo>
                  <a:pt x="4350" y="14160"/>
                  <a:pt x="4272" y="14308"/>
                  <a:pt x="4361" y="14408"/>
                </a:cubicBezTo>
                <a:lnTo>
                  <a:pt x="10667" y="21487"/>
                </a:lnTo>
                <a:cubicBezTo>
                  <a:pt x="10701" y="21525"/>
                  <a:pt x="10749" y="21544"/>
                  <a:pt x="10799" y="21544"/>
                </a:cubicBezTo>
                <a:close/>
                <a:moveTo>
                  <a:pt x="21415" y="16004"/>
                </a:moveTo>
                <a:cubicBezTo>
                  <a:pt x="21508" y="16010"/>
                  <a:pt x="21600" y="15946"/>
                  <a:pt x="21600" y="15852"/>
                </a:cubicBezTo>
                <a:lnTo>
                  <a:pt x="21600" y="6639"/>
                </a:lnTo>
                <a:cubicBezTo>
                  <a:pt x="21600" y="6580"/>
                  <a:pt x="21508" y="6565"/>
                  <a:pt x="21483" y="6620"/>
                </a:cubicBezTo>
                <a:lnTo>
                  <a:pt x="18295" y="13789"/>
                </a:lnTo>
                <a:cubicBezTo>
                  <a:pt x="18267" y="13852"/>
                  <a:pt x="18289" y="13924"/>
                  <a:pt x="18350" y="13966"/>
                </a:cubicBezTo>
                <a:lnTo>
                  <a:pt x="21326" y="15973"/>
                </a:lnTo>
                <a:cubicBezTo>
                  <a:pt x="21354" y="15992"/>
                  <a:pt x="21384" y="16002"/>
                  <a:pt x="21415" y="16004"/>
                </a:cubicBezTo>
                <a:close/>
                <a:moveTo>
                  <a:pt x="183" y="16004"/>
                </a:moveTo>
                <a:cubicBezTo>
                  <a:pt x="214" y="16002"/>
                  <a:pt x="246" y="15992"/>
                  <a:pt x="274" y="15973"/>
                </a:cubicBezTo>
                <a:lnTo>
                  <a:pt x="3248" y="13966"/>
                </a:lnTo>
                <a:cubicBezTo>
                  <a:pt x="3309" y="13924"/>
                  <a:pt x="3333" y="13852"/>
                  <a:pt x="3305" y="13789"/>
                </a:cubicBezTo>
                <a:lnTo>
                  <a:pt x="117" y="6620"/>
                </a:lnTo>
                <a:cubicBezTo>
                  <a:pt x="92" y="6565"/>
                  <a:pt x="0" y="6580"/>
                  <a:pt x="0" y="6639"/>
                </a:cubicBezTo>
                <a:lnTo>
                  <a:pt x="0" y="15852"/>
                </a:lnTo>
                <a:cubicBezTo>
                  <a:pt x="0" y="15946"/>
                  <a:pt x="90" y="16010"/>
                  <a:pt x="183" y="16004"/>
                </a:cubicBezTo>
                <a:close/>
                <a:moveTo>
                  <a:pt x="16842" y="13716"/>
                </a:moveTo>
                <a:cubicBezTo>
                  <a:pt x="16974" y="13716"/>
                  <a:pt x="17056" y="13589"/>
                  <a:pt x="16990" y="13487"/>
                </a:cubicBezTo>
                <a:lnTo>
                  <a:pt x="10947" y="4308"/>
                </a:lnTo>
                <a:cubicBezTo>
                  <a:pt x="10881" y="4207"/>
                  <a:pt x="10719" y="4207"/>
                  <a:pt x="10653" y="4308"/>
                </a:cubicBezTo>
                <a:lnTo>
                  <a:pt x="4610" y="13487"/>
                </a:lnTo>
                <a:cubicBezTo>
                  <a:pt x="4544" y="13589"/>
                  <a:pt x="4624" y="13716"/>
                  <a:pt x="4756" y="13716"/>
                </a:cubicBezTo>
                <a:lnTo>
                  <a:pt x="16842" y="13716"/>
                </a:lnTo>
                <a:close/>
                <a:moveTo>
                  <a:pt x="17745" y="13588"/>
                </a:moveTo>
                <a:cubicBezTo>
                  <a:pt x="17806" y="13584"/>
                  <a:pt x="17864" y="13551"/>
                  <a:pt x="17891" y="13492"/>
                </a:cubicBezTo>
                <a:lnTo>
                  <a:pt x="21359" y="5694"/>
                </a:lnTo>
                <a:cubicBezTo>
                  <a:pt x="21399" y="5605"/>
                  <a:pt x="21337" y="5504"/>
                  <a:pt x="21230" y="5487"/>
                </a:cubicBezTo>
                <a:lnTo>
                  <a:pt x="11632" y="3976"/>
                </a:lnTo>
                <a:cubicBezTo>
                  <a:pt x="11488" y="3954"/>
                  <a:pt x="11381" y="4092"/>
                  <a:pt x="11455" y="4204"/>
                </a:cubicBezTo>
                <a:lnTo>
                  <a:pt x="17585" y="13513"/>
                </a:lnTo>
                <a:cubicBezTo>
                  <a:pt x="17621" y="13568"/>
                  <a:pt x="17684" y="13592"/>
                  <a:pt x="17745" y="13588"/>
                </a:cubicBezTo>
                <a:close/>
                <a:moveTo>
                  <a:pt x="3855" y="13588"/>
                </a:moveTo>
                <a:cubicBezTo>
                  <a:pt x="3916" y="13592"/>
                  <a:pt x="3979" y="13568"/>
                  <a:pt x="4015" y="13513"/>
                </a:cubicBezTo>
                <a:lnTo>
                  <a:pt x="10143" y="4204"/>
                </a:lnTo>
                <a:cubicBezTo>
                  <a:pt x="10217" y="4092"/>
                  <a:pt x="10109" y="3954"/>
                  <a:pt x="9966" y="3976"/>
                </a:cubicBezTo>
                <a:lnTo>
                  <a:pt x="370" y="5487"/>
                </a:lnTo>
                <a:cubicBezTo>
                  <a:pt x="263" y="5504"/>
                  <a:pt x="201" y="5605"/>
                  <a:pt x="241" y="5694"/>
                </a:cubicBezTo>
                <a:lnTo>
                  <a:pt x="3709" y="13492"/>
                </a:lnTo>
                <a:cubicBezTo>
                  <a:pt x="3735" y="13551"/>
                  <a:pt x="3794" y="13584"/>
                  <a:pt x="3855" y="13588"/>
                </a:cubicBezTo>
                <a:close/>
                <a:moveTo>
                  <a:pt x="20633" y="4943"/>
                </a:moveTo>
                <a:cubicBezTo>
                  <a:pt x="20699" y="4953"/>
                  <a:pt x="20734" y="4874"/>
                  <a:pt x="20676" y="4844"/>
                </a:cubicBezTo>
                <a:lnTo>
                  <a:pt x="11305" y="21"/>
                </a:lnTo>
                <a:cubicBezTo>
                  <a:pt x="11191" y="-38"/>
                  <a:pt x="11050" y="35"/>
                  <a:pt x="11050" y="153"/>
                </a:cubicBezTo>
                <a:lnTo>
                  <a:pt x="11050" y="3305"/>
                </a:lnTo>
                <a:cubicBezTo>
                  <a:pt x="11050" y="3379"/>
                  <a:pt x="11109" y="3443"/>
                  <a:pt x="11190" y="3456"/>
                </a:cubicBezTo>
                <a:lnTo>
                  <a:pt x="20633" y="4943"/>
                </a:lnTo>
                <a:close/>
                <a:moveTo>
                  <a:pt x="967" y="4943"/>
                </a:moveTo>
                <a:lnTo>
                  <a:pt x="10410" y="3456"/>
                </a:lnTo>
                <a:cubicBezTo>
                  <a:pt x="10491" y="3443"/>
                  <a:pt x="10550" y="3379"/>
                  <a:pt x="10550" y="3305"/>
                </a:cubicBezTo>
                <a:lnTo>
                  <a:pt x="10550" y="153"/>
                </a:lnTo>
                <a:cubicBezTo>
                  <a:pt x="10550" y="36"/>
                  <a:pt x="10408" y="-37"/>
                  <a:pt x="10295" y="21"/>
                </a:cubicBezTo>
                <a:lnTo>
                  <a:pt x="924" y="4844"/>
                </a:lnTo>
                <a:cubicBezTo>
                  <a:pt x="866" y="4874"/>
                  <a:pt x="900" y="4953"/>
                  <a:pt x="967" y="4943"/>
                </a:cubicBez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Иде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Идея</a:t>
            </a:r>
          </a:p>
        </p:txBody>
      </p:sp>
      <p:sp>
        <p:nvSpPr>
          <p:cNvPr id="159" name="Иметь возможность смотреть каталоги музеев с произведениями искусства, не заходя на их сайты."/>
          <p:cNvSpPr txBox="1"/>
          <p:nvPr>
            <p:ph type="body" idx="21"/>
          </p:nvPr>
        </p:nvSpPr>
        <p:spPr>
          <a:xfrm>
            <a:off x="1206499" y="3960771"/>
            <a:ext cx="21971001" cy="54800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Иметь возможность смотреть каталоги музеев с произведениями искусства, не заходя на их сайты.</a:t>
            </a:r>
          </a:p>
        </p:txBody>
      </p:sp>
      <p:sp>
        <p:nvSpPr>
          <p:cNvPr id="160" name="Icosahedron"/>
          <p:cNvSpPr/>
          <p:nvPr/>
        </p:nvSpPr>
        <p:spPr>
          <a:xfrm rot="17487773">
            <a:off x="-10698388" y="4800103"/>
            <a:ext cx="14441822" cy="16170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1616" y="21559"/>
                </a:moveTo>
                <a:cubicBezTo>
                  <a:pt x="11630" y="21562"/>
                  <a:pt x="11645" y="21560"/>
                  <a:pt x="11659" y="21553"/>
                </a:cubicBezTo>
                <a:lnTo>
                  <a:pt x="21143" y="16672"/>
                </a:lnTo>
                <a:cubicBezTo>
                  <a:pt x="21249" y="16618"/>
                  <a:pt x="21258" y="16485"/>
                  <a:pt x="21160" y="16419"/>
                </a:cubicBezTo>
                <a:lnTo>
                  <a:pt x="18122" y="14368"/>
                </a:lnTo>
                <a:cubicBezTo>
                  <a:pt x="18049" y="14318"/>
                  <a:pt x="17943" y="14331"/>
                  <a:pt x="17885" y="14396"/>
                </a:cubicBezTo>
                <a:lnTo>
                  <a:pt x="11581" y="21473"/>
                </a:lnTo>
                <a:cubicBezTo>
                  <a:pt x="11550" y="21508"/>
                  <a:pt x="11577" y="21552"/>
                  <a:pt x="11616" y="21559"/>
                </a:cubicBezTo>
                <a:close/>
                <a:moveTo>
                  <a:pt x="9982" y="21559"/>
                </a:moveTo>
                <a:cubicBezTo>
                  <a:pt x="10022" y="21552"/>
                  <a:pt x="10048" y="21508"/>
                  <a:pt x="10017" y="21473"/>
                </a:cubicBezTo>
                <a:lnTo>
                  <a:pt x="3713" y="14396"/>
                </a:lnTo>
                <a:cubicBezTo>
                  <a:pt x="3655" y="14331"/>
                  <a:pt x="3551" y="14318"/>
                  <a:pt x="3478" y="14368"/>
                </a:cubicBezTo>
                <a:lnTo>
                  <a:pt x="440" y="16419"/>
                </a:lnTo>
                <a:cubicBezTo>
                  <a:pt x="342" y="16485"/>
                  <a:pt x="351" y="16618"/>
                  <a:pt x="457" y="16672"/>
                </a:cubicBezTo>
                <a:lnTo>
                  <a:pt x="9939" y="21553"/>
                </a:lnTo>
                <a:cubicBezTo>
                  <a:pt x="9953" y="21560"/>
                  <a:pt x="9968" y="21562"/>
                  <a:pt x="9982" y="21559"/>
                </a:cubicBezTo>
                <a:close/>
                <a:moveTo>
                  <a:pt x="10799" y="21544"/>
                </a:moveTo>
                <a:cubicBezTo>
                  <a:pt x="10849" y="21544"/>
                  <a:pt x="10899" y="21525"/>
                  <a:pt x="10933" y="21487"/>
                </a:cubicBezTo>
                <a:lnTo>
                  <a:pt x="17239" y="14408"/>
                </a:lnTo>
                <a:cubicBezTo>
                  <a:pt x="17328" y="14309"/>
                  <a:pt x="17247" y="14160"/>
                  <a:pt x="17104" y="14160"/>
                </a:cubicBezTo>
                <a:lnTo>
                  <a:pt x="4494" y="14160"/>
                </a:lnTo>
                <a:cubicBezTo>
                  <a:pt x="4350" y="14160"/>
                  <a:pt x="4272" y="14308"/>
                  <a:pt x="4361" y="14408"/>
                </a:cubicBezTo>
                <a:lnTo>
                  <a:pt x="10667" y="21487"/>
                </a:lnTo>
                <a:cubicBezTo>
                  <a:pt x="10701" y="21525"/>
                  <a:pt x="10749" y="21544"/>
                  <a:pt x="10799" y="21544"/>
                </a:cubicBezTo>
                <a:close/>
                <a:moveTo>
                  <a:pt x="21415" y="16004"/>
                </a:moveTo>
                <a:cubicBezTo>
                  <a:pt x="21508" y="16010"/>
                  <a:pt x="21600" y="15946"/>
                  <a:pt x="21600" y="15852"/>
                </a:cubicBezTo>
                <a:lnTo>
                  <a:pt x="21600" y="6639"/>
                </a:lnTo>
                <a:cubicBezTo>
                  <a:pt x="21600" y="6580"/>
                  <a:pt x="21508" y="6565"/>
                  <a:pt x="21483" y="6620"/>
                </a:cubicBezTo>
                <a:lnTo>
                  <a:pt x="18295" y="13789"/>
                </a:lnTo>
                <a:cubicBezTo>
                  <a:pt x="18267" y="13852"/>
                  <a:pt x="18289" y="13924"/>
                  <a:pt x="18350" y="13966"/>
                </a:cubicBezTo>
                <a:lnTo>
                  <a:pt x="21326" y="15973"/>
                </a:lnTo>
                <a:cubicBezTo>
                  <a:pt x="21354" y="15992"/>
                  <a:pt x="21384" y="16002"/>
                  <a:pt x="21415" y="16004"/>
                </a:cubicBezTo>
                <a:close/>
                <a:moveTo>
                  <a:pt x="183" y="16004"/>
                </a:moveTo>
                <a:cubicBezTo>
                  <a:pt x="214" y="16002"/>
                  <a:pt x="246" y="15992"/>
                  <a:pt x="274" y="15973"/>
                </a:cubicBezTo>
                <a:lnTo>
                  <a:pt x="3248" y="13966"/>
                </a:lnTo>
                <a:cubicBezTo>
                  <a:pt x="3309" y="13924"/>
                  <a:pt x="3333" y="13852"/>
                  <a:pt x="3305" y="13789"/>
                </a:cubicBezTo>
                <a:lnTo>
                  <a:pt x="117" y="6620"/>
                </a:lnTo>
                <a:cubicBezTo>
                  <a:pt x="92" y="6565"/>
                  <a:pt x="0" y="6580"/>
                  <a:pt x="0" y="6639"/>
                </a:cubicBezTo>
                <a:lnTo>
                  <a:pt x="0" y="15852"/>
                </a:lnTo>
                <a:cubicBezTo>
                  <a:pt x="0" y="15946"/>
                  <a:pt x="90" y="16010"/>
                  <a:pt x="183" y="16004"/>
                </a:cubicBezTo>
                <a:close/>
                <a:moveTo>
                  <a:pt x="16842" y="13716"/>
                </a:moveTo>
                <a:cubicBezTo>
                  <a:pt x="16974" y="13716"/>
                  <a:pt x="17056" y="13589"/>
                  <a:pt x="16990" y="13487"/>
                </a:cubicBezTo>
                <a:lnTo>
                  <a:pt x="10947" y="4308"/>
                </a:lnTo>
                <a:cubicBezTo>
                  <a:pt x="10881" y="4207"/>
                  <a:pt x="10719" y="4207"/>
                  <a:pt x="10653" y="4308"/>
                </a:cubicBezTo>
                <a:lnTo>
                  <a:pt x="4610" y="13487"/>
                </a:lnTo>
                <a:cubicBezTo>
                  <a:pt x="4544" y="13589"/>
                  <a:pt x="4624" y="13716"/>
                  <a:pt x="4756" y="13716"/>
                </a:cubicBezTo>
                <a:lnTo>
                  <a:pt x="16842" y="13716"/>
                </a:lnTo>
                <a:close/>
                <a:moveTo>
                  <a:pt x="17745" y="13588"/>
                </a:moveTo>
                <a:cubicBezTo>
                  <a:pt x="17806" y="13584"/>
                  <a:pt x="17864" y="13551"/>
                  <a:pt x="17891" y="13492"/>
                </a:cubicBezTo>
                <a:lnTo>
                  <a:pt x="21359" y="5694"/>
                </a:lnTo>
                <a:cubicBezTo>
                  <a:pt x="21399" y="5605"/>
                  <a:pt x="21337" y="5504"/>
                  <a:pt x="21230" y="5487"/>
                </a:cubicBezTo>
                <a:lnTo>
                  <a:pt x="11632" y="3976"/>
                </a:lnTo>
                <a:cubicBezTo>
                  <a:pt x="11488" y="3954"/>
                  <a:pt x="11381" y="4092"/>
                  <a:pt x="11455" y="4204"/>
                </a:cubicBezTo>
                <a:lnTo>
                  <a:pt x="17585" y="13513"/>
                </a:lnTo>
                <a:cubicBezTo>
                  <a:pt x="17621" y="13568"/>
                  <a:pt x="17684" y="13592"/>
                  <a:pt x="17745" y="13588"/>
                </a:cubicBezTo>
                <a:close/>
                <a:moveTo>
                  <a:pt x="3855" y="13588"/>
                </a:moveTo>
                <a:cubicBezTo>
                  <a:pt x="3916" y="13592"/>
                  <a:pt x="3979" y="13568"/>
                  <a:pt x="4015" y="13513"/>
                </a:cubicBezTo>
                <a:lnTo>
                  <a:pt x="10143" y="4204"/>
                </a:lnTo>
                <a:cubicBezTo>
                  <a:pt x="10217" y="4092"/>
                  <a:pt x="10109" y="3954"/>
                  <a:pt x="9966" y="3976"/>
                </a:cubicBezTo>
                <a:lnTo>
                  <a:pt x="370" y="5487"/>
                </a:lnTo>
                <a:cubicBezTo>
                  <a:pt x="263" y="5504"/>
                  <a:pt x="201" y="5605"/>
                  <a:pt x="241" y="5694"/>
                </a:cubicBezTo>
                <a:lnTo>
                  <a:pt x="3709" y="13492"/>
                </a:lnTo>
                <a:cubicBezTo>
                  <a:pt x="3735" y="13551"/>
                  <a:pt x="3794" y="13584"/>
                  <a:pt x="3855" y="13588"/>
                </a:cubicBezTo>
                <a:close/>
                <a:moveTo>
                  <a:pt x="20633" y="4943"/>
                </a:moveTo>
                <a:cubicBezTo>
                  <a:pt x="20699" y="4953"/>
                  <a:pt x="20734" y="4874"/>
                  <a:pt x="20676" y="4844"/>
                </a:cubicBezTo>
                <a:lnTo>
                  <a:pt x="11305" y="21"/>
                </a:lnTo>
                <a:cubicBezTo>
                  <a:pt x="11191" y="-38"/>
                  <a:pt x="11050" y="35"/>
                  <a:pt x="11050" y="153"/>
                </a:cubicBezTo>
                <a:lnTo>
                  <a:pt x="11050" y="3305"/>
                </a:lnTo>
                <a:cubicBezTo>
                  <a:pt x="11050" y="3379"/>
                  <a:pt x="11109" y="3443"/>
                  <a:pt x="11190" y="3456"/>
                </a:cubicBezTo>
                <a:lnTo>
                  <a:pt x="20633" y="4943"/>
                </a:lnTo>
                <a:close/>
                <a:moveTo>
                  <a:pt x="967" y="4943"/>
                </a:moveTo>
                <a:lnTo>
                  <a:pt x="10410" y="3456"/>
                </a:lnTo>
                <a:cubicBezTo>
                  <a:pt x="10491" y="3443"/>
                  <a:pt x="10550" y="3379"/>
                  <a:pt x="10550" y="3305"/>
                </a:cubicBezTo>
                <a:lnTo>
                  <a:pt x="10550" y="153"/>
                </a:lnTo>
                <a:cubicBezTo>
                  <a:pt x="10550" y="36"/>
                  <a:pt x="10408" y="-37"/>
                  <a:pt x="10295" y="21"/>
                </a:cubicBezTo>
                <a:lnTo>
                  <a:pt x="924" y="4844"/>
                </a:lnTo>
                <a:cubicBezTo>
                  <a:pt x="866" y="4874"/>
                  <a:pt x="900" y="4953"/>
                  <a:pt x="967" y="4943"/>
                </a:cubicBez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" name="Icosahedron"/>
          <p:cNvSpPr/>
          <p:nvPr/>
        </p:nvSpPr>
        <p:spPr>
          <a:xfrm rot="17487773">
            <a:off x="22025974" y="559490"/>
            <a:ext cx="14441822" cy="16170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1616" y="21559"/>
                </a:moveTo>
                <a:cubicBezTo>
                  <a:pt x="11630" y="21562"/>
                  <a:pt x="11645" y="21560"/>
                  <a:pt x="11659" y="21553"/>
                </a:cubicBezTo>
                <a:lnTo>
                  <a:pt x="21143" y="16672"/>
                </a:lnTo>
                <a:cubicBezTo>
                  <a:pt x="21249" y="16618"/>
                  <a:pt x="21258" y="16485"/>
                  <a:pt x="21160" y="16419"/>
                </a:cubicBezTo>
                <a:lnTo>
                  <a:pt x="18122" y="14368"/>
                </a:lnTo>
                <a:cubicBezTo>
                  <a:pt x="18049" y="14318"/>
                  <a:pt x="17943" y="14331"/>
                  <a:pt x="17885" y="14396"/>
                </a:cubicBezTo>
                <a:lnTo>
                  <a:pt x="11581" y="21473"/>
                </a:lnTo>
                <a:cubicBezTo>
                  <a:pt x="11550" y="21508"/>
                  <a:pt x="11577" y="21552"/>
                  <a:pt x="11616" y="21559"/>
                </a:cubicBezTo>
                <a:close/>
                <a:moveTo>
                  <a:pt x="9982" y="21559"/>
                </a:moveTo>
                <a:cubicBezTo>
                  <a:pt x="10022" y="21552"/>
                  <a:pt x="10048" y="21508"/>
                  <a:pt x="10017" y="21473"/>
                </a:cubicBezTo>
                <a:lnTo>
                  <a:pt x="3713" y="14396"/>
                </a:lnTo>
                <a:cubicBezTo>
                  <a:pt x="3655" y="14331"/>
                  <a:pt x="3551" y="14318"/>
                  <a:pt x="3478" y="14368"/>
                </a:cubicBezTo>
                <a:lnTo>
                  <a:pt x="440" y="16419"/>
                </a:lnTo>
                <a:cubicBezTo>
                  <a:pt x="342" y="16485"/>
                  <a:pt x="351" y="16618"/>
                  <a:pt x="457" y="16672"/>
                </a:cubicBezTo>
                <a:lnTo>
                  <a:pt x="9939" y="21553"/>
                </a:lnTo>
                <a:cubicBezTo>
                  <a:pt x="9953" y="21560"/>
                  <a:pt x="9968" y="21562"/>
                  <a:pt x="9982" y="21559"/>
                </a:cubicBezTo>
                <a:close/>
                <a:moveTo>
                  <a:pt x="10799" y="21544"/>
                </a:moveTo>
                <a:cubicBezTo>
                  <a:pt x="10849" y="21544"/>
                  <a:pt x="10899" y="21525"/>
                  <a:pt x="10933" y="21487"/>
                </a:cubicBezTo>
                <a:lnTo>
                  <a:pt x="17239" y="14408"/>
                </a:lnTo>
                <a:cubicBezTo>
                  <a:pt x="17328" y="14309"/>
                  <a:pt x="17247" y="14160"/>
                  <a:pt x="17104" y="14160"/>
                </a:cubicBezTo>
                <a:lnTo>
                  <a:pt x="4494" y="14160"/>
                </a:lnTo>
                <a:cubicBezTo>
                  <a:pt x="4350" y="14160"/>
                  <a:pt x="4272" y="14308"/>
                  <a:pt x="4361" y="14408"/>
                </a:cubicBezTo>
                <a:lnTo>
                  <a:pt x="10667" y="21487"/>
                </a:lnTo>
                <a:cubicBezTo>
                  <a:pt x="10701" y="21525"/>
                  <a:pt x="10749" y="21544"/>
                  <a:pt x="10799" y="21544"/>
                </a:cubicBezTo>
                <a:close/>
                <a:moveTo>
                  <a:pt x="21415" y="16004"/>
                </a:moveTo>
                <a:cubicBezTo>
                  <a:pt x="21508" y="16010"/>
                  <a:pt x="21600" y="15946"/>
                  <a:pt x="21600" y="15852"/>
                </a:cubicBezTo>
                <a:lnTo>
                  <a:pt x="21600" y="6639"/>
                </a:lnTo>
                <a:cubicBezTo>
                  <a:pt x="21600" y="6580"/>
                  <a:pt x="21508" y="6565"/>
                  <a:pt x="21483" y="6620"/>
                </a:cubicBezTo>
                <a:lnTo>
                  <a:pt x="18295" y="13789"/>
                </a:lnTo>
                <a:cubicBezTo>
                  <a:pt x="18267" y="13852"/>
                  <a:pt x="18289" y="13924"/>
                  <a:pt x="18350" y="13966"/>
                </a:cubicBezTo>
                <a:lnTo>
                  <a:pt x="21326" y="15973"/>
                </a:lnTo>
                <a:cubicBezTo>
                  <a:pt x="21354" y="15992"/>
                  <a:pt x="21384" y="16002"/>
                  <a:pt x="21415" y="16004"/>
                </a:cubicBezTo>
                <a:close/>
                <a:moveTo>
                  <a:pt x="183" y="16004"/>
                </a:moveTo>
                <a:cubicBezTo>
                  <a:pt x="214" y="16002"/>
                  <a:pt x="246" y="15992"/>
                  <a:pt x="274" y="15973"/>
                </a:cubicBezTo>
                <a:lnTo>
                  <a:pt x="3248" y="13966"/>
                </a:lnTo>
                <a:cubicBezTo>
                  <a:pt x="3309" y="13924"/>
                  <a:pt x="3333" y="13852"/>
                  <a:pt x="3305" y="13789"/>
                </a:cubicBezTo>
                <a:lnTo>
                  <a:pt x="117" y="6620"/>
                </a:lnTo>
                <a:cubicBezTo>
                  <a:pt x="92" y="6565"/>
                  <a:pt x="0" y="6580"/>
                  <a:pt x="0" y="6639"/>
                </a:cubicBezTo>
                <a:lnTo>
                  <a:pt x="0" y="15852"/>
                </a:lnTo>
                <a:cubicBezTo>
                  <a:pt x="0" y="15946"/>
                  <a:pt x="90" y="16010"/>
                  <a:pt x="183" y="16004"/>
                </a:cubicBezTo>
                <a:close/>
                <a:moveTo>
                  <a:pt x="16842" y="13716"/>
                </a:moveTo>
                <a:cubicBezTo>
                  <a:pt x="16974" y="13716"/>
                  <a:pt x="17056" y="13589"/>
                  <a:pt x="16990" y="13487"/>
                </a:cubicBezTo>
                <a:lnTo>
                  <a:pt x="10947" y="4308"/>
                </a:lnTo>
                <a:cubicBezTo>
                  <a:pt x="10881" y="4207"/>
                  <a:pt x="10719" y="4207"/>
                  <a:pt x="10653" y="4308"/>
                </a:cubicBezTo>
                <a:lnTo>
                  <a:pt x="4610" y="13487"/>
                </a:lnTo>
                <a:cubicBezTo>
                  <a:pt x="4544" y="13589"/>
                  <a:pt x="4624" y="13716"/>
                  <a:pt x="4756" y="13716"/>
                </a:cubicBezTo>
                <a:lnTo>
                  <a:pt x="16842" y="13716"/>
                </a:lnTo>
                <a:close/>
                <a:moveTo>
                  <a:pt x="17745" y="13588"/>
                </a:moveTo>
                <a:cubicBezTo>
                  <a:pt x="17806" y="13584"/>
                  <a:pt x="17864" y="13551"/>
                  <a:pt x="17891" y="13492"/>
                </a:cubicBezTo>
                <a:lnTo>
                  <a:pt x="21359" y="5694"/>
                </a:lnTo>
                <a:cubicBezTo>
                  <a:pt x="21399" y="5605"/>
                  <a:pt x="21337" y="5504"/>
                  <a:pt x="21230" y="5487"/>
                </a:cubicBezTo>
                <a:lnTo>
                  <a:pt x="11632" y="3976"/>
                </a:lnTo>
                <a:cubicBezTo>
                  <a:pt x="11488" y="3954"/>
                  <a:pt x="11381" y="4092"/>
                  <a:pt x="11455" y="4204"/>
                </a:cubicBezTo>
                <a:lnTo>
                  <a:pt x="17585" y="13513"/>
                </a:lnTo>
                <a:cubicBezTo>
                  <a:pt x="17621" y="13568"/>
                  <a:pt x="17684" y="13592"/>
                  <a:pt x="17745" y="13588"/>
                </a:cubicBezTo>
                <a:close/>
                <a:moveTo>
                  <a:pt x="3855" y="13588"/>
                </a:moveTo>
                <a:cubicBezTo>
                  <a:pt x="3916" y="13592"/>
                  <a:pt x="3979" y="13568"/>
                  <a:pt x="4015" y="13513"/>
                </a:cubicBezTo>
                <a:lnTo>
                  <a:pt x="10143" y="4204"/>
                </a:lnTo>
                <a:cubicBezTo>
                  <a:pt x="10217" y="4092"/>
                  <a:pt x="10109" y="3954"/>
                  <a:pt x="9966" y="3976"/>
                </a:cubicBezTo>
                <a:lnTo>
                  <a:pt x="370" y="5487"/>
                </a:lnTo>
                <a:cubicBezTo>
                  <a:pt x="263" y="5504"/>
                  <a:pt x="201" y="5605"/>
                  <a:pt x="241" y="5694"/>
                </a:cubicBezTo>
                <a:lnTo>
                  <a:pt x="3709" y="13492"/>
                </a:lnTo>
                <a:cubicBezTo>
                  <a:pt x="3735" y="13551"/>
                  <a:pt x="3794" y="13584"/>
                  <a:pt x="3855" y="13588"/>
                </a:cubicBezTo>
                <a:close/>
                <a:moveTo>
                  <a:pt x="20633" y="4943"/>
                </a:moveTo>
                <a:cubicBezTo>
                  <a:pt x="20699" y="4953"/>
                  <a:pt x="20734" y="4874"/>
                  <a:pt x="20676" y="4844"/>
                </a:cubicBezTo>
                <a:lnTo>
                  <a:pt x="11305" y="21"/>
                </a:lnTo>
                <a:cubicBezTo>
                  <a:pt x="11191" y="-38"/>
                  <a:pt x="11050" y="35"/>
                  <a:pt x="11050" y="153"/>
                </a:cubicBezTo>
                <a:lnTo>
                  <a:pt x="11050" y="3305"/>
                </a:lnTo>
                <a:cubicBezTo>
                  <a:pt x="11050" y="3379"/>
                  <a:pt x="11109" y="3443"/>
                  <a:pt x="11190" y="3456"/>
                </a:cubicBezTo>
                <a:lnTo>
                  <a:pt x="20633" y="4943"/>
                </a:lnTo>
                <a:close/>
                <a:moveTo>
                  <a:pt x="967" y="4943"/>
                </a:moveTo>
                <a:lnTo>
                  <a:pt x="10410" y="3456"/>
                </a:lnTo>
                <a:cubicBezTo>
                  <a:pt x="10491" y="3443"/>
                  <a:pt x="10550" y="3379"/>
                  <a:pt x="10550" y="3305"/>
                </a:cubicBezTo>
                <a:lnTo>
                  <a:pt x="10550" y="153"/>
                </a:lnTo>
                <a:cubicBezTo>
                  <a:pt x="10550" y="36"/>
                  <a:pt x="10408" y="-37"/>
                  <a:pt x="10295" y="21"/>
                </a:cubicBezTo>
                <a:lnTo>
                  <a:pt x="924" y="4844"/>
                </a:lnTo>
                <a:cubicBezTo>
                  <a:pt x="866" y="4874"/>
                  <a:pt x="900" y="4953"/>
                  <a:pt x="967" y="4943"/>
                </a:cubicBez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Наброс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Наброски</a:t>
            </a:r>
          </a:p>
        </p:txBody>
      </p:sp>
      <p:sp>
        <p:nvSpPr>
          <p:cNvPr id="164" name="Изначально был сделан набросок всех страниц, которые планировалось добавить в приложение, чтобы имелось представление о масштабе работы"/>
          <p:cNvSpPr txBox="1"/>
          <p:nvPr>
            <p:ph type="body" sz="half" idx="1"/>
          </p:nvPr>
        </p:nvSpPr>
        <p:spPr>
          <a:xfrm>
            <a:off x="1206499" y="4248504"/>
            <a:ext cx="8743972" cy="825601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Изначально был сделан набросок всех страниц, которые планировалось добавить в приложение, чтобы имелось представление о масштабе работы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3730" y="2626918"/>
            <a:ext cx="12964679" cy="907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Icosahedron"/>
          <p:cNvSpPr/>
          <p:nvPr/>
        </p:nvSpPr>
        <p:spPr>
          <a:xfrm rot="17487773">
            <a:off x="687367" y="11344975"/>
            <a:ext cx="14441821" cy="16170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1616" y="21559"/>
                </a:moveTo>
                <a:cubicBezTo>
                  <a:pt x="11630" y="21562"/>
                  <a:pt x="11645" y="21560"/>
                  <a:pt x="11659" y="21553"/>
                </a:cubicBezTo>
                <a:lnTo>
                  <a:pt x="21143" y="16672"/>
                </a:lnTo>
                <a:cubicBezTo>
                  <a:pt x="21249" y="16618"/>
                  <a:pt x="21258" y="16485"/>
                  <a:pt x="21160" y="16419"/>
                </a:cubicBezTo>
                <a:lnTo>
                  <a:pt x="18122" y="14368"/>
                </a:lnTo>
                <a:cubicBezTo>
                  <a:pt x="18049" y="14318"/>
                  <a:pt x="17943" y="14331"/>
                  <a:pt x="17885" y="14396"/>
                </a:cubicBezTo>
                <a:lnTo>
                  <a:pt x="11581" y="21473"/>
                </a:lnTo>
                <a:cubicBezTo>
                  <a:pt x="11550" y="21508"/>
                  <a:pt x="11577" y="21552"/>
                  <a:pt x="11616" y="21559"/>
                </a:cubicBezTo>
                <a:close/>
                <a:moveTo>
                  <a:pt x="9982" y="21559"/>
                </a:moveTo>
                <a:cubicBezTo>
                  <a:pt x="10022" y="21552"/>
                  <a:pt x="10048" y="21508"/>
                  <a:pt x="10017" y="21473"/>
                </a:cubicBezTo>
                <a:lnTo>
                  <a:pt x="3713" y="14396"/>
                </a:lnTo>
                <a:cubicBezTo>
                  <a:pt x="3655" y="14331"/>
                  <a:pt x="3551" y="14318"/>
                  <a:pt x="3478" y="14368"/>
                </a:cubicBezTo>
                <a:lnTo>
                  <a:pt x="440" y="16419"/>
                </a:lnTo>
                <a:cubicBezTo>
                  <a:pt x="342" y="16485"/>
                  <a:pt x="351" y="16618"/>
                  <a:pt x="457" y="16672"/>
                </a:cubicBezTo>
                <a:lnTo>
                  <a:pt x="9939" y="21553"/>
                </a:lnTo>
                <a:cubicBezTo>
                  <a:pt x="9953" y="21560"/>
                  <a:pt x="9968" y="21562"/>
                  <a:pt x="9982" y="21559"/>
                </a:cubicBezTo>
                <a:close/>
                <a:moveTo>
                  <a:pt x="10799" y="21544"/>
                </a:moveTo>
                <a:cubicBezTo>
                  <a:pt x="10849" y="21544"/>
                  <a:pt x="10899" y="21525"/>
                  <a:pt x="10933" y="21487"/>
                </a:cubicBezTo>
                <a:lnTo>
                  <a:pt x="17239" y="14408"/>
                </a:lnTo>
                <a:cubicBezTo>
                  <a:pt x="17328" y="14309"/>
                  <a:pt x="17247" y="14160"/>
                  <a:pt x="17104" y="14160"/>
                </a:cubicBezTo>
                <a:lnTo>
                  <a:pt x="4494" y="14160"/>
                </a:lnTo>
                <a:cubicBezTo>
                  <a:pt x="4350" y="14160"/>
                  <a:pt x="4272" y="14308"/>
                  <a:pt x="4361" y="14408"/>
                </a:cubicBezTo>
                <a:lnTo>
                  <a:pt x="10667" y="21487"/>
                </a:lnTo>
                <a:cubicBezTo>
                  <a:pt x="10701" y="21525"/>
                  <a:pt x="10749" y="21544"/>
                  <a:pt x="10799" y="21544"/>
                </a:cubicBezTo>
                <a:close/>
                <a:moveTo>
                  <a:pt x="21415" y="16004"/>
                </a:moveTo>
                <a:cubicBezTo>
                  <a:pt x="21508" y="16010"/>
                  <a:pt x="21600" y="15946"/>
                  <a:pt x="21600" y="15852"/>
                </a:cubicBezTo>
                <a:lnTo>
                  <a:pt x="21600" y="6639"/>
                </a:lnTo>
                <a:cubicBezTo>
                  <a:pt x="21600" y="6580"/>
                  <a:pt x="21508" y="6565"/>
                  <a:pt x="21483" y="6620"/>
                </a:cubicBezTo>
                <a:lnTo>
                  <a:pt x="18295" y="13789"/>
                </a:lnTo>
                <a:cubicBezTo>
                  <a:pt x="18267" y="13852"/>
                  <a:pt x="18289" y="13924"/>
                  <a:pt x="18350" y="13966"/>
                </a:cubicBezTo>
                <a:lnTo>
                  <a:pt x="21326" y="15973"/>
                </a:lnTo>
                <a:cubicBezTo>
                  <a:pt x="21354" y="15992"/>
                  <a:pt x="21384" y="16002"/>
                  <a:pt x="21415" y="16004"/>
                </a:cubicBezTo>
                <a:close/>
                <a:moveTo>
                  <a:pt x="183" y="16004"/>
                </a:moveTo>
                <a:cubicBezTo>
                  <a:pt x="214" y="16002"/>
                  <a:pt x="246" y="15992"/>
                  <a:pt x="274" y="15973"/>
                </a:cubicBezTo>
                <a:lnTo>
                  <a:pt x="3248" y="13966"/>
                </a:lnTo>
                <a:cubicBezTo>
                  <a:pt x="3309" y="13924"/>
                  <a:pt x="3333" y="13852"/>
                  <a:pt x="3305" y="13789"/>
                </a:cubicBezTo>
                <a:lnTo>
                  <a:pt x="117" y="6620"/>
                </a:lnTo>
                <a:cubicBezTo>
                  <a:pt x="92" y="6565"/>
                  <a:pt x="0" y="6580"/>
                  <a:pt x="0" y="6639"/>
                </a:cubicBezTo>
                <a:lnTo>
                  <a:pt x="0" y="15852"/>
                </a:lnTo>
                <a:cubicBezTo>
                  <a:pt x="0" y="15946"/>
                  <a:pt x="90" y="16010"/>
                  <a:pt x="183" y="16004"/>
                </a:cubicBezTo>
                <a:close/>
                <a:moveTo>
                  <a:pt x="16842" y="13716"/>
                </a:moveTo>
                <a:cubicBezTo>
                  <a:pt x="16974" y="13716"/>
                  <a:pt x="17056" y="13589"/>
                  <a:pt x="16990" y="13487"/>
                </a:cubicBezTo>
                <a:lnTo>
                  <a:pt x="10947" y="4308"/>
                </a:lnTo>
                <a:cubicBezTo>
                  <a:pt x="10881" y="4207"/>
                  <a:pt x="10719" y="4207"/>
                  <a:pt x="10653" y="4308"/>
                </a:cubicBezTo>
                <a:lnTo>
                  <a:pt x="4610" y="13487"/>
                </a:lnTo>
                <a:cubicBezTo>
                  <a:pt x="4544" y="13589"/>
                  <a:pt x="4624" y="13716"/>
                  <a:pt x="4756" y="13716"/>
                </a:cubicBezTo>
                <a:lnTo>
                  <a:pt x="16842" y="13716"/>
                </a:lnTo>
                <a:close/>
                <a:moveTo>
                  <a:pt x="17745" y="13588"/>
                </a:moveTo>
                <a:cubicBezTo>
                  <a:pt x="17806" y="13584"/>
                  <a:pt x="17864" y="13551"/>
                  <a:pt x="17891" y="13492"/>
                </a:cubicBezTo>
                <a:lnTo>
                  <a:pt x="21359" y="5694"/>
                </a:lnTo>
                <a:cubicBezTo>
                  <a:pt x="21399" y="5605"/>
                  <a:pt x="21337" y="5504"/>
                  <a:pt x="21230" y="5487"/>
                </a:cubicBezTo>
                <a:lnTo>
                  <a:pt x="11632" y="3976"/>
                </a:lnTo>
                <a:cubicBezTo>
                  <a:pt x="11488" y="3954"/>
                  <a:pt x="11381" y="4092"/>
                  <a:pt x="11455" y="4204"/>
                </a:cubicBezTo>
                <a:lnTo>
                  <a:pt x="17585" y="13513"/>
                </a:lnTo>
                <a:cubicBezTo>
                  <a:pt x="17621" y="13568"/>
                  <a:pt x="17684" y="13592"/>
                  <a:pt x="17745" y="13588"/>
                </a:cubicBezTo>
                <a:close/>
                <a:moveTo>
                  <a:pt x="3855" y="13588"/>
                </a:moveTo>
                <a:cubicBezTo>
                  <a:pt x="3916" y="13592"/>
                  <a:pt x="3979" y="13568"/>
                  <a:pt x="4015" y="13513"/>
                </a:cubicBezTo>
                <a:lnTo>
                  <a:pt x="10143" y="4204"/>
                </a:lnTo>
                <a:cubicBezTo>
                  <a:pt x="10217" y="4092"/>
                  <a:pt x="10109" y="3954"/>
                  <a:pt x="9966" y="3976"/>
                </a:cubicBezTo>
                <a:lnTo>
                  <a:pt x="370" y="5487"/>
                </a:lnTo>
                <a:cubicBezTo>
                  <a:pt x="263" y="5504"/>
                  <a:pt x="201" y="5605"/>
                  <a:pt x="241" y="5694"/>
                </a:cubicBezTo>
                <a:lnTo>
                  <a:pt x="3709" y="13492"/>
                </a:lnTo>
                <a:cubicBezTo>
                  <a:pt x="3735" y="13551"/>
                  <a:pt x="3794" y="13584"/>
                  <a:pt x="3855" y="13588"/>
                </a:cubicBezTo>
                <a:close/>
                <a:moveTo>
                  <a:pt x="20633" y="4943"/>
                </a:moveTo>
                <a:cubicBezTo>
                  <a:pt x="20699" y="4953"/>
                  <a:pt x="20734" y="4874"/>
                  <a:pt x="20676" y="4844"/>
                </a:cubicBezTo>
                <a:lnTo>
                  <a:pt x="11305" y="21"/>
                </a:lnTo>
                <a:cubicBezTo>
                  <a:pt x="11191" y="-38"/>
                  <a:pt x="11050" y="35"/>
                  <a:pt x="11050" y="153"/>
                </a:cubicBezTo>
                <a:lnTo>
                  <a:pt x="11050" y="3305"/>
                </a:lnTo>
                <a:cubicBezTo>
                  <a:pt x="11050" y="3379"/>
                  <a:pt x="11109" y="3443"/>
                  <a:pt x="11190" y="3456"/>
                </a:cubicBezTo>
                <a:lnTo>
                  <a:pt x="20633" y="4943"/>
                </a:lnTo>
                <a:close/>
                <a:moveTo>
                  <a:pt x="967" y="4943"/>
                </a:moveTo>
                <a:lnTo>
                  <a:pt x="10410" y="3456"/>
                </a:lnTo>
                <a:cubicBezTo>
                  <a:pt x="10491" y="3443"/>
                  <a:pt x="10550" y="3379"/>
                  <a:pt x="10550" y="3305"/>
                </a:cubicBezTo>
                <a:lnTo>
                  <a:pt x="10550" y="153"/>
                </a:lnTo>
                <a:cubicBezTo>
                  <a:pt x="10550" y="36"/>
                  <a:pt x="10408" y="-37"/>
                  <a:pt x="10295" y="21"/>
                </a:cubicBezTo>
                <a:lnTo>
                  <a:pt x="924" y="4844"/>
                </a:lnTo>
                <a:cubicBezTo>
                  <a:pt x="866" y="4874"/>
                  <a:pt x="900" y="4953"/>
                  <a:pt x="967" y="4943"/>
                </a:cubicBez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Структура проекта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Структура проекта</a:t>
            </a:r>
          </a:p>
        </p:txBody>
      </p:sp>
      <p:pic>
        <p:nvPicPr>
          <p:cNvPr id="169" name="Screenshot 2023-04-26 at 16.45.07.png" descr="Screenshot 2023-04-26 at 16.45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9980" y="3440888"/>
            <a:ext cx="5631897" cy="958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shot 2023-04-26 at 16.45.35.png" descr="Screenshot 2023-04-26 at 16.45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61634" y="2477421"/>
            <a:ext cx="3791980" cy="5589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shot 2023-04-26 at 16.46.04.png" descr="Screenshot 2023-04-26 at 16.46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51919" y="7944329"/>
            <a:ext cx="5236084" cy="3177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shot 2023-04-26 at 16.46.23.png" descr="Screenshot 2023-04-26 at 16.46.2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57393" y="9055115"/>
            <a:ext cx="3129010" cy="383676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Line"/>
          <p:cNvSpPr/>
          <p:nvPr/>
        </p:nvSpPr>
        <p:spPr>
          <a:xfrm flipV="1">
            <a:off x="6660890" y="2499000"/>
            <a:ext cx="12336117" cy="15854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>
            <a:off x="6612944" y="4941159"/>
            <a:ext cx="7022881" cy="29123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>
            <a:off x="6670283" y="6020853"/>
            <a:ext cx="1819665" cy="31715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Icosahedron"/>
          <p:cNvSpPr/>
          <p:nvPr/>
        </p:nvSpPr>
        <p:spPr>
          <a:xfrm rot="17487773">
            <a:off x="17200477" y="9331168"/>
            <a:ext cx="14441821" cy="16170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1616" y="21559"/>
                </a:moveTo>
                <a:cubicBezTo>
                  <a:pt x="11630" y="21562"/>
                  <a:pt x="11645" y="21560"/>
                  <a:pt x="11659" y="21553"/>
                </a:cubicBezTo>
                <a:lnTo>
                  <a:pt x="21143" y="16672"/>
                </a:lnTo>
                <a:cubicBezTo>
                  <a:pt x="21249" y="16618"/>
                  <a:pt x="21258" y="16485"/>
                  <a:pt x="21160" y="16419"/>
                </a:cubicBezTo>
                <a:lnTo>
                  <a:pt x="18122" y="14368"/>
                </a:lnTo>
                <a:cubicBezTo>
                  <a:pt x="18049" y="14318"/>
                  <a:pt x="17943" y="14331"/>
                  <a:pt x="17885" y="14396"/>
                </a:cubicBezTo>
                <a:lnTo>
                  <a:pt x="11581" y="21473"/>
                </a:lnTo>
                <a:cubicBezTo>
                  <a:pt x="11550" y="21508"/>
                  <a:pt x="11577" y="21552"/>
                  <a:pt x="11616" y="21559"/>
                </a:cubicBezTo>
                <a:close/>
                <a:moveTo>
                  <a:pt x="9982" y="21559"/>
                </a:moveTo>
                <a:cubicBezTo>
                  <a:pt x="10022" y="21552"/>
                  <a:pt x="10048" y="21508"/>
                  <a:pt x="10017" y="21473"/>
                </a:cubicBezTo>
                <a:lnTo>
                  <a:pt x="3713" y="14396"/>
                </a:lnTo>
                <a:cubicBezTo>
                  <a:pt x="3655" y="14331"/>
                  <a:pt x="3551" y="14318"/>
                  <a:pt x="3478" y="14368"/>
                </a:cubicBezTo>
                <a:lnTo>
                  <a:pt x="440" y="16419"/>
                </a:lnTo>
                <a:cubicBezTo>
                  <a:pt x="342" y="16485"/>
                  <a:pt x="351" y="16618"/>
                  <a:pt x="457" y="16672"/>
                </a:cubicBezTo>
                <a:lnTo>
                  <a:pt x="9939" y="21553"/>
                </a:lnTo>
                <a:cubicBezTo>
                  <a:pt x="9953" y="21560"/>
                  <a:pt x="9968" y="21562"/>
                  <a:pt x="9982" y="21559"/>
                </a:cubicBezTo>
                <a:close/>
                <a:moveTo>
                  <a:pt x="10799" y="21544"/>
                </a:moveTo>
                <a:cubicBezTo>
                  <a:pt x="10849" y="21544"/>
                  <a:pt x="10899" y="21525"/>
                  <a:pt x="10933" y="21487"/>
                </a:cubicBezTo>
                <a:lnTo>
                  <a:pt x="17239" y="14408"/>
                </a:lnTo>
                <a:cubicBezTo>
                  <a:pt x="17328" y="14309"/>
                  <a:pt x="17247" y="14160"/>
                  <a:pt x="17104" y="14160"/>
                </a:cubicBezTo>
                <a:lnTo>
                  <a:pt x="4494" y="14160"/>
                </a:lnTo>
                <a:cubicBezTo>
                  <a:pt x="4350" y="14160"/>
                  <a:pt x="4272" y="14308"/>
                  <a:pt x="4361" y="14408"/>
                </a:cubicBezTo>
                <a:lnTo>
                  <a:pt x="10667" y="21487"/>
                </a:lnTo>
                <a:cubicBezTo>
                  <a:pt x="10701" y="21525"/>
                  <a:pt x="10749" y="21544"/>
                  <a:pt x="10799" y="21544"/>
                </a:cubicBezTo>
                <a:close/>
                <a:moveTo>
                  <a:pt x="21415" y="16004"/>
                </a:moveTo>
                <a:cubicBezTo>
                  <a:pt x="21508" y="16010"/>
                  <a:pt x="21600" y="15946"/>
                  <a:pt x="21600" y="15852"/>
                </a:cubicBezTo>
                <a:lnTo>
                  <a:pt x="21600" y="6639"/>
                </a:lnTo>
                <a:cubicBezTo>
                  <a:pt x="21600" y="6580"/>
                  <a:pt x="21508" y="6565"/>
                  <a:pt x="21483" y="6620"/>
                </a:cubicBezTo>
                <a:lnTo>
                  <a:pt x="18295" y="13789"/>
                </a:lnTo>
                <a:cubicBezTo>
                  <a:pt x="18267" y="13852"/>
                  <a:pt x="18289" y="13924"/>
                  <a:pt x="18350" y="13966"/>
                </a:cubicBezTo>
                <a:lnTo>
                  <a:pt x="21326" y="15973"/>
                </a:lnTo>
                <a:cubicBezTo>
                  <a:pt x="21354" y="15992"/>
                  <a:pt x="21384" y="16002"/>
                  <a:pt x="21415" y="16004"/>
                </a:cubicBezTo>
                <a:close/>
                <a:moveTo>
                  <a:pt x="183" y="16004"/>
                </a:moveTo>
                <a:cubicBezTo>
                  <a:pt x="214" y="16002"/>
                  <a:pt x="246" y="15992"/>
                  <a:pt x="274" y="15973"/>
                </a:cubicBezTo>
                <a:lnTo>
                  <a:pt x="3248" y="13966"/>
                </a:lnTo>
                <a:cubicBezTo>
                  <a:pt x="3309" y="13924"/>
                  <a:pt x="3333" y="13852"/>
                  <a:pt x="3305" y="13789"/>
                </a:cubicBezTo>
                <a:lnTo>
                  <a:pt x="117" y="6620"/>
                </a:lnTo>
                <a:cubicBezTo>
                  <a:pt x="92" y="6565"/>
                  <a:pt x="0" y="6580"/>
                  <a:pt x="0" y="6639"/>
                </a:cubicBezTo>
                <a:lnTo>
                  <a:pt x="0" y="15852"/>
                </a:lnTo>
                <a:cubicBezTo>
                  <a:pt x="0" y="15946"/>
                  <a:pt x="90" y="16010"/>
                  <a:pt x="183" y="16004"/>
                </a:cubicBezTo>
                <a:close/>
                <a:moveTo>
                  <a:pt x="16842" y="13716"/>
                </a:moveTo>
                <a:cubicBezTo>
                  <a:pt x="16974" y="13716"/>
                  <a:pt x="17056" y="13589"/>
                  <a:pt x="16990" y="13487"/>
                </a:cubicBezTo>
                <a:lnTo>
                  <a:pt x="10947" y="4308"/>
                </a:lnTo>
                <a:cubicBezTo>
                  <a:pt x="10881" y="4207"/>
                  <a:pt x="10719" y="4207"/>
                  <a:pt x="10653" y="4308"/>
                </a:cubicBezTo>
                <a:lnTo>
                  <a:pt x="4610" y="13487"/>
                </a:lnTo>
                <a:cubicBezTo>
                  <a:pt x="4544" y="13589"/>
                  <a:pt x="4624" y="13716"/>
                  <a:pt x="4756" y="13716"/>
                </a:cubicBezTo>
                <a:lnTo>
                  <a:pt x="16842" y="13716"/>
                </a:lnTo>
                <a:close/>
                <a:moveTo>
                  <a:pt x="17745" y="13588"/>
                </a:moveTo>
                <a:cubicBezTo>
                  <a:pt x="17806" y="13584"/>
                  <a:pt x="17864" y="13551"/>
                  <a:pt x="17891" y="13492"/>
                </a:cubicBezTo>
                <a:lnTo>
                  <a:pt x="21359" y="5694"/>
                </a:lnTo>
                <a:cubicBezTo>
                  <a:pt x="21399" y="5605"/>
                  <a:pt x="21337" y="5504"/>
                  <a:pt x="21230" y="5487"/>
                </a:cubicBezTo>
                <a:lnTo>
                  <a:pt x="11632" y="3976"/>
                </a:lnTo>
                <a:cubicBezTo>
                  <a:pt x="11488" y="3954"/>
                  <a:pt x="11381" y="4092"/>
                  <a:pt x="11455" y="4204"/>
                </a:cubicBezTo>
                <a:lnTo>
                  <a:pt x="17585" y="13513"/>
                </a:lnTo>
                <a:cubicBezTo>
                  <a:pt x="17621" y="13568"/>
                  <a:pt x="17684" y="13592"/>
                  <a:pt x="17745" y="13588"/>
                </a:cubicBezTo>
                <a:close/>
                <a:moveTo>
                  <a:pt x="3855" y="13588"/>
                </a:moveTo>
                <a:cubicBezTo>
                  <a:pt x="3916" y="13592"/>
                  <a:pt x="3979" y="13568"/>
                  <a:pt x="4015" y="13513"/>
                </a:cubicBezTo>
                <a:lnTo>
                  <a:pt x="10143" y="4204"/>
                </a:lnTo>
                <a:cubicBezTo>
                  <a:pt x="10217" y="4092"/>
                  <a:pt x="10109" y="3954"/>
                  <a:pt x="9966" y="3976"/>
                </a:cubicBezTo>
                <a:lnTo>
                  <a:pt x="370" y="5487"/>
                </a:lnTo>
                <a:cubicBezTo>
                  <a:pt x="263" y="5504"/>
                  <a:pt x="201" y="5605"/>
                  <a:pt x="241" y="5694"/>
                </a:cubicBezTo>
                <a:lnTo>
                  <a:pt x="3709" y="13492"/>
                </a:lnTo>
                <a:cubicBezTo>
                  <a:pt x="3735" y="13551"/>
                  <a:pt x="3794" y="13584"/>
                  <a:pt x="3855" y="13588"/>
                </a:cubicBezTo>
                <a:close/>
                <a:moveTo>
                  <a:pt x="20633" y="4943"/>
                </a:moveTo>
                <a:cubicBezTo>
                  <a:pt x="20699" y="4953"/>
                  <a:pt x="20734" y="4874"/>
                  <a:pt x="20676" y="4844"/>
                </a:cubicBezTo>
                <a:lnTo>
                  <a:pt x="11305" y="21"/>
                </a:lnTo>
                <a:cubicBezTo>
                  <a:pt x="11191" y="-38"/>
                  <a:pt x="11050" y="35"/>
                  <a:pt x="11050" y="153"/>
                </a:cubicBezTo>
                <a:lnTo>
                  <a:pt x="11050" y="3305"/>
                </a:lnTo>
                <a:cubicBezTo>
                  <a:pt x="11050" y="3379"/>
                  <a:pt x="11109" y="3443"/>
                  <a:pt x="11190" y="3456"/>
                </a:cubicBezTo>
                <a:lnTo>
                  <a:pt x="20633" y="4943"/>
                </a:lnTo>
                <a:close/>
                <a:moveTo>
                  <a:pt x="967" y="4943"/>
                </a:moveTo>
                <a:lnTo>
                  <a:pt x="10410" y="3456"/>
                </a:lnTo>
                <a:cubicBezTo>
                  <a:pt x="10491" y="3443"/>
                  <a:pt x="10550" y="3379"/>
                  <a:pt x="10550" y="3305"/>
                </a:cubicBezTo>
                <a:lnTo>
                  <a:pt x="10550" y="153"/>
                </a:lnTo>
                <a:cubicBezTo>
                  <a:pt x="10550" y="36"/>
                  <a:pt x="10408" y="-37"/>
                  <a:pt x="10295" y="21"/>
                </a:cubicBezTo>
                <a:lnTo>
                  <a:pt x="924" y="4844"/>
                </a:lnTo>
                <a:cubicBezTo>
                  <a:pt x="866" y="4874"/>
                  <a:pt x="900" y="4953"/>
                  <a:pt x="967" y="4943"/>
                </a:cubicBez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Использованные модули и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Использованные модули и API</a:t>
            </a:r>
          </a:p>
        </p:txBody>
      </p:sp>
      <p:sp>
        <p:nvSpPr>
          <p:cNvPr id="179" name="API:…"/>
          <p:cNvSpPr txBox="1"/>
          <p:nvPr>
            <p:ph type="body" sz="half" idx="1"/>
          </p:nvPr>
        </p:nvSpPr>
        <p:spPr>
          <a:xfrm>
            <a:off x="1206500" y="3681970"/>
            <a:ext cx="13066653" cy="8822546"/>
          </a:xfrm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API:</a:t>
            </a:r>
          </a:p>
          <a:p>
            <a:pPr marL="1408176" indent="-1408176" defTabSz="2413955">
              <a:spcBef>
                <a:spcPts val="4400"/>
              </a:spcBef>
              <a:buFont typeface="Helvetica Neue"/>
              <a:buChar char="⁃"/>
              <a:defRPr sz="4752"/>
            </a:pPr>
            <a:r>
              <a:t>V&amp;A Collections API</a:t>
            </a:r>
          </a:p>
          <a:p>
            <a:pPr marL="1408176" indent="-1408176" defTabSz="2413955">
              <a:spcBef>
                <a:spcPts val="4400"/>
              </a:spcBef>
              <a:buFont typeface="Helvetica Neue"/>
              <a:buChar char="⁃"/>
              <a:defRPr sz="4752"/>
            </a:pPr>
            <a:r>
              <a:t>IIIF Image API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Модули:</a:t>
            </a:r>
          </a:p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Flask (2.2.3); Jinja2 (3.1.2); SQLAlchemy (2.0.8); Flask-Login (0.6.2); Werkzeug (2.2.3); WTForms (3.0.1); Flask-WTF (1.1.1); requests (2.28.2); Pillow (9.5.0)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52943" y="3744665"/>
            <a:ext cx="7052341" cy="4040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13085" y="8456116"/>
            <a:ext cx="7732057" cy="2768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Использованный хостинг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Использованный хостинг</a:t>
            </a:r>
          </a:p>
        </p:txBody>
      </p:sp>
      <p:sp>
        <p:nvSpPr>
          <p:cNvPr id="184" name="glitch.com"/>
          <p:cNvSpPr txBox="1"/>
          <p:nvPr>
            <p:ph type="body" sz="quarter" idx="1"/>
          </p:nvPr>
        </p:nvSpPr>
        <p:spPr>
          <a:xfrm rot="1232807">
            <a:off x="3820576" y="6707672"/>
            <a:ext cx="6721996" cy="305229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00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glitch.com</a:t>
            </a:r>
          </a:p>
        </p:txBody>
      </p:sp>
      <p:sp>
        <p:nvSpPr>
          <p:cNvPr id="185" name="Icosahedron"/>
          <p:cNvSpPr/>
          <p:nvPr/>
        </p:nvSpPr>
        <p:spPr>
          <a:xfrm rot="17487773">
            <a:off x="-3495155" y="6755819"/>
            <a:ext cx="14441821" cy="16170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1616" y="21559"/>
                </a:moveTo>
                <a:cubicBezTo>
                  <a:pt x="11630" y="21562"/>
                  <a:pt x="11645" y="21560"/>
                  <a:pt x="11659" y="21553"/>
                </a:cubicBezTo>
                <a:lnTo>
                  <a:pt x="21143" y="16672"/>
                </a:lnTo>
                <a:cubicBezTo>
                  <a:pt x="21249" y="16618"/>
                  <a:pt x="21258" y="16485"/>
                  <a:pt x="21160" y="16419"/>
                </a:cubicBezTo>
                <a:lnTo>
                  <a:pt x="18122" y="14368"/>
                </a:lnTo>
                <a:cubicBezTo>
                  <a:pt x="18049" y="14318"/>
                  <a:pt x="17943" y="14331"/>
                  <a:pt x="17885" y="14396"/>
                </a:cubicBezTo>
                <a:lnTo>
                  <a:pt x="11581" y="21473"/>
                </a:lnTo>
                <a:cubicBezTo>
                  <a:pt x="11550" y="21508"/>
                  <a:pt x="11577" y="21552"/>
                  <a:pt x="11616" y="21559"/>
                </a:cubicBezTo>
                <a:close/>
                <a:moveTo>
                  <a:pt x="9982" y="21559"/>
                </a:moveTo>
                <a:cubicBezTo>
                  <a:pt x="10022" y="21552"/>
                  <a:pt x="10048" y="21508"/>
                  <a:pt x="10017" y="21473"/>
                </a:cubicBezTo>
                <a:lnTo>
                  <a:pt x="3713" y="14396"/>
                </a:lnTo>
                <a:cubicBezTo>
                  <a:pt x="3655" y="14331"/>
                  <a:pt x="3551" y="14318"/>
                  <a:pt x="3478" y="14368"/>
                </a:cubicBezTo>
                <a:lnTo>
                  <a:pt x="440" y="16419"/>
                </a:lnTo>
                <a:cubicBezTo>
                  <a:pt x="342" y="16485"/>
                  <a:pt x="351" y="16618"/>
                  <a:pt x="457" y="16672"/>
                </a:cubicBezTo>
                <a:lnTo>
                  <a:pt x="9939" y="21553"/>
                </a:lnTo>
                <a:cubicBezTo>
                  <a:pt x="9953" y="21560"/>
                  <a:pt x="9968" y="21562"/>
                  <a:pt x="9982" y="21559"/>
                </a:cubicBezTo>
                <a:close/>
                <a:moveTo>
                  <a:pt x="10799" y="21544"/>
                </a:moveTo>
                <a:cubicBezTo>
                  <a:pt x="10849" y="21544"/>
                  <a:pt x="10899" y="21525"/>
                  <a:pt x="10933" y="21487"/>
                </a:cubicBezTo>
                <a:lnTo>
                  <a:pt x="17239" y="14408"/>
                </a:lnTo>
                <a:cubicBezTo>
                  <a:pt x="17328" y="14309"/>
                  <a:pt x="17247" y="14160"/>
                  <a:pt x="17104" y="14160"/>
                </a:cubicBezTo>
                <a:lnTo>
                  <a:pt x="4494" y="14160"/>
                </a:lnTo>
                <a:cubicBezTo>
                  <a:pt x="4350" y="14160"/>
                  <a:pt x="4272" y="14308"/>
                  <a:pt x="4361" y="14408"/>
                </a:cubicBezTo>
                <a:lnTo>
                  <a:pt x="10667" y="21487"/>
                </a:lnTo>
                <a:cubicBezTo>
                  <a:pt x="10701" y="21525"/>
                  <a:pt x="10749" y="21544"/>
                  <a:pt x="10799" y="21544"/>
                </a:cubicBezTo>
                <a:close/>
                <a:moveTo>
                  <a:pt x="21415" y="16004"/>
                </a:moveTo>
                <a:cubicBezTo>
                  <a:pt x="21508" y="16010"/>
                  <a:pt x="21600" y="15946"/>
                  <a:pt x="21600" y="15852"/>
                </a:cubicBezTo>
                <a:lnTo>
                  <a:pt x="21600" y="6639"/>
                </a:lnTo>
                <a:cubicBezTo>
                  <a:pt x="21600" y="6580"/>
                  <a:pt x="21508" y="6565"/>
                  <a:pt x="21483" y="6620"/>
                </a:cubicBezTo>
                <a:lnTo>
                  <a:pt x="18295" y="13789"/>
                </a:lnTo>
                <a:cubicBezTo>
                  <a:pt x="18267" y="13852"/>
                  <a:pt x="18289" y="13924"/>
                  <a:pt x="18350" y="13966"/>
                </a:cubicBezTo>
                <a:lnTo>
                  <a:pt x="21326" y="15973"/>
                </a:lnTo>
                <a:cubicBezTo>
                  <a:pt x="21354" y="15992"/>
                  <a:pt x="21384" y="16002"/>
                  <a:pt x="21415" y="16004"/>
                </a:cubicBezTo>
                <a:close/>
                <a:moveTo>
                  <a:pt x="183" y="16004"/>
                </a:moveTo>
                <a:cubicBezTo>
                  <a:pt x="214" y="16002"/>
                  <a:pt x="246" y="15992"/>
                  <a:pt x="274" y="15973"/>
                </a:cubicBezTo>
                <a:lnTo>
                  <a:pt x="3248" y="13966"/>
                </a:lnTo>
                <a:cubicBezTo>
                  <a:pt x="3309" y="13924"/>
                  <a:pt x="3333" y="13852"/>
                  <a:pt x="3305" y="13789"/>
                </a:cubicBezTo>
                <a:lnTo>
                  <a:pt x="117" y="6620"/>
                </a:lnTo>
                <a:cubicBezTo>
                  <a:pt x="92" y="6565"/>
                  <a:pt x="0" y="6580"/>
                  <a:pt x="0" y="6639"/>
                </a:cubicBezTo>
                <a:lnTo>
                  <a:pt x="0" y="15852"/>
                </a:lnTo>
                <a:cubicBezTo>
                  <a:pt x="0" y="15946"/>
                  <a:pt x="90" y="16010"/>
                  <a:pt x="183" y="16004"/>
                </a:cubicBezTo>
                <a:close/>
                <a:moveTo>
                  <a:pt x="16842" y="13716"/>
                </a:moveTo>
                <a:cubicBezTo>
                  <a:pt x="16974" y="13716"/>
                  <a:pt x="17056" y="13589"/>
                  <a:pt x="16990" y="13487"/>
                </a:cubicBezTo>
                <a:lnTo>
                  <a:pt x="10947" y="4308"/>
                </a:lnTo>
                <a:cubicBezTo>
                  <a:pt x="10881" y="4207"/>
                  <a:pt x="10719" y="4207"/>
                  <a:pt x="10653" y="4308"/>
                </a:cubicBezTo>
                <a:lnTo>
                  <a:pt x="4610" y="13487"/>
                </a:lnTo>
                <a:cubicBezTo>
                  <a:pt x="4544" y="13589"/>
                  <a:pt x="4624" y="13716"/>
                  <a:pt x="4756" y="13716"/>
                </a:cubicBezTo>
                <a:lnTo>
                  <a:pt x="16842" y="13716"/>
                </a:lnTo>
                <a:close/>
                <a:moveTo>
                  <a:pt x="17745" y="13588"/>
                </a:moveTo>
                <a:cubicBezTo>
                  <a:pt x="17806" y="13584"/>
                  <a:pt x="17864" y="13551"/>
                  <a:pt x="17891" y="13492"/>
                </a:cubicBezTo>
                <a:lnTo>
                  <a:pt x="21359" y="5694"/>
                </a:lnTo>
                <a:cubicBezTo>
                  <a:pt x="21399" y="5605"/>
                  <a:pt x="21337" y="5504"/>
                  <a:pt x="21230" y="5487"/>
                </a:cubicBezTo>
                <a:lnTo>
                  <a:pt x="11632" y="3976"/>
                </a:lnTo>
                <a:cubicBezTo>
                  <a:pt x="11488" y="3954"/>
                  <a:pt x="11381" y="4092"/>
                  <a:pt x="11455" y="4204"/>
                </a:cubicBezTo>
                <a:lnTo>
                  <a:pt x="17585" y="13513"/>
                </a:lnTo>
                <a:cubicBezTo>
                  <a:pt x="17621" y="13568"/>
                  <a:pt x="17684" y="13592"/>
                  <a:pt x="17745" y="13588"/>
                </a:cubicBezTo>
                <a:close/>
                <a:moveTo>
                  <a:pt x="3855" y="13588"/>
                </a:moveTo>
                <a:cubicBezTo>
                  <a:pt x="3916" y="13592"/>
                  <a:pt x="3979" y="13568"/>
                  <a:pt x="4015" y="13513"/>
                </a:cubicBezTo>
                <a:lnTo>
                  <a:pt x="10143" y="4204"/>
                </a:lnTo>
                <a:cubicBezTo>
                  <a:pt x="10217" y="4092"/>
                  <a:pt x="10109" y="3954"/>
                  <a:pt x="9966" y="3976"/>
                </a:cubicBezTo>
                <a:lnTo>
                  <a:pt x="370" y="5487"/>
                </a:lnTo>
                <a:cubicBezTo>
                  <a:pt x="263" y="5504"/>
                  <a:pt x="201" y="5605"/>
                  <a:pt x="241" y="5694"/>
                </a:cubicBezTo>
                <a:lnTo>
                  <a:pt x="3709" y="13492"/>
                </a:lnTo>
                <a:cubicBezTo>
                  <a:pt x="3735" y="13551"/>
                  <a:pt x="3794" y="13584"/>
                  <a:pt x="3855" y="13588"/>
                </a:cubicBezTo>
                <a:close/>
                <a:moveTo>
                  <a:pt x="20633" y="4943"/>
                </a:moveTo>
                <a:cubicBezTo>
                  <a:pt x="20699" y="4953"/>
                  <a:pt x="20734" y="4874"/>
                  <a:pt x="20676" y="4844"/>
                </a:cubicBezTo>
                <a:lnTo>
                  <a:pt x="11305" y="21"/>
                </a:lnTo>
                <a:cubicBezTo>
                  <a:pt x="11191" y="-38"/>
                  <a:pt x="11050" y="35"/>
                  <a:pt x="11050" y="153"/>
                </a:cubicBezTo>
                <a:lnTo>
                  <a:pt x="11050" y="3305"/>
                </a:lnTo>
                <a:cubicBezTo>
                  <a:pt x="11050" y="3379"/>
                  <a:pt x="11109" y="3443"/>
                  <a:pt x="11190" y="3456"/>
                </a:cubicBezTo>
                <a:lnTo>
                  <a:pt x="20633" y="4943"/>
                </a:lnTo>
                <a:close/>
                <a:moveTo>
                  <a:pt x="967" y="4943"/>
                </a:moveTo>
                <a:lnTo>
                  <a:pt x="10410" y="3456"/>
                </a:lnTo>
                <a:cubicBezTo>
                  <a:pt x="10491" y="3443"/>
                  <a:pt x="10550" y="3379"/>
                  <a:pt x="10550" y="3305"/>
                </a:cubicBezTo>
                <a:lnTo>
                  <a:pt x="10550" y="153"/>
                </a:lnTo>
                <a:cubicBezTo>
                  <a:pt x="10550" y="36"/>
                  <a:pt x="10408" y="-37"/>
                  <a:pt x="10295" y="21"/>
                </a:cubicBezTo>
                <a:lnTo>
                  <a:pt x="924" y="4844"/>
                </a:lnTo>
                <a:cubicBezTo>
                  <a:pt x="866" y="4874"/>
                  <a:pt x="900" y="4953"/>
                  <a:pt x="967" y="4943"/>
                </a:cubicBez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6" name="Screenshot 2023-04-26 at 16.53.29.png" descr="Screenshot 2023-04-26 at 16.53.29.png"/>
          <p:cNvPicPr>
            <a:picLocks noChangeAspect="1"/>
          </p:cNvPicPr>
          <p:nvPr/>
        </p:nvPicPr>
        <p:blipFill>
          <a:blip r:embed="rId3">
            <a:extLst/>
          </a:blip>
          <a:srcRect l="0" t="0" r="83528" b="21284"/>
          <a:stretch>
            <a:fillRect/>
          </a:stretch>
        </p:blipFill>
        <p:spPr>
          <a:xfrm>
            <a:off x="15483163" y="2978132"/>
            <a:ext cx="4468405" cy="962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Что можно было бы добавить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 можно было бы добавить?</a:t>
            </a:r>
          </a:p>
        </p:txBody>
      </p:sp>
      <p:sp>
        <p:nvSpPr>
          <p:cNvPr id="189" name="Другие API с произведениями искусства и музейными экспонатами…"/>
          <p:cNvSpPr txBox="1"/>
          <p:nvPr>
            <p:ph type="body" idx="1"/>
          </p:nvPr>
        </p:nvSpPr>
        <p:spPr>
          <a:xfrm>
            <a:off x="1342044" y="3106056"/>
            <a:ext cx="21971001" cy="9121925"/>
          </a:xfrm>
          <a:prstGeom prst="rect">
            <a:avLst/>
          </a:prstGeom>
        </p:spPr>
        <p:txBody>
          <a:bodyPr/>
          <a:lstStyle/>
          <a:p>
            <a:pPr/>
            <a:r>
              <a:t>Другие API с произведениями искусства и музейными экспонатами</a:t>
            </a:r>
          </a:p>
          <a:p>
            <a:pPr/>
            <a:r>
              <a:t>Возможность менять пароль, удалять аккаунт</a:t>
            </a:r>
          </a:p>
          <a:p>
            <a:pPr/>
            <a:r>
              <a:t>Возможность комментировать посты</a:t>
            </a:r>
          </a:p>
          <a:p>
            <a:pPr/>
            <a:r>
              <a:t>Возможность добавлять в посты свои изображения</a:t>
            </a:r>
          </a:p>
          <a:p>
            <a:pPr/>
            <a:r>
              <a:t>Различные цветовые темы</a:t>
            </a:r>
          </a:p>
        </p:txBody>
      </p:sp>
      <p:sp>
        <p:nvSpPr>
          <p:cNvPr id="190" name="Icosahedron"/>
          <p:cNvSpPr/>
          <p:nvPr/>
        </p:nvSpPr>
        <p:spPr>
          <a:xfrm rot="17487773">
            <a:off x="15790918" y="4374105"/>
            <a:ext cx="14441822" cy="16170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1616" y="21559"/>
                </a:moveTo>
                <a:cubicBezTo>
                  <a:pt x="11630" y="21562"/>
                  <a:pt x="11645" y="21560"/>
                  <a:pt x="11659" y="21553"/>
                </a:cubicBezTo>
                <a:lnTo>
                  <a:pt x="21143" y="16672"/>
                </a:lnTo>
                <a:cubicBezTo>
                  <a:pt x="21249" y="16618"/>
                  <a:pt x="21258" y="16485"/>
                  <a:pt x="21160" y="16419"/>
                </a:cubicBezTo>
                <a:lnTo>
                  <a:pt x="18122" y="14368"/>
                </a:lnTo>
                <a:cubicBezTo>
                  <a:pt x="18049" y="14318"/>
                  <a:pt x="17943" y="14331"/>
                  <a:pt x="17885" y="14396"/>
                </a:cubicBezTo>
                <a:lnTo>
                  <a:pt x="11581" y="21473"/>
                </a:lnTo>
                <a:cubicBezTo>
                  <a:pt x="11550" y="21508"/>
                  <a:pt x="11577" y="21552"/>
                  <a:pt x="11616" y="21559"/>
                </a:cubicBezTo>
                <a:close/>
                <a:moveTo>
                  <a:pt x="9982" y="21559"/>
                </a:moveTo>
                <a:cubicBezTo>
                  <a:pt x="10022" y="21552"/>
                  <a:pt x="10048" y="21508"/>
                  <a:pt x="10017" y="21473"/>
                </a:cubicBezTo>
                <a:lnTo>
                  <a:pt x="3713" y="14396"/>
                </a:lnTo>
                <a:cubicBezTo>
                  <a:pt x="3655" y="14331"/>
                  <a:pt x="3551" y="14318"/>
                  <a:pt x="3478" y="14368"/>
                </a:cubicBezTo>
                <a:lnTo>
                  <a:pt x="440" y="16419"/>
                </a:lnTo>
                <a:cubicBezTo>
                  <a:pt x="342" y="16485"/>
                  <a:pt x="351" y="16618"/>
                  <a:pt x="457" y="16672"/>
                </a:cubicBezTo>
                <a:lnTo>
                  <a:pt x="9939" y="21553"/>
                </a:lnTo>
                <a:cubicBezTo>
                  <a:pt x="9953" y="21560"/>
                  <a:pt x="9968" y="21562"/>
                  <a:pt x="9982" y="21559"/>
                </a:cubicBezTo>
                <a:close/>
                <a:moveTo>
                  <a:pt x="10799" y="21544"/>
                </a:moveTo>
                <a:cubicBezTo>
                  <a:pt x="10849" y="21544"/>
                  <a:pt x="10899" y="21525"/>
                  <a:pt x="10933" y="21487"/>
                </a:cubicBezTo>
                <a:lnTo>
                  <a:pt x="17239" y="14408"/>
                </a:lnTo>
                <a:cubicBezTo>
                  <a:pt x="17328" y="14309"/>
                  <a:pt x="17247" y="14160"/>
                  <a:pt x="17104" y="14160"/>
                </a:cubicBezTo>
                <a:lnTo>
                  <a:pt x="4494" y="14160"/>
                </a:lnTo>
                <a:cubicBezTo>
                  <a:pt x="4350" y="14160"/>
                  <a:pt x="4272" y="14308"/>
                  <a:pt x="4361" y="14408"/>
                </a:cubicBezTo>
                <a:lnTo>
                  <a:pt x="10667" y="21487"/>
                </a:lnTo>
                <a:cubicBezTo>
                  <a:pt x="10701" y="21525"/>
                  <a:pt x="10749" y="21544"/>
                  <a:pt x="10799" y="21544"/>
                </a:cubicBezTo>
                <a:close/>
                <a:moveTo>
                  <a:pt x="21415" y="16004"/>
                </a:moveTo>
                <a:cubicBezTo>
                  <a:pt x="21508" y="16010"/>
                  <a:pt x="21600" y="15946"/>
                  <a:pt x="21600" y="15852"/>
                </a:cubicBezTo>
                <a:lnTo>
                  <a:pt x="21600" y="6639"/>
                </a:lnTo>
                <a:cubicBezTo>
                  <a:pt x="21600" y="6580"/>
                  <a:pt x="21508" y="6565"/>
                  <a:pt x="21483" y="6620"/>
                </a:cubicBezTo>
                <a:lnTo>
                  <a:pt x="18295" y="13789"/>
                </a:lnTo>
                <a:cubicBezTo>
                  <a:pt x="18267" y="13852"/>
                  <a:pt x="18289" y="13924"/>
                  <a:pt x="18350" y="13966"/>
                </a:cubicBezTo>
                <a:lnTo>
                  <a:pt x="21326" y="15973"/>
                </a:lnTo>
                <a:cubicBezTo>
                  <a:pt x="21354" y="15992"/>
                  <a:pt x="21384" y="16002"/>
                  <a:pt x="21415" y="16004"/>
                </a:cubicBezTo>
                <a:close/>
                <a:moveTo>
                  <a:pt x="183" y="16004"/>
                </a:moveTo>
                <a:cubicBezTo>
                  <a:pt x="214" y="16002"/>
                  <a:pt x="246" y="15992"/>
                  <a:pt x="274" y="15973"/>
                </a:cubicBezTo>
                <a:lnTo>
                  <a:pt x="3248" y="13966"/>
                </a:lnTo>
                <a:cubicBezTo>
                  <a:pt x="3309" y="13924"/>
                  <a:pt x="3333" y="13852"/>
                  <a:pt x="3305" y="13789"/>
                </a:cubicBezTo>
                <a:lnTo>
                  <a:pt x="117" y="6620"/>
                </a:lnTo>
                <a:cubicBezTo>
                  <a:pt x="92" y="6565"/>
                  <a:pt x="0" y="6580"/>
                  <a:pt x="0" y="6639"/>
                </a:cubicBezTo>
                <a:lnTo>
                  <a:pt x="0" y="15852"/>
                </a:lnTo>
                <a:cubicBezTo>
                  <a:pt x="0" y="15946"/>
                  <a:pt x="90" y="16010"/>
                  <a:pt x="183" y="16004"/>
                </a:cubicBezTo>
                <a:close/>
                <a:moveTo>
                  <a:pt x="16842" y="13716"/>
                </a:moveTo>
                <a:cubicBezTo>
                  <a:pt x="16974" y="13716"/>
                  <a:pt x="17056" y="13589"/>
                  <a:pt x="16990" y="13487"/>
                </a:cubicBezTo>
                <a:lnTo>
                  <a:pt x="10947" y="4308"/>
                </a:lnTo>
                <a:cubicBezTo>
                  <a:pt x="10881" y="4207"/>
                  <a:pt x="10719" y="4207"/>
                  <a:pt x="10653" y="4308"/>
                </a:cubicBezTo>
                <a:lnTo>
                  <a:pt x="4610" y="13487"/>
                </a:lnTo>
                <a:cubicBezTo>
                  <a:pt x="4544" y="13589"/>
                  <a:pt x="4624" y="13716"/>
                  <a:pt x="4756" y="13716"/>
                </a:cubicBezTo>
                <a:lnTo>
                  <a:pt x="16842" y="13716"/>
                </a:lnTo>
                <a:close/>
                <a:moveTo>
                  <a:pt x="17745" y="13588"/>
                </a:moveTo>
                <a:cubicBezTo>
                  <a:pt x="17806" y="13584"/>
                  <a:pt x="17864" y="13551"/>
                  <a:pt x="17891" y="13492"/>
                </a:cubicBezTo>
                <a:lnTo>
                  <a:pt x="21359" y="5694"/>
                </a:lnTo>
                <a:cubicBezTo>
                  <a:pt x="21399" y="5605"/>
                  <a:pt x="21337" y="5504"/>
                  <a:pt x="21230" y="5487"/>
                </a:cubicBezTo>
                <a:lnTo>
                  <a:pt x="11632" y="3976"/>
                </a:lnTo>
                <a:cubicBezTo>
                  <a:pt x="11488" y="3954"/>
                  <a:pt x="11381" y="4092"/>
                  <a:pt x="11455" y="4204"/>
                </a:cubicBezTo>
                <a:lnTo>
                  <a:pt x="17585" y="13513"/>
                </a:lnTo>
                <a:cubicBezTo>
                  <a:pt x="17621" y="13568"/>
                  <a:pt x="17684" y="13592"/>
                  <a:pt x="17745" y="13588"/>
                </a:cubicBezTo>
                <a:close/>
                <a:moveTo>
                  <a:pt x="3855" y="13588"/>
                </a:moveTo>
                <a:cubicBezTo>
                  <a:pt x="3916" y="13592"/>
                  <a:pt x="3979" y="13568"/>
                  <a:pt x="4015" y="13513"/>
                </a:cubicBezTo>
                <a:lnTo>
                  <a:pt x="10143" y="4204"/>
                </a:lnTo>
                <a:cubicBezTo>
                  <a:pt x="10217" y="4092"/>
                  <a:pt x="10109" y="3954"/>
                  <a:pt x="9966" y="3976"/>
                </a:cubicBezTo>
                <a:lnTo>
                  <a:pt x="370" y="5487"/>
                </a:lnTo>
                <a:cubicBezTo>
                  <a:pt x="263" y="5504"/>
                  <a:pt x="201" y="5605"/>
                  <a:pt x="241" y="5694"/>
                </a:cubicBezTo>
                <a:lnTo>
                  <a:pt x="3709" y="13492"/>
                </a:lnTo>
                <a:cubicBezTo>
                  <a:pt x="3735" y="13551"/>
                  <a:pt x="3794" y="13584"/>
                  <a:pt x="3855" y="13588"/>
                </a:cubicBezTo>
                <a:close/>
                <a:moveTo>
                  <a:pt x="20633" y="4943"/>
                </a:moveTo>
                <a:cubicBezTo>
                  <a:pt x="20699" y="4953"/>
                  <a:pt x="20734" y="4874"/>
                  <a:pt x="20676" y="4844"/>
                </a:cubicBezTo>
                <a:lnTo>
                  <a:pt x="11305" y="21"/>
                </a:lnTo>
                <a:cubicBezTo>
                  <a:pt x="11191" y="-38"/>
                  <a:pt x="11050" y="35"/>
                  <a:pt x="11050" y="153"/>
                </a:cubicBezTo>
                <a:lnTo>
                  <a:pt x="11050" y="3305"/>
                </a:lnTo>
                <a:cubicBezTo>
                  <a:pt x="11050" y="3379"/>
                  <a:pt x="11109" y="3443"/>
                  <a:pt x="11190" y="3456"/>
                </a:cubicBezTo>
                <a:lnTo>
                  <a:pt x="20633" y="4943"/>
                </a:lnTo>
                <a:close/>
                <a:moveTo>
                  <a:pt x="967" y="4943"/>
                </a:moveTo>
                <a:lnTo>
                  <a:pt x="10410" y="3456"/>
                </a:lnTo>
                <a:cubicBezTo>
                  <a:pt x="10491" y="3443"/>
                  <a:pt x="10550" y="3379"/>
                  <a:pt x="10550" y="3305"/>
                </a:cubicBezTo>
                <a:lnTo>
                  <a:pt x="10550" y="153"/>
                </a:lnTo>
                <a:cubicBezTo>
                  <a:pt x="10550" y="36"/>
                  <a:pt x="10408" y="-37"/>
                  <a:pt x="10295" y="21"/>
                </a:cubicBezTo>
                <a:lnTo>
                  <a:pt x="924" y="4844"/>
                </a:lnTo>
                <a:cubicBezTo>
                  <a:pt x="866" y="4874"/>
                  <a:pt x="900" y="4953"/>
                  <a:pt x="967" y="4943"/>
                </a:cubicBez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" name="Icosahedron"/>
          <p:cNvSpPr/>
          <p:nvPr/>
        </p:nvSpPr>
        <p:spPr>
          <a:xfrm rot="17487773">
            <a:off x="-7309770" y="8091902"/>
            <a:ext cx="14441821" cy="16170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1616" y="21559"/>
                </a:moveTo>
                <a:cubicBezTo>
                  <a:pt x="11630" y="21562"/>
                  <a:pt x="11645" y="21560"/>
                  <a:pt x="11659" y="21553"/>
                </a:cubicBezTo>
                <a:lnTo>
                  <a:pt x="21143" y="16672"/>
                </a:lnTo>
                <a:cubicBezTo>
                  <a:pt x="21249" y="16618"/>
                  <a:pt x="21258" y="16485"/>
                  <a:pt x="21160" y="16419"/>
                </a:cubicBezTo>
                <a:lnTo>
                  <a:pt x="18122" y="14368"/>
                </a:lnTo>
                <a:cubicBezTo>
                  <a:pt x="18049" y="14318"/>
                  <a:pt x="17943" y="14331"/>
                  <a:pt x="17885" y="14396"/>
                </a:cubicBezTo>
                <a:lnTo>
                  <a:pt x="11581" y="21473"/>
                </a:lnTo>
                <a:cubicBezTo>
                  <a:pt x="11550" y="21508"/>
                  <a:pt x="11577" y="21552"/>
                  <a:pt x="11616" y="21559"/>
                </a:cubicBezTo>
                <a:close/>
                <a:moveTo>
                  <a:pt x="9982" y="21559"/>
                </a:moveTo>
                <a:cubicBezTo>
                  <a:pt x="10022" y="21552"/>
                  <a:pt x="10048" y="21508"/>
                  <a:pt x="10017" y="21473"/>
                </a:cubicBezTo>
                <a:lnTo>
                  <a:pt x="3713" y="14396"/>
                </a:lnTo>
                <a:cubicBezTo>
                  <a:pt x="3655" y="14331"/>
                  <a:pt x="3551" y="14318"/>
                  <a:pt x="3478" y="14368"/>
                </a:cubicBezTo>
                <a:lnTo>
                  <a:pt x="440" y="16419"/>
                </a:lnTo>
                <a:cubicBezTo>
                  <a:pt x="342" y="16485"/>
                  <a:pt x="351" y="16618"/>
                  <a:pt x="457" y="16672"/>
                </a:cubicBezTo>
                <a:lnTo>
                  <a:pt x="9939" y="21553"/>
                </a:lnTo>
                <a:cubicBezTo>
                  <a:pt x="9953" y="21560"/>
                  <a:pt x="9968" y="21562"/>
                  <a:pt x="9982" y="21559"/>
                </a:cubicBezTo>
                <a:close/>
                <a:moveTo>
                  <a:pt x="10799" y="21544"/>
                </a:moveTo>
                <a:cubicBezTo>
                  <a:pt x="10849" y="21544"/>
                  <a:pt x="10899" y="21525"/>
                  <a:pt x="10933" y="21487"/>
                </a:cubicBezTo>
                <a:lnTo>
                  <a:pt x="17239" y="14408"/>
                </a:lnTo>
                <a:cubicBezTo>
                  <a:pt x="17328" y="14309"/>
                  <a:pt x="17247" y="14160"/>
                  <a:pt x="17104" y="14160"/>
                </a:cubicBezTo>
                <a:lnTo>
                  <a:pt x="4494" y="14160"/>
                </a:lnTo>
                <a:cubicBezTo>
                  <a:pt x="4350" y="14160"/>
                  <a:pt x="4272" y="14308"/>
                  <a:pt x="4361" y="14408"/>
                </a:cubicBezTo>
                <a:lnTo>
                  <a:pt x="10667" y="21487"/>
                </a:lnTo>
                <a:cubicBezTo>
                  <a:pt x="10701" y="21525"/>
                  <a:pt x="10749" y="21544"/>
                  <a:pt x="10799" y="21544"/>
                </a:cubicBezTo>
                <a:close/>
                <a:moveTo>
                  <a:pt x="21415" y="16004"/>
                </a:moveTo>
                <a:cubicBezTo>
                  <a:pt x="21508" y="16010"/>
                  <a:pt x="21600" y="15946"/>
                  <a:pt x="21600" y="15852"/>
                </a:cubicBezTo>
                <a:lnTo>
                  <a:pt x="21600" y="6639"/>
                </a:lnTo>
                <a:cubicBezTo>
                  <a:pt x="21600" y="6580"/>
                  <a:pt x="21508" y="6565"/>
                  <a:pt x="21483" y="6620"/>
                </a:cubicBezTo>
                <a:lnTo>
                  <a:pt x="18295" y="13789"/>
                </a:lnTo>
                <a:cubicBezTo>
                  <a:pt x="18267" y="13852"/>
                  <a:pt x="18289" y="13924"/>
                  <a:pt x="18350" y="13966"/>
                </a:cubicBezTo>
                <a:lnTo>
                  <a:pt x="21326" y="15973"/>
                </a:lnTo>
                <a:cubicBezTo>
                  <a:pt x="21354" y="15992"/>
                  <a:pt x="21384" y="16002"/>
                  <a:pt x="21415" y="16004"/>
                </a:cubicBezTo>
                <a:close/>
                <a:moveTo>
                  <a:pt x="183" y="16004"/>
                </a:moveTo>
                <a:cubicBezTo>
                  <a:pt x="214" y="16002"/>
                  <a:pt x="246" y="15992"/>
                  <a:pt x="274" y="15973"/>
                </a:cubicBezTo>
                <a:lnTo>
                  <a:pt x="3248" y="13966"/>
                </a:lnTo>
                <a:cubicBezTo>
                  <a:pt x="3309" y="13924"/>
                  <a:pt x="3333" y="13852"/>
                  <a:pt x="3305" y="13789"/>
                </a:cubicBezTo>
                <a:lnTo>
                  <a:pt x="117" y="6620"/>
                </a:lnTo>
                <a:cubicBezTo>
                  <a:pt x="92" y="6565"/>
                  <a:pt x="0" y="6580"/>
                  <a:pt x="0" y="6639"/>
                </a:cubicBezTo>
                <a:lnTo>
                  <a:pt x="0" y="15852"/>
                </a:lnTo>
                <a:cubicBezTo>
                  <a:pt x="0" y="15946"/>
                  <a:pt x="90" y="16010"/>
                  <a:pt x="183" y="16004"/>
                </a:cubicBezTo>
                <a:close/>
                <a:moveTo>
                  <a:pt x="16842" y="13716"/>
                </a:moveTo>
                <a:cubicBezTo>
                  <a:pt x="16974" y="13716"/>
                  <a:pt x="17056" y="13589"/>
                  <a:pt x="16990" y="13487"/>
                </a:cubicBezTo>
                <a:lnTo>
                  <a:pt x="10947" y="4308"/>
                </a:lnTo>
                <a:cubicBezTo>
                  <a:pt x="10881" y="4207"/>
                  <a:pt x="10719" y="4207"/>
                  <a:pt x="10653" y="4308"/>
                </a:cubicBezTo>
                <a:lnTo>
                  <a:pt x="4610" y="13487"/>
                </a:lnTo>
                <a:cubicBezTo>
                  <a:pt x="4544" y="13589"/>
                  <a:pt x="4624" y="13716"/>
                  <a:pt x="4756" y="13716"/>
                </a:cubicBezTo>
                <a:lnTo>
                  <a:pt x="16842" y="13716"/>
                </a:lnTo>
                <a:close/>
                <a:moveTo>
                  <a:pt x="17745" y="13588"/>
                </a:moveTo>
                <a:cubicBezTo>
                  <a:pt x="17806" y="13584"/>
                  <a:pt x="17864" y="13551"/>
                  <a:pt x="17891" y="13492"/>
                </a:cubicBezTo>
                <a:lnTo>
                  <a:pt x="21359" y="5694"/>
                </a:lnTo>
                <a:cubicBezTo>
                  <a:pt x="21399" y="5605"/>
                  <a:pt x="21337" y="5504"/>
                  <a:pt x="21230" y="5487"/>
                </a:cubicBezTo>
                <a:lnTo>
                  <a:pt x="11632" y="3976"/>
                </a:lnTo>
                <a:cubicBezTo>
                  <a:pt x="11488" y="3954"/>
                  <a:pt x="11381" y="4092"/>
                  <a:pt x="11455" y="4204"/>
                </a:cubicBezTo>
                <a:lnTo>
                  <a:pt x="17585" y="13513"/>
                </a:lnTo>
                <a:cubicBezTo>
                  <a:pt x="17621" y="13568"/>
                  <a:pt x="17684" y="13592"/>
                  <a:pt x="17745" y="13588"/>
                </a:cubicBezTo>
                <a:close/>
                <a:moveTo>
                  <a:pt x="3855" y="13588"/>
                </a:moveTo>
                <a:cubicBezTo>
                  <a:pt x="3916" y="13592"/>
                  <a:pt x="3979" y="13568"/>
                  <a:pt x="4015" y="13513"/>
                </a:cubicBezTo>
                <a:lnTo>
                  <a:pt x="10143" y="4204"/>
                </a:lnTo>
                <a:cubicBezTo>
                  <a:pt x="10217" y="4092"/>
                  <a:pt x="10109" y="3954"/>
                  <a:pt x="9966" y="3976"/>
                </a:cubicBezTo>
                <a:lnTo>
                  <a:pt x="370" y="5487"/>
                </a:lnTo>
                <a:cubicBezTo>
                  <a:pt x="263" y="5504"/>
                  <a:pt x="201" y="5605"/>
                  <a:pt x="241" y="5694"/>
                </a:cubicBezTo>
                <a:lnTo>
                  <a:pt x="3709" y="13492"/>
                </a:lnTo>
                <a:cubicBezTo>
                  <a:pt x="3735" y="13551"/>
                  <a:pt x="3794" y="13584"/>
                  <a:pt x="3855" y="13588"/>
                </a:cubicBezTo>
                <a:close/>
                <a:moveTo>
                  <a:pt x="20633" y="4943"/>
                </a:moveTo>
                <a:cubicBezTo>
                  <a:pt x="20699" y="4953"/>
                  <a:pt x="20734" y="4874"/>
                  <a:pt x="20676" y="4844"/>
                </a:cubicBezTo>
                <a:lnTo>
                  <a:pt x="11305" y="21"/>
                </a:lnTo>
                <a:cubicBezTo>
                  <a:pt x="11191" y="-38"/>
                  <a:pt x="11050" y="35"/>
                  <a:pt x="11050" y="153"/>
                </a:cubicBezTo>
                <a:lnTo>
                  <a:pt x="11050" y="3305"/>
                </a:lnTo>
                <a:cubicBezTo>
                  <a:pt x="11050" y="3379"/>
                  <a:pt x="11109" y="3443"/>
                  <a:pt x="11190" y="3456"/>
                </a:cubicBezTo>
                <a:lnTo>
                  <a:pt x="20633" y="4943"/>
                </a:lnTo>
                <a:close/>
                <a:moveTo>
                  <a:pt x="967" y="4943"/>
                </a:moveTo>
                <a:lnTo>
                  <a:pt x="10410" y="3456"/>
                </a:lnTo>
                <a:cubicBezTo>
                  <a:pt x="10491" y="3443"/>
                  <a:pt x="10550" y="3379"/>
                  <a:pt x="10550" y="3305"/>
                </a:cubicBezTo>
                <a:lnTo>
                  <a:pt x="10550" y="153"/>
                </a:lnTo>
                <a:cubicBezTo>
                  <a:pt x="10550" y="36"/>
                  <a:pt x="10408" y="-37"/>
                  <a:pt x="10295" y="21"/>
                </a:cubicBezTo>
                <a:lnTo>
                  <a:pt x="924" y="4844"/>
                </a:lnTo>
                <a:cubicBezTo>
                  <a:pt x="866" y="4874"/>
                  <a:pt x="900" y="4953"/>
                  <a:pt x="967" y="4943"/>
                </a:cubicBez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SF Pro Semibold"/>
        <a:ea typeface="SF Pro Semibold"/>
        <a:cs typeface="SF Pro Semibold"/>
      </a:majorFont>
      <a:minorFont>
        <a:latin typeface="SF Pro Black"/>
        <a:ea typeface="SF Pro Black"/>
        <a:cs typeface="SF Pro Black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SF Pro Semibold"/>
        <a:ea typeface="SF Pro Semibold"/>
        <a:cs typeface="SF Pro Semibold"/>
      </a:majorFont>
      <a:minorFont>
        <a:latin typeface="SF Pro Black"/>
        <a:ea typeface="SF Pro Black"/>
        <a:cs typeface="SF Pro Black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