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4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9EE6-EB4D-4522-97DC-FDDCDA9BBB1F}" type="datetimeFigureOut">
              <a:rPr lang="es-MX" smtClean="0"/>
              <a:t>16/09/2017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3616-E4B6-449B-A99E-BC988E10208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9EE6-EB4D-4522-97DC-FDDCDA9BBB1F}" type="datetimeFigureOut">
              <a:rPr lang="es-MX" smtClean="0"/>
              <a:t>16/09/2017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3616-E4B6-449B-A99E-BC988E10208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9EE6-EB4D-4522-97DC-FDDCDA9BBB1F}" type="datetimeFigureOut">
              <a:rPr lang="es-MX" smtClean="0"/>
              <a:t>16/09/2017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3616-E4B6-449B-A99E-BC988E10208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9EE6-EB4D-4522-97DC-FDDCDA9BBB1F}" type="datetimeFigureOut">
              <a:rPr lang="es-MX" smtClean="0"/>
              <a:t>16/09/2017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3616-E4B6-449B-A99E-BC988E10208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9EE6-EB4D-4522-97DC-FDDCDA9BBB1F}" type="datetimeFigureOut">
              <a:rPr lang="es-MX" smtClean="0"/>
              <a:t>16/09/2017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3616-E4B6-449B-A99E-BC988E10208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9EE6-EB4D-4522-97DC-FDDCDA9BBB1F}" type="datetimeFigureOut">
              <a:rPr lang="es-MX" smtClean="0"/>
              <a:t>16/09/2017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3616-E4B6-449B-A99E-BC988E10208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9EE6-EB4D-4522-97DC-FDDCDA9BBB1F}" type="datetimeFigureOut">
              <a:rPr lang="es-MX" smtClean="0"/>
              <a:t>16/09/2017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3616-E4B6-449B-A99E-BC988E10208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9EE6-EB4D-4522-97DC-FDDCDA9BBB1F}" type="datetimeFigureOut">
              <a:rPr lang="es-MX" smtClean="0"/>
              <a:t>16/09/2017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3616-E4B6-449B-A99E-BC988E10208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9EE6-EB4D-4522-97DC-FDDCDA9BBB1F}" type="datetimeFigureOut">
              <a:rPr lang="es-MX" smtClean="0"/>
              <a:t>16/09/2017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3616-E4B6-449B-A99E-BC988E10208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9EE6-EB4D-4522-97DC-FDDCDA9BBB1F}" type="datetimeFigureOut">
              <a:rPr lang="es-MX" smtClean="0"/>
              <a:t>16/09/2017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3616-E4B6-449B-A99E-BC988E10208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9EE6-EB4D-4522-97DC-FDDCDA9BBB1F}" type="datetimeFigureOut">
              <a:rPr lang="es-MX" smtClean="0"/>
              <a:t>16/09/2017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3616-E4B6-449B-A99E-BC988E10208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89EE6-EB4D-4522-97DC-FDDCDA9BBB1F}" type="datetimeFigureOut">
              <a:rPr lang="es-MX" smtClean="0"/>
              <a:t>16/09/2017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73616-E4B6-449B-A99E-BC988E10208B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26" Type="http://schemas.openxmlformats.org/officeDocument/2006/relationships/image" Target="../media/image25.png"/><Relationship Id="rId3" Type="http://schemas.openxmlformats.org/officeDocument/2006/relationships/image" Target="../media/image2.jpeg"/><Relationship Id="rId21" Type="http://schemas.openxmlformats.org/officeDocument/2006/relationships/image" Target="../media/image20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Relationship Id="rId22" Type="http://schemas.openxmlformats.org/officeDocument/2006/relationships/image" Target="../media/image21.jpe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emojis fami"/>
          <p:cNvPicPr>
            <a:picLocks noChangeAspect="1" noChangeArrowheads="1"/>
          </p:cNvPicPr>
          <p:nvPr/>
        </p:nvPicPr>
        <p:blipFill>
          <a:blip r:embed="rId2"/>
          <a:srcRect l="21094" t="39584" r="68359" b="39583"/>
          <a:stretch>
            <a:fillRect/>
          </a:stretch>
        </p:blipFill>
        <p:spPr bwMode="auto">
          <a:xfrm>
            <a:off x="142844" y="142852"/>
            <a:ext cx="1093002" cy="1214446"/>
          </a:xfrm>
          <a:prstGeom prst="rect">
            <a:avLst/>
          </a:prstGeom>
          <a:noFill/>
        </p:spPr>
      </p:pic>
      <p:pic>
        <p:nvPicPr>
          <p:cNvPr id="1030" name="Picture 6" descr="Resultado de imagen para emoji dormid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142853"/>
            <a:ext cx="1143008" cy="1143008"/>
          </a:xfrm>
          <a:prstGeom prst="rect">
            <a:avLst/>
          </a:prstGeom>
          <a:noFill/>
        </p:spPr>
      </p:pic>
      <p:pic>
        <p:nvPicPr>
          <p:cNvPr id="1032" name="Picture 8" descr="Imagen relacionad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0298" y="0"/>
            <a:ext cx="1428760" cy="1428760"/>
          </a:xfrm>
          <a:prstGeom prst="rect">
            <a:avLst/>
          </a:prstGeom>
          <a:noFill/>
        </p:spPr>
      </p:pic>
      <p:pic>
        <p:nvPicPr>
          <p:cNvPr id="1036" name="Picture 12" descr="Resultado de imagen para emoji alarm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57620" y="142852"/>
            <a:ext cx="1285860" cy="1285860"/>
          </a:xfrm>
          <a:prstGeom prst="rect">
            <a:avLst/>
          </a:prstGeom>
          <a:noFill/>
        </p:spPr>
      </p:pic>
      <p:pic>
        <p:nvPicPr>
          <p:cNvPr id="1038" name="Picture 14" descr="Resultado de imagen para emoji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43504" y="357166"/>
            <a:ext cx="1071570" cy="1071571"/>
          </a:xfrm>
          <a:prstGeom prst="rect">
            <a:avLst/>
          </a:prstGeom>
          <a:noFill/>
        </p:spPr>
      </p:pic>
      <p:pic>
        <p:nvPicPr>
          <p:cNvPr id="1040" name="Picture 16" descr="Resultado de imagen para emoji check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86512" y="428604"/>
            <a:ext cx="928694" cy="928694"/>
          </a:xfrm>
          <a:prstGeom prst="rect">
            <a:avLst/>
          </a:prstGeom>
          <a:noFill/>
        </p:spPr>
      </p:pic>
      <p:sp>
        <p:nvSpPr>
          <p:cNvPr id="1042" name="AutoShape 18" descr="Imagen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044" name="AutoShape 20" descr="Imagen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046" name="AutoShape 22" descr="Imagen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048" name="AutoShape 24" descr="Imagen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7" name="16 Imagen" descr="descarga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5306" y="428604"/>
            <a:ext cx="928694" cy="928694"/>
          </a:xfrm>
          <a:prstGeom prst="rect">
            <a:avLst/>
          </a:prstGeom>
        </p:spPr>
      </p:pic>
      <p:pic>
        <p:nvPicPr>
          <p:cNvPr id="1050" name="Picture 26" descr="Resultado de imagen para emoji flecha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42844" y="1500174"/>
            <a:ext cx="1133402" cy="1143008"/>
          </a:xfrm>
          <a:prstGeom prst="rect">
            <a:avLst/>
          </a:prstGeom>
          <a:noFill/>
        </p:spPr>
      </p:pic>
      <p:pic>
        <p:nvPicPr>
          <p:cNvPr id="1052" name="Picture 28" descr="Resultado de imagen para emoji carro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 flipH="1">
            <a:off x="7215206" y="428604"/>
            <a:ext cx="1000132" cy="1000132"/>
          </a:xfrm>
          <a:prstGeom prst="rect">
            <a:avLst/>
          </a:prstGeom>
          <a:noFill/>
        </p:spPr>
      </p:pic>
      <p:pic>
        <p:nvPicPr>
          <p:cNvPr id="1054" name="Picture 30" descr="Resultado de imagen para emoji banderas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357290" y="1500174"/>
            <a:ext cx="1214446" cy="1214446"/>
          </a:xfrm>
          <a:prstGeom prst="rect">
            <a:avLst/>
          </a:prstGeom>
          <a:noFill/>
        </p:spPr>
      </p:pic>
      <p:pic>
        <p:nvPicPr>
          <p:cNvPr id="21" name="Picture 26" descr="Resultado de imagen para emoji flecha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572000" y="1500174"/>
            <a:ext cx="1133402" cy="1143008"/>
          </a:xfrm>
          <a:prstGeom prst="rect">
            <a:avLst/>
          </a:prstGeom>
          <a:noFill/>
        </p:spPr>
      </p:pic>
      <p:pic>
        <p:nvPicPr>
          <p:cNvPr id="1056" name="Picture 32" descr="Resultado de imagen para reloj emoji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571736" y="1500174"/>
            <a:ext cx="860232" cy="1214446"/>
          </a:xfrm>
          <a:prstGeom prst="rect">
            <a:avLst/>
          </a:prstGeom>
          <a:noFill/>
        </p:spPr>
      </p:pic>
      <p:pic>
        <p:nvPicPr>
          <p:cNvPr id="1058" name="Picture 34" descr="Resultado de imagen para emoji 5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500430" y="1571612"/>
            <a:ext cx="1000132" cy="1000132"/>
          </a:xfrm>
          <a:prstGeom prst="rect">
            <a:avLst/>
          </a:prstGeom>
          <a:noFill/>
        </p:spPr>
      </p:pic>
      <p:pic>
        <p:nvPicPr>
          <p:cNvPr id="1060" name="Picture 36" descr="Resultado de imagen para emojis casas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5715008" y="1285860"/>
            <a:ext cx="1357322" cy="1357323"/>
          </a:xfrm>
          <a:prstGeom prst="rect">
            <a:avLst/>
          </a:prstGeom>
          <a:noFill/>
        </p:spPr>
      </p:pic>
      <p:pic>
        <p:nvPicPr>
          <p:cNvPr id="1062" name="Picture 38" descr="Resultado de imagen para emojis hands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148542" y="1643050"/>
            <a:ext cx="995458" cy="1071570"/>
          </a:xfrm>
          <a:prstGeom prst="rect">
            <a:avLst/>
          </a:prstGeom>
          <a:noFill/>
        </p:spPr>
      </p:pic>
      <p:pic>
        <p:nvPicPr>
          <p:cNvPr id="25" name="Picture 28" descr="Resultado de imagen para emoji carro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 flipH="1">
            <a:off x="7072330" y="1571612"/>
            <a:ext cx="1071570" cy="1071570"/>
          </a:xfrm>
          <a:prstGeom prst="rect">
            <a:avLst/>
          </a:prstGeom>
          <a:noFill/>
        </p:spPr>
      </p:pic>
      <p:pic>
        <p:nvPicPr>
          <p:cNvPr id="1064" name="Picture 40" descr="Resultado de imagen para emojis hands"/>
          <p:cNvPicPr>
            <a:picLocks noChangeAspect="1" noChangeArrowheads="1"/>
          </p:cNvPicPr>
          <p:nvPr/>
        </p:nvPicPr>
        <p:blipFill>
          <a:blip r:embed="rId16"/>
          <a:srcRect l="63829" t="38298" r="15958" b="29787"/>
          <a:stretch>
            <a:fillRect/>
          </a:stretch>
        </p:blipFill>
        <p:spPr bwMode="auto">
          <a:xfrm>
            <a:off x="0" y="2928934"/>
            <a:ext cx="1357322" cy="1071570"/>
          </a:xfrm>
          <a:prstGeom prst="rect">
            <a:avLst/>
          </a:prstGeom>
          <a:noFill/>
        </p:spPr>
      </p:pic>
      <p:pic>
        <p:nvPicPr>
          <p:cNvPr id="30" name="Picture 4" descr="Resultado de imagen para emojis fami"/>
          <p:cNvPicPr>
            <a:picLocks noChangeAspect="1" noChangeArrowheads="1"/>
          </p:cNvPicPr>
          <p:nvPr/>
        </p:nvPicPr>
        <p:blipFill>
          <a:blip r:embed="rId2"/>
          <a:srcRect l="19922" r="67187" b="79167"/>
          <a:stretch>
            <a:fillRect/>
          </a:stretch>
        </p:blipFill>
        <p:spPr bwMode="auto">
          <a:xfrm>
            <a:off x="3143240" y="2786058"/>
            <a:ext cx="1178727" cy="1071570"/>
          </a:xfrm>
          <a:prstGeom prst="rect">
            <a:avLst/>
          </a:prstGeom>
          <a:noFill/>
        </p:spPr>
      </p:pic>
      <p:pic>
        <p:nvPicPr>
          <p:cNvPr id="29" name="Picture 4" descr="Resultado de imagen para emojis fami"/>
          <p:cNvPicPr>
            <a:picLocks noChangeAspect="1" noChangeArrowheads="1"/>
          </p:cNvPicPr>
          <p:nvPr/>
        </p:nvPicPr>
        <p:blipFill>
          <a:blip r:embed="rId2"/>
          <a:srcRect l="18750" t="79167" r="68359" b="2083"/>
          <a:stretch>
            <a:fillRect/>
          </a:stretch>
        </p:blipFill>
        <p:spPr bwMode="auto">
          <a:xfrm>
            <a:off x="2071670" y="2786058"/>
            <a:ext cx="1214446" cy="993638"/>
          </a:xfrm>
          <a:prstGeom prst="rect">
            <a:avLst/>
          </a:prstGeom>
          <a:noFill/>
        </p:spPr>
      </p:pic>
      <p:pic>
        <p:nvPicPr>
          <p:cNvPr id="28" name="Picture 4" descr="Resultado de imagen para emojis fami"/>
          <p:cNvPicPr>
            <a:picLocks noChangeAspect="1" noChangeArrowheads="1"/>
          </p:cNvPicPr>
          <p:nvPr/>
        </p:nvPicPr>
        <p:blipFill>
          <a:blip r:embed="rId2"/>
          <a:srcRect l="21094" t="20833" r="68359" b="60417"/>
          <a:stretch>
            <a:fillRect/>
          </a:stretch>
        </p:blipFill>
        <p:spPr bwMode="auto">
          <a:xfrm>
            <a:off x="1285852" y="2786058"/>
            <a:ext cx="1000132" cy="1000132"/>
          </a:xfrm>
          <a:prstGeom prst="rect">
            <a:avLst/>
          </a:prstGeom>
          <a:noFill/>
        </p:spPr>
      </p:pic>
      <p:pic>
        <p:nvPicPr>
          <p:cNvPr id="1066" name="Picture 42" descr="Resultado de imagen para emojis hands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5072066" y="2714620"/>
            <a:ext cx="1686103" cy="1214446"/>
          </a:xfrm>
          <a:prstGeom prst="rect">
            <a:avLst/>
          </a:prstGeom>
          <a:noFill/>
        </p:spPr>
      </p:pic>
      <p:pic>
        <p:nvPicPr>
          <p:cNvPr id="1068" name="Picture 44" descr="Resultado de imagen para emojis cuchillo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429388" y="2714620"/>
            <a:ext cx="1038709" cy="1143008"/>
          </a:xfrm>
          <a:prstGeom prst="rect">
            <a:avLst/>
          </a:prstGeom>
          <a:noFill/>
        </p:spPr>
      </p:pic>
      <p:pic>
        <p:nvPicPr>
          <p:cNvPr id="31" name="Picture 26" descr="Resultado de imagen para emoji flecha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214810" y="2786058"/>
            <a:ext cx="1133402" cy="1143008"/>
          </a:xfrm>
          <a:prstGeom prst="rect">
            <a:avLst/>
          </a:prstGeom>
          <a:noFill/>
        </p:spPr>
      </p:pic>
      <p:pic>
        <p:nvPicPr>
          <p:cNvPr id="1070" name="Picture 46" descr="Resultado de imagen para emojis pepino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7358082" y="2786058"/>
            <a:ext cx="928694" cy="928695"/>
          </a:xfrm>
          <a:prstGeom prst="rect">
            <a:avLst/>
          </a:prstGeom>
          <a:noFill/>
        </p:spPr>
      </p:pic>
      <p:pic>
        <p:nvPicPr>
          <p:cNvPr id="1072" name="Picture 48" descr="Resultado de imagen para emojis bread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8214086" y="2928934"/>
            <a:ext cx="929914" cy="1000132"/>
          </a:xfrm>
          <a:prstGeom prst="rect">
            <a:avLst/>
          </a:prstGeom>
          <a:noFill/>
        </p:spPr>
      </p:pic>
      <p:sp>
        <p:nvSpPr>
          <p:cNvPr id="1076" name="AutoShape 52" descr="Resultado de imagen para emoji car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078" name="AutoShape 54" descr="Resultado de imagen para emoji car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080" name="AutoShape 56" descr="Resultado de imagen para emoji car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082" name="AutoShape 58" descr="Imagen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84" name="Picture 60" descr="Resultado de imagen para emoji pollo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1142976" y="3857628"/>
            <a:ext cx="1151717" cy="1143008"/>
          </a:xfrm>
          <a:prstGeom prst="rect">
            <a:avLst/>
          </a:prstGeom>
          <a:noFill/>
        </p:spPr>
      </p:pic>
      <p:pic>
        <p:nvPicPr>
          <p:cNvPr id="1074" name="Picture 50" descr="Resultado de imagen para emojis ensalada"/>
          <p:cNvPicPr>
            <a:picLocks noChangeAspect="1" noChangeArrowheads="1"/>
          </p:cNvPicPr>
          <p:nvPr/>
        </p:nvPicPr>
        <p:blipFill>
          <a:blip r:embed="rId22"/>
          <a:srcRect l="34375" t="34376" r="34375" b="34374"/>
          <a:stretch>
            <a:fillRect/>
          </a:stretch>
        </p:blipFill>
        <p:spPr bwMode="auto">
          <a:xfrm>
            <a:off x="0" y="3857660"/>
            <a:ext cx="1214414" cy="1214414"/>
          </a:xfrm>
          <a:prstGeom prst="rect">
            <a:avLst/>
          </a:prstGeom>
          <a:noFill/>
        </p:spPr>
      </p:pic>
      <p:pic>
        <p:nvPicPr>
          <p:cNvPr id="42" name="Picture 26" descr="Resultado de imagen para emoji flecha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214546" y="4000504"/>
            <a:ext cx="1133402" cy="1143008"/>
          </a:xfrm>
          <a:prstGeom prst="rect">
            <a:avLst/>
          </a:prstGeom>
          <a:noFill/>
        </p:spPr>
      </p:pic>
      <p:pic>
        <p:nvPicPr>
          <p:cNvPr id="1086" name="Picture 62" descr="Imagen relacionada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4429124" y="4071942"/>
            <a:ext cx="1000132" cy="1000132"/>
          </a:xfrm>
          <a:prstGeom prst="rect">
            <a:avLst/>
          </a:prstGeom>
          <a:noFill/>
        </p:spPr>
      </p:pic>
      <p:pic>
        <p:nvPicPr>
          <p:cNvPr id="44" name="Picture 2" descr="Resultado de imagen para emojis fami"/>
          <p:cNvPicPr>
            <a:picLocks noChangeAspect="1" noChangeArrowheads="1"/>
          </p:cNvPicPr>
          <p:nvPr/>
        </p:nvPicPr>
        <p:blipFill>
          <a:blip r:embed="rId2"/>
          <a:srcRect l="21094" t="39584" r="68359" b="39583"/>
          <a:stretch>
            <a:fillRect/>
          </a:stretch>
        </p:blipFill>
        <p:spPr bwMode="auto">
          <a:xfrm>
            <a:off x="3357554" y="3929066"/>
            <a:ext cx="1093002" cy="1214446"/>
          </a:xfrm>
          <a:prstGeom prst="rect">
            <a:avLst/>
          </a:prstGeom>
          <a:noFill/>
        </p:spPr>
      </p:pic>
      <p:pic>
        <p:nvPicPr>
          <p:cNvPr id="1088" name="Picture 64" descr="Resultado de imagen para emoji clothes png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5429256" y="4000504"/>
            <a:ext cx="1143008" cy="1143008"/>
          </a:xfrm>
          <a:prstGeom prst="rect">
            <a:avLst/>
          </a:prstGeom>
          <a:noFill/>
        </p:spPr>
      </p:pic>
      <p:pic>
        <p:nvPicPr>
          <p:cNvPr id="1090" name="Picture 66" descr="Resultado de imagen para emoji clothes png"/>
          <p:cNvPicPr>
            <a:picLocks noChangeAspect="1" noChangeArrowheads="1"/>
          </p:cNvPicPr>
          <p:nvPr/>
        </p:nvPicPr>
        <p:blipFill>
          <a:blip r:embed="rId25"/>
          <a:srcRect/>
          <a:stretch>
            <a:fillRect/>
          </a:stretch>
        </p:blipFill>
        <p:spPr bwMode="auto">
          <a:xfrm>
            <a:off x="7358082" y="4000504"/>
            <a:ext cx="1071570" cy="1071570"/>
          </a:xfrm>
          <a:prstGeom prst="rect">
            <a:avLst/>
          </a:prstGeom>
          <a:noFill/>
        </p:spPr>
      </p:pic>
      <p:pic>
        <p:nvPicPr>
          <p:cNvPr id="1092" name="Picture 68" descr="Resultado de imagen para emoji clothes png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6500826" y="3857628"/>
            <a:ext cx="928694" cy="1481422"/>
          </a:xfrm>
          <a:prstGeom prst="rect">
            <a:avLst/>
          </a:prstGeom>
          <a:noFill/>
        </p:spPr>
      </p:pic>
      <p:pic>
        <p:nvPicPr>
          <p:cNvPr id="1094" name="Picture 70" descr="Resultado de imagen para emoji zapato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8358182" y="4286256"/>
            <a:ext cx="785818" cy="785818"/>
          </a:xfrm>
          <a:prstGeom prst="rect">
            <a:avLst/>
          </a:prstGeom>
          <a:noFill/>
        </p:spPr>
      </p:pic>
      <p:pic>
        <p:nvPicPr>
          <p:cNvPr id="49" name="Picture 26" descr="Resultado de imagen para emoji flecha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0" y="5214950"/>
            <a:ext cx="1133402" cy="1143008"/>
          </a:xfrm>
          <a:prstGeom prst="rect">
            <a:avLst/>
          </a:prstGeom>
          <a:noFill/>
        </p:spPr>
      </p:pic>
      <p:pic>
        <p:nvPicPr>
          <p:cNvPr id="1096" name="Picture 72" descr="Resultado de imagen para emoji platos png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1142976" y="5143512"/>
            <a:ext cx="1285884" cy="1285884"/>
          </a:xfrm>
          <a:prstGeom prst="rect">
            <a:avLst/>
          </a:prstGeom>
          <a:noFill/>
        </p:spPr>
      </p:pic>
      <p:pic>
        <p:nvPicPr>
          <p:cNvPr id="51" name="Picture 60" descr="Resultado de imagen para emoji pollo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2500298" y="5143512"/>
            <a:ext cx="1151717" cy="1143008"/>
          </a:xfrm>
          <a:prstGeom prst="rect">
            <a:avLst/>
          </a:prstGeom>
          <a:noFill/>
        </p:spPr>
      </p:pic>
      <p:pic>
        <p:nvPicPr>
          <p:cNvPr id="1098" name="Picture 74" descr="Resultado de imagen para emoji wine"/>
          <p:cNvPicPr>
            <a:picLocks noChangeAspect="1" noChangeArrowheads="1"/>
          </p:cNvPicPr>
          <p:nvPr/>
        </p:nvPicPr>
        <p:blipFill>
          <a:blip r:embed="rId29"/>
          <a:srcRect/>
          <a:stretch>
            <a:fillRect/>
          </a:stretch>
        </p:blipFill>
        <p:spPr bwMode="auto">
          <a:xfrm>
            <a:off x="3357554" y="5214950"/>
            <a:ext cx="1143008" cy="1143009"/>
          </a:xfrm>
          <a:prstGeom prst="rect">
            <a:avLst/>
          </a:prstGeom>
          <a:noFill/>
        </p:spPr>
      </p:pic>
      <p:pic>
        <p:nvPicPr>
          <p:cNvPr id="1100" name="Picture 76" descr="Resultado de imagen para emoji champagne"/>
          <p:cNvPicPr>
            <a:picLocks noChangeAspect="1" noChangeArrowheads="1"/>
          </p:cNvPicPr>
          <p:nvPr/>
        </p:nvPicPr>
        <p:blipFill>
          <a:blip r:embed="rId30"/>
          <a:srcRect/>
          <a:stretch>
            <a:fillRect/>
          </a:stretch>
        </p:blipFill>
        <p:spPr bwMode="auto">
          <a:xfrm>
            <a:off x="4143372" y="5143512"/>
            <a:ext cx="1143000" cy="1143001"/>
          </a:xfrm>
          <a:prstGeom prst="rect">
            <a:avLst/>
          </a:prstGeom>
          <a:noFill/>
        </p:spPr>
      </p:pic>
      <p:pic>
        <p:nvPicPr>
          <p:cNvPr id="55" name="Picture 4" descr="Resultado de imagen para emojis fami"/>
          <p:cNvPicPr>
            <a:picLocks noChangeAspect="1" noChangeArrowheads="1"/>
          </p:cNvPicPr>
          <p:nvPr/>
        </p:nvPicPr>
        <p:blipFill>
          <a:blip r:embed="rId2"/>
          <a:srcRect l="18750" t="79167" r="68359" b="2083"/>
          <a:stretch>
            <a:fillRect/>
          </a:stretch>
        </p:blipFill>
        <p:spPr bwMode="auto">
          <a:xfrm>
            <a:off x="5857884" y="5357826"/>
            <a:ext cx="1214446" cy="993638"/>
          </a:xfrm>
          <a:prstGeom prst="rect">
            <a:avLst/>
          </a:prstGeom>
          <a:noFill/>
        </p:spPr>
      </p:pic>
      <p:pic>
        <p:nvPicPr>
          <p:cNvPr id="54" name="Picture 2" descr="Resultado de imagen para emojis fami"/>
          <p:cNvPicPr>
            <a:picLocks noChangeAspect="1" noChangeArrowheads="1"/>
          </p:cNvPicPr>
          <p:nvPr/>
        </p:nvPicPr>
        <p:blipFill>
          <a:blip r:embed="rId2"/>
          <a:srcRect l="21094" t="39584" r="68359" b="39583"/>
          <a:stretch>
            <a:fillRect/>
          </a:stretch>
        </p:blipFill>
        <p:spPr bwMode="auto">
          <a:xfrm>
            <a:off x="5207798" y="5357826"/>
            <a:ext cx="964414" cy="1071570"/>
          </a:xfrm>
          <a:prstGeom prst="rect">
            <a:avLst/>
          </a:prstGeom>
          <a:noFill/>
        </p:spPr>
      </p:pic>
      <p:pic>
        <p:nvPicPr>
          <p:cNvPr id="1102" name="Picture 78" descr="Resultado de imagen para emoji corazon"/>
          <p:cNvPicPr>
            <a:picLocks noChangeAspect="1" noChangeArrowheads="1"/>
          </p:cNvPicPr>
          <p:nvPr/>
        </p:nvPicPr>
        <p:blipFill>
          <a:blip r:embed="rId31" cstate="print"/>
          <a:srcRect l="16250" r="17499"/>
          <a:stretch>
            <a:fillRect/>
          </a:stretch>
        </p:blipFill>
        <p:spPr bwMode="auto">
          <a:xfrm>
            <a:off x="7000892" y="5429264"/>
            <a:ext cx="928694" cy="934528"/>
          </a:xfrm>
          <a:prstGeom prst="rect">
            <a:avLst/>
          </a:prstGeom>
          <a:noFill/>
        </p:spPr>
      </p:pic>
      <p:sp>
        <p:nvSpPr>
          <p:cNvPr id="1104" name="AutoShape 80" descr="Resultado de imagen para emoji happy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106" name="AutoShape 82" descr="Resultado de imagen para emoji happy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108" name="AutoShape 84" descr="Resultado de imagen para emoji happy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112" name="Picture 88" descr="Resultado de imagen para emoji end"/>
          <p:cNvPicPr>
            <a:picLocks noChangeAspect="1" noChangeArrowheads="1"/>
          </p:cNvPicPr>
          <p:nvPr/>
        </p:nvPicPr>
        <p:blipFill>
          <a:blip r:embed="rId32"/>
          <a:srcRect/>
          <a:stretch>
            <a:fillRect/>
          </a:stretch>
        </p:blipFill>
        <p:spPr bwMode="auto">
          <a:xfrm>
            <a:off x="8215306" y="5929306"/>
            <a:ext cx="928694" cy="928694"/>
          </a:xfrm>
          <a:prstGeom prst="rect">
            <a:avLst/>
          </a:prstGeom>
          <a:noFill/>
        </p:spPr>
      </p:pic>
      <p:pic>
        <p:nvPicPr>
          <p:cNvPr id="1110" name="Picture 86" descr="Imagen relacionada"/>
          <p:cNvPicPr>
            <a:picLocks noChangeAspect="1" noChangeArrowheads="1"/>
          </p:cNvPicPr>
          <p:nvPr/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8001024" y="5072074"/>
            <a:ext cx="928694" cy="9286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Resultado de imagen para emojis fami"/>
          <p:cNvPicPr>
            <a:picLocks noChangeAspect="1" noChangeArrowheads="1"/>
          </p:cNvPicPr>
          <p:nvPr/>
        </p:nvPicPr>
        <p:blipFill>
          <a:blip r:embed="rId2"/>
          <a:srcRect l="19922" r="67187" b="79167"/>
          <a:stretch>
            <a:fillRect/>
          </a:stretch>
        </p:blipFill>
        <p:spPr bwMode="auto">
          <a:xfrm>
            <a:off x="2786050" y="1571612"/>
            <a:ext cx="785818" cy="714380"/>
          </a:xfrm>
          <a:prstGeom prst="rect">
            <a:avLst/>
          </a:prstGeom>
          <a:noFill/>
        </p:spPr>
      </p:pic>
      <p:pic>
        <p:nvPicPr>
          <p:cNvPr id="3" name="Picture 26" descr="Resultado de imagen para emoji flech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702" y="1"/>
            <a:ext cx="1204216" cy="1214422"/>
          </a:xfrm>
          <a:prstGeom prst="rect">
            <a:avLst/>
          </a:prstGeom>
          <a:noFill/>
        </p:spPr>
      </p:pic>
      <p:pic>
        <p:nvPicPr>
          <p:cNvPr id="4" name="Picture 4" descr="Resultado de imagen para emojis fami"/>
          <p:cNvPicPr>
            <a:picLocks noChangeAspect="1" noChangeArrowheads="1"/>
          </p:cNvPicPr>
          <p:nvPr/>
        </p:nvPicPr>
        <p:blipFill>
          <a:blip r:embed="rId2"/>
          <a:srcRect l="18750" t="79167" r="68359" b="2083"/>
          <a:stretch>
            <a:fillRect/>
          </a:stretch>
        </p:blipFill>
        <p:spPr bwMode="auto">
          <a:xfrm>
            <a:off x="3286116" y="5643578"/>
            <a:ext cx="785818" cy="642942"/>
          </a:xfrm>
          <a:prstGeom prst="rect">
            <a:avLst/>
          </a:prstGeom>
          <a:noFill/>
        </p:spPr>
      </p:pic>
      <p:pic>
        <p:nvPicPr>
          <p:cNvPr id="5" name="Picture 4" descr="Resultado de imagen para emojis fami"/>
          <p:cNvPicPr>
            <a:picLocks noChangeAspect="1" noChangeArrowheads="1"/>
          </p:cNvPicPr>
          <p:nvPr/>
        </p:nvPicPr>
        <p:blipFill>
          <a:blip r:embed="rId2"/>
          <a:srcRect l="21094" t="20833" r="68359" b="60417"/>
          <a:stretch>
            <a:fillRect/>
          </a:stretch>
        </p:blipFill>
        <p:spPr bwMode="auto">
          <a:xfrm>
            <a:off x="5143504" y="4357694"/>
            <a:ext cx="642942" cy="6429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0</Words>
  <Application>Microsoft Office PowerPoint</Application>
  <PresentationFormat>Presentación en pantalla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Gery1</dc:creator>
  <cp:lastModifiedBy>Gery1</cp:lastModifiedBy>
  <cp:revision>10</cp:revision>
  <dcterms:created xsi:type="dcterms:W3CDTF">2017-09-17T00:56:17Z</dcterms:created>
  <dcterms:modified xsi:type="dcterms:W3CDTF">2017-09-17T02:26:57Z</dcterms:modified>
</cp:coreProperties>
</file>