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sldIdLst>
    <p:sldId id="260" r:id="rId2"/>
    <p:sldId id="261" r:id="rId3"/>
    <p:sldId id="277" r:id="rId4"/>
    <p:sldId id="278" r:id="rId5"/>
    <p:sldId id="275" r:id="rId6"/>
    <p:sldId id="265" r:id="rId7"/>
    <p:sldId id="279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6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/>
          <a:lstStyle/>
          <a:p>
            <a:pPr marL="341313" indent="-341313" defTabSz="449263">
              <a:buFont typeface="Calibri" pitchFamily="34" charset="0"/>
              <a:buNone/>
              <a:defRPr/>
            </a:pPr>
            <a:r>
              <a:rPr lang="pt-PT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610600" y="404813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 descr="logo_ISEP_smal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alibri" pitchFamily="34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buClr>
                <a:srgbClr val="000000"/>
              </a:buClr>
              <a:buFont typeface="Times New Roman" pitchFamily="18" charset="0"/>
              <a:buNone/>
              <a:defRPr sz="4800" b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0AEB08-27BB-4A40-AF54-65817D46AAC9}" type="datetime4">
              <a:rPr lang="pt-PT"/>
              <a:pPr>
                <a:defRPr/>
              </a:pPr>
              <a:t>18 de novembro de 2020</a:t>
            </a:fld>
            <a:r>
              <a:rPr lang="en-US"/>
              <a:t> | </a:t>
            </a:r>
            <a:fld id="{09302AAB-428C-4003-A1AF-0BC1B7786E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0645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duplo para editar os formatos do esquema do texto</a:t>
            </a:r>
          </a:p>
          <a:p>
            <a:pPr lvl="1"/>
            <a:r>
              <a:rPr lang="en-GB"/>
              <a:t>Segundo nível do esquema</a:t>
            </a:r>
          </a:p>
          <a:p>
            <a:pPr lvl="2"/>
            <a:r>
              <a:rPr lang="en-GB"/>
              <a:t>Terceiro nível do esquema</a:t>
            </a:r>
          </a:p>
          <a:p>
            <a:pPr lvl="3"/>
            <a:r>
              <a:rPr lang="en-GB"/>
              <a:t>Quarto nível do esquema</a:t>
            </a:r>
          </a:p>
          <a:p>
            <a:pPr lvl="4"/>
            <a:r>
              <a:rPr lang="en-GB"/>
              <a:t>Quinto nível do esquema</a:t>
            </a:r>
          </a:p>
          <a:p>
            <a:pPr lvl="4"/>
            <a:r>
              <a:rPr lang="en-GB"/>
              <a:t>Sexto nível do esquema</a:t>
            </a:r>
          </a:p>
          <a:p>
            <a:pPr lvl="4"/>
            <a:r>
              <a:rPr lang="en-GB"/>
              <a:t>Sétimo nível do esquema</a:t>
            </a:r>
          </a:p>
          <a:p>
            <a:pPr lvl="4"/>
            <a:r>
              <a:rPr lang="en-GB"/>
              <a:t>Oitavo nível do esquema</a:t>
            </a:r>
          </a:p>
          <a:p>
            <a:pPr lvl="4"/>
            <a:r>
              <a:rPr lang="en-GB"/>
              <a:t>Nono nível do esquema</a:t>
            </a:r>
          </a:p>
        </p:txBody>
      </p:sp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4" name="Text Box 16"/>
          <p:cNvSpPr txBox="1">
            <a:spLocks noChangeArrowheads="1"/>
          </p:cNvSpPr>
          <p:nvPr userDrawn="1"/>
        </p:nvSpPr>
        <p:spPr bwMode="auto">
          <a:xfrm>
            <a:off x="8610600" y="381000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12EAF7-432C-4263-8064-818C3CB4E9DC}" type="datetime4">
              <a:rPr lang="pt-PT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 de novembro de 2020</a:t>
            </a:fld>
            <a:r>
              <a:rPr lang="en-US" sz="1000">
                <a:solidFill>
                  <a:schemeClr val="tx1"/>
                </a:solidFill>
              </a:rPr>
              <a:t> | </a:t>
            </a:r>
            <a:fld id="{E275FE6D-3041-4571-8312-8F727A29D749}" type="slidenum">
              <a:rPr lang="en-US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‹nº›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034" name="Picture 10" descr="logo_ISEP_small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just" defTabSz="449263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801D95-F089-4FE7-AE65-F89CBF5CC7B1}" type="datetime4">
              <a:rPr lang="pt-PT"/>
              <a:pPr/>
              <a:t>18 de novembro de 2020</a:t>
            </a:fld>
            <a:r>
              <a:rPr lang="en-US"/>
              <a:t> | </a:t>
            </a:r>
            <a:fld id="{85CA9A70-7C5A-4CB4-8E5B-5B8D119F17E7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797425"/>
            <a:ext cx="6400800" cy="1295400"/>
          </a:xfrm>
        </p:spPr>
        <p:txBody>
          <a:bodyPr/>
          <a:lstStyle/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Alexandre Amorim</a:t>
            </a:r>
          </a:p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N.º:  1161497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SQL Stored Procedures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281988" cy="4489450"/>
          </a:xfrm>
        </p:spPr>
        <p:txBody>
          <a:bodyPr/>
          <a:lstStyle/>
          <a:p>
            <a:pPr algn="l"/>
            <a:r>
              <a:rPr lang="pt-PT" sz="1800" dirty="0"/>
              <a:t>Enquadramento</a:t>
            </a:r>
          </a:p>
          <a:p>
            <a:pPr lvl="1"/>
            <a:r>
              <a:rPr lang="pt-PT" sz="1800" dirty="0"/>
              <a:t>Relevância no contexto de RINTE;</a:t>
            </a:r>
          </a:p>
          <a:p>
            <a:pPr lvl="1"/>
            <a:r>
              <a:rPr lang="pt-PT" sz="1800" dirty="0"/>
              <a:t>Vantagens e desvantagens;</a:t>
            </a:r>
          </a:p>
          <a:p>
            <a:pPr lvl="1"/>
            <a:r>
              <a:rPr lang="pt-PT" sz="1800" dirty="0"/>
              <a:t>Sintaxe.</a:t>
            </a:r>
          </a:p>
          <a:p>
            <a:pPr algn="l"/>
            <a:r>
              <a:rPr lang="pt-PT" sz="1800" dirty="0"/>
              <a:t>Instalação</a:t>
            </a:r>
          </a:p>
          <a:p>
            <a:pPr algn="l"/>
            <a:r>
              <a:rPr lang="pt-PT" sz="1800" dirty="0"/>
              <a:t>Biblioteca RINTE</a:t>
            </a:r>
          </a:p>
          <a:p>
            <a:pPr lvl="1">
              <a:buFontTx/>
              <a:buChar char="-"/>
            </a:pPr>
            <a:r>
              <a:rPr lang="pt-PT" sz="1800" dirty="0"/>
              <a:t>Diagrama de Base de Dados;</a:t>
            </a:r>
          </a:p>
          <a:p>
            <a:pPr lvl="1">
              <a:buFontTx/>
              <a:buChar char="-"/>
            </a:pPr>
            <a:r>
              <a:rPr lang="pt-PT" sz="1800" dirty="0"/>
              <a:t>Testes não funcionais.</a:t>
            </a:r>
          </a:p>
          <a:p>
            <a:pPr algn="l"/>
            <a:r>
              <a:rPr lang="pt-PT" sz="1800" dirty="0"/>
              <a:t>Conclusão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Estrutura da Apresentação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65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PT" dirty="0"/>
              <a:t>Enquadramento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EA7686-8EB6-433B-AF5E-DFD3248A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2914"/>
            <a:ext cx="7427168" cy="27321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60C848-F5E1-432B-92F0-486603F8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2" y="2420888"/>
            <a:ext cx="7543736" cy="23079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8C21B4-FFEA-45A2-A3D9-1E8356D7B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" y="1628800"/>
            <a:ext cx="8194075" cy="4232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Instalação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5B4DDA-2E54-48B4-8751-8E2DA4F67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96752"/>
            <a:ext cx="2526442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Biblioteca RINTE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652D7-52A4-490A-B253-C5F08F80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315075" cy="33718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EF703A-1563-4703-9429-EA872F4F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9" y="1627725"/>
            <a:ext cx="6457143" cy="423809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E65D9E2-D536-4BDF-983C-6EB76021F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420888"/>
            <a:ext cx="5210175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75575" cy="129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dirty="0"/>
              <a:t>Compreensão do conceito, relevância no contexto de RINTE, vantagens/desvantagens e da sintaxe das Stored Procedures;</a:t>
            </a:r>
          </a:p>
          <a:p>
            <a:pPr>
              <a:lnSpc>
                <a:spcPct val="90000"/>
              </a:lnSpc>
            </a:pPr>
            <a:r>
              <a:rPr lang="pt-PT" altLang="pt-PT" dirty="0"/>
              <a:t>Deslindar as tecnologias dominantes para a aplicação das Stored Procedures, bem como as suas instalações e configurações; </a:t>
            </a:r>
          </a:p>
          <a:p>
            <a:pPr>
              <a:lnSpc>
                <a:spcPct val="90000"/>
              </a:lnSpc>
            </a:pPr>
            <a:r>
              <a:rPr lang="pt-PT" altLang="pt-PT" dirty="0"/>
              <a:t>Todos os objetivos propostos e delineados inicialmente com cumpridos com sucesso;</a:t>
            </a:r>
          </a:p>
          <a:p>
            <a:pPr>
              <a:lnSpc>
                <a:spcPct val="90000"/>
              </a:lnSpc>
            </a:pPr>
            <a:endParaRPr lang="pt-PT" altLang="pt-PT" dirty="0"/>
          </a:p>
          <a:p>
            <a:endParaRPr lang="pt-PT" dirty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Conclusão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Referências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92119" cy="4489450"/>
          </a:xfrm>
        </p:spPr>
        <p:txBody>
          <a:bodyPr/>
          <a:lstStyle/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[1] G. Harrison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S.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Feuerstein,MySQL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Stored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Procedure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Programming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O’ReillyMedia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, 2006.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[2] J.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Deep,SQL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for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Beginners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: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Practice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Guide to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Learn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SQL in 1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Day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+ 10Tips +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Exercises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Projects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Applications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. O’Reilly Media, 2020.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[3] Oracle, “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Advantages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stored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procedures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.” </a:t>
            </a:r>
            <a:r>
              <a:rPr lang="pt-PT" sz="2000" b="0" i="0" dirty="0">
                <a:effectLst/>
                <a:latin typeface="Courier New" panose="02070309020205020404" pitchFamily="49" charset="0"/>
              </a:rPr>
              <a:t>https://docs.oracle.com/cd/F49540_01/DOC/java.815/a64686/01_intr3.html 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[Acedido a 14 de Outubro2020].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[4] B.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Forta,SQL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in 10 Minutes a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Day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Sams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Teach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Yourself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Sams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Publishing,5th ed., 2020.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223</Words>
  <Application>Microsoft Office PowerPoint</Application>
  <PresentationFormat>Apresentação no Ecrã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Default Design</vt:lpstr>
      <vt:lpstr>SQL Stored Procedures</vt:lpstr>
      <vt:lpstr>Estrutura da Apresentação</vt:lpstr>
      <vt:lpstr>Enquadramento</vt:lpstr>
      <vt:lpstr>Instalação</vt:lpstr>
      <vt:lpstr>Biblioteca RINTE</vt:lpstr>
      <vt:lpstr>Conclusão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Alexandre</cp:lastModifiedBy>
  <cp:revision>51</cp:revision>
  <dcterms:modified xsi:type="dcterms:W3CDTF">2020-11-18T22:42:02Z</dcterms:modified>
</cp:coreProperties>
</file>