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C9866F1-5570-4F9C-B389-93894E45A142}" type="datetimeFigureOut">
              <a:rPr lang="bg-BG" smtClean="0"/>
              <a:t>2.7.2021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F229536-75E6-4873-AE34-CA0B330582F5}" type="slidenum">
              <a:rPr lang="bg-BG" smtClean="0"/>
              <a:t>‹#›</a:t>
            </a:fld>
            <a:endParaRPr lang="bg-BG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930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66F1-5570-4F9C-B389-93894E45A142}" type="datetimeFigureOut">
              <a:rPr lang="bg-BG" smtClean="0"/>
              <a:t>2.7.2021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9536-75E6-4873-AE34-CA0B330582F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4293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66F1-5570-4F9C-B389-93894E45A142}" type="datetimeFigureOut">
              <a:rPr lang="bg-BG" smtClean="0"/>
              <a:t>2.7.2021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9536-75E6-4873-AE34-CA0B330582F5}" type="slidenum">
              <a:rPr lang="bg-BG" smtClean="0"/>
              <a:t>‹#›</a:t>
            </a:fld>
            <a:endParaRPr lang="bg-BG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3219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66F1-5570-4F9C-B389-93894E45A142}" type="datetimeFigureOut">
              <a:rPr lang="bg-BG" smtClean="0"/>
              <a:t>2.7.2021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9536-75E6-4873-AE34-CA0B330582F5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339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66F1-5570-4F9C-B389-93894E45A142}" type="datetimeFigureOut">
              <a:rPr lang="bg-BG" smtClean="0"/>
              <a:t>2.7.2021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9536-75E6-4873-AE34-CA0B330582F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6311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 на цита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66F1-5570-4F9C-B389-93894E45A142}" type="datetimeFigureOut">
              <a:rPr lang="bg-BG" smtClean="0"/>
              <a:t>2.7.2021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9536-75E6-4873-AE34-CA0B330582F5}" type="slidenum">
              <a:rPr lang="bg-BG" smtClean="0"/>
              <a:t>‹#›</a:t>
            </a:fld>
            <a:endParaRPr lang="bg-BG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18941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или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66F1-5570-4F9C-B389-93894E45A142}" type="datetimeFigureOut">
              <a:rPr lang="bg-BG" smtClean="0"/>
              <a:t>2.7.2021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9536-75E6-4873-AE34-CA0B330582F5}" type="slidenum">
              <a:rPr lang="bg-BG" smtClean="0"/>
              <a:t>‹#›</a:t>
            </a:fld>
            <a:endParaRPr lang="bg-BG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6862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66F1-5570-4F9C-B389-93894E45A142}" type="datetimeFigureOut">
              <a:rPr lang="bg-BG" smtClean="0"/>
              <a:t>2.7.2021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9536-75E6-4873-AE34-CA0B330582F5}" type="slidenum">
              <a:rPr lang="bg-BG" smtClean="0"/>
              <a:t>‹#›</a:t>
            </a:fld>
            <a:endParaRPr lang="bg-BG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3589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66F1-5570-4F9C-B389-93894E45A142}" type="datetimeFigureOut">
              <a:rPr lang="bg-BG" smtClean="0"/>
              <a:t>2.7.2021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9536-75E6-4873-AE34-CA0B330582F5}" type="slidenum">
              <a:rPr lang="bg-BG" smtClean="0"/>
              <a:t>‹#›</a:t>
            </a:fld>
            <a:endParaRPr lang="bg-BG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412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66F1-5570-4F9C-B389-93894E45A142}" type="datetimeFigureOut">
              <a:rPr lang="bg-BG" smtClean="0"/>
              <a:t>2.7.2021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9536-75E6-4873-AE34-CA0B330582F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94773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66F1-5570-4F9C-B389-93894E45A142}" type="datetimeFigureOut">
              <a:rPr lang="bg-BG" smtClean="0"/>
              <a:t>2.7.2021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9536-75E6-4873-AE34-CA0B330582F5}" type="slidenum">
              <a:rPr lang="bg-BG" smtClean="0"/>
              <a:t>‹#›</a:t>
            </a:fld>
            <a:endParaRPr lang="bg-BG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667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66F1-5570-4F9C-B389-93894E45A142}" type="datetimeFigureOut">
              <a:rPr lang="bg-BG" smtClean="0"/>
              <a:t>2.7.2021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9536-75E6-4873-AE34-CA0B330582F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90171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66F1-5570-4F9C-B389-93894E45A142}" type="datetimeFigureOut">
              <a:rPr lang="bg-BG" smtClean="0"/>
              <a:t>2.7.2021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9536-75E6-4873-AE34-CA0B330582F5}" type="slidenum">
              <a:rPr lang="bg-BG" smtClean="0"/>
              <a:t>‹#›</a:t>
            </a:fld>
            <a:endParaRPr lang="bg-BG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085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66F1-5570-4F9C-B389-93894E45A142}" type="datetimeFigureOut">
              <a:rPr lang="bg-BG" smtClean="0"/>
              <a:t>2.7.2021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9536-75E6-4873-AE34-CA0B330582F5}" type="slidenum">
              <a:rPr lang="bg-BG" smtClean="0"/>
              <a:t>‹#›</a:t>
            </a:fld>
            <a:endParaRPr lang="bg-BG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00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66F1-5570-4F9C-B389-93894E45A142}" type="datetimeFigureOut">
              <a:rPr lang="bg-BG" smtClean="0"/>
              <a:t>2.7.2021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9536-75E6-4873-AE34-CA0B330582F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46477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66F1-5570-4F9C-B389-93894E45A142}" type="datetimeFigureOut">
              <a:rPr lang="bg-BG" smtClean="0"/>
              <a:t>2.7.2021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9536-75E6-4873-AE34-CA0B330582F5}" type="slidenum">
              <a:rPr lang="bg-BG" smtClean="0"/>
              <a:t>‹#›</a:t>
            </a:fld>
            <a:endParaRPr lang="bg-BG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226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66F1-5570-4F9C-B389-93894E45A142}" type="datetimeFigureOut">
              <a:rPr lang="bg-BG" smtClean="0"/>
              <a:t>2.7.2021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9536-75E6-4873-AE34-CA0B330582F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97074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C9866F1-5570-4F9C-B389-93894E45A142}" type="datetimeFigureOut">
              <a:rPr lang="bg-BG" smtClean="0"/>
              <a:t>2.7.2021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F229536-75E6-4873-AE34-CA0B330582F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57078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5730C8D-BFAA-49CB-962E-F6BDEE08B1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Intelligent cough detector</a:t>
            </a:r>
            <a:endParaRPr lang="bg-BG" dirty="0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BFA5B0E5-57B2-43CD-9703-187DE5F683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bg-BG" sz="2000" dirty="0"/>
              <a:t>Изготвена от Александър Цветанов</a:t>
            </a:r>
          </a:p>
        </p:txBody>
      </p:sp>
    </p:spTree>
    <p:extLst>
      <p:ext uri="{BB962C8B-B14F-4D97-AF65-F5344CB8AC3E}">
        <p14:creationId xmlns:p14="http://schemas.microsoft.com/office/powerpoint/2010/main" val="754657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590EBCE-C49E-45F1-A62B-8610DDDBB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Цели на проекта</a:t>
            </a:r>
          </a:p>
        </p:txBody>
      </p:sp>
      <p:pic>
        <p:nvPicPr>
          <p:cNvPr id="2050" name="Picture 2" descr="My cold is gone, so why am I still coughing? | Ohio State Medical Center">
            <a:extLst>
              <a:ext uri="{FF2B5EF4-FFF2-40B4-BE49-F238E27FC236}">
                <a16:creationId xmlns:a16="http://schemas.microsoft.com/office/drawing/2014/main" id="{3267234A-3985-434F-8EBD-1757C3C4C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377" y="3020567"/>
            <a:ext cx="5076090" cy="285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4914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D73C0B6-501C-46BB-98B8-16D34843D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Реализация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AC62FBD-3ECE-4A39-878B-31A9753B2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Линейна регресия</a:t>
            </a:r>
          </a:p>
          <a:p>
            <a:r>
              <a:rPr lang="bg-BG" dirty="0"/>
              <a:t>Логистична регресия</a:t>
            </a:r>
          </a:p>
          <a:p>
            <a:r>
              <a:rPr lang="bg-BG" dirty="0"/>
              <a:t>Невронна мрежа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4CD54141-328C-46EC-882E-2C90BDFBE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862" y="2311400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3098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DECD10A-47B9-4E60-B5AF-F4965A31D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Изследване</a:t>
            </a:r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14EF49CA-01D1-4B60-8997-43D8AFD759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16" y="2566743"/>
            <a:ext cx="3535750" cy="3056608"/>
          </a:xfrm>
        </p:spPr>
      </p:pic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B5B82D71-9111-40D1-8573-A5F28E7432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866" y="2572251"/>
            <a:ext cx="3508215" cy="3056608"/>
          </a:xfrm>
          <a:prstGeom prst="rect">
            <a:avLst/>
          </a:prstGeom>
        </p:spPr>
      </p:pic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566C6056-35FB-494A-A9D6-053D7521A8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081" y="2572251"/>
            <a:ext cx="3508216" cy="306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721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738DB48-2A71-4085-A33D-85A66ABAA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Изследване на възможен интервал</a:t>
            </a:r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83FE7653-1D33-40AD-B08D-AA6A652FE5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03" y="2734408"/>
            <a:ext cx="3525234" cy="3053007"/>
          </a:xfrm>
        </p:spPr>
      </p:pic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693AC0C1-95E1-4D2A-9D89-1F09EBD6C4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737" y="2734408"/>
            <a:ext cx="3627369" cy="3141460"/>
          </a:xfrm>
          <a:prstGeom prst="rect">
            <a:avLst/>
          </a:prstGeom>
        </p:spPr>
      </p:pic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6F4793EC-FB6C-4966-90F5-09B475C535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106" y="2734408"/>
            <a:ext cx="3627774" cy="314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699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AD61C84-5A71-4AF1-8448-48A9BF860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83194"/>
            <a:ext cx="9601196" cy="2675468"/>
          </a:xfrm>
        </p:spPr>
        <p:txBody>
          <a:bodyPr>
            <a:normAutofit/>
          </a:bodyPr>
          <a:lstStyle/>
          <a:p>
            <a:r>
              <a:rPr lang="bg-BG" sz="6000" dirty="0"/>
              <a:t>Въпроси?</a:t>
            </a:r>
            <a:br>
              <a:rPr lang="bg-BG" sz="4400" dirty="0"/>
            </a:br>
            <a:endParaRPr lang="bg-BG" dirty="0"/>
          </a:p>
        </p:txBody>
      </p:sp>
      <p:pic>
        <p:nvPicPr>
          <p:cNvPr id="1026" name="Picture 2" descr="What is a good question? | Dragonfly Training">
            <a:extLst>
              <a:ext uri="{FF2B5EF4-FFF2-40B4-BE49-F238E27FC236}">
                <a16:creationId xmlns:a16="http://schemas.microsoft.com/office/drawing/2014/main" id="{3D783518-C70B-4915-8EAC-417BE838B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769" y="2399976"/>
            <a:ext cx="3774830" cy="3774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6881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рганични">
  <a:themeElements>
    <a:clrScheme name="Органични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Органични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Органични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40</TotalTime>
  <Words>25</Words>
  <Application>Microsoft Office PowerPoint</Application>
  <PresentationFormat>Широк екран</PresentationFormat>
  <Paragraphs>10</Paragraphs>
  <Slides>6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6</vt:i4>
      </vt:variant>
    </vt:vector>
  </HeadingPairs>
  <TitlesOfParts>
    <vt:vector size="9" baseType="lpstr">
      <vt:lpstr>Arial</vt:lpstr>
      <vt:lpstr>Garamond</vt:lpstr>
      <vt:lpstr>Органични</vt:lpstr>
      <vt:lpstr>Intelligent cough detector</vt:lpstr>
      <vt:lpstr>Цели на проекта</vt:lpstr>
      <vt:lpstr>Реализация</vt:lpstr>
      <vt:lpstr>Изследване</vt:lpstr>
      <vt:lpstr>Изследване на възможен интервал</vt:lpstr>
      <vt:lpstr>Въпроси?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cough detector</dc:title>
  <dc:creator>Hristian Tsvetonov</dc:creator>
  <cp:lastModifiedBy>Hristian Tsvetonov</cp:lastModifiedBy>
  <cp:revision>4</cp:revision>
  <dcterms:created xsi:type="dcterms:W3CDTF">2021-07-02T10:08:27Z</dcterms:created>
  <dcterms:modified xsi:type="dcterms:W3CDTF">2021-07-02T10:48:32Z</dcterms:modified>
</cp:coreProperties>
</file>