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"/>
  </p:notesMasterIdLst>
  <p:handoutMasterIdLst>
    <p:handoutMasterId r:id="rId4"/>
  </p:handoutMasterIdLst>
  <p:sldIdLst>
    <p:sldId id="418" r:id="rId2"/>
  </p:sldIdLst>
  <p:sldSz cx="9906000" cy="5040313"/>
  <p:notesSz cx="7099300" cy="10234613"/>
  <p:custDataLst>
    <p:tags r:id="rId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7" userDrawn="1">
          <p15:clr>
            <a:srgbClr val="A4A3A4"/>
          </p15:clr>
        </p15:guide>
        <p15:guide id="2" orient="horz" pos="287" userDrawn="1">
          <p15:clr>
            <a:srgbClr val="A4A3A4"/>
          </p15:clr>
        </p15:guide>
        <p15:guide id="3" orient="horz" pos="487" userDrawn="1">
          <p15:clr>
            <a:srgbClr val="A4A3A4"/>
          </p15:clr>
        </p15:guide>
        <p15:guide id="4" orient="horz" pos="687" userDrawn="1">
          <p15:clr>
            <a:srgbClr val="A4A3A4"/>
          </p15:clr>
        </p15:guide>
        <p15:guide id="5" orient="horz" pos="2054" userDrawn="1">
          <p15:clr>
            <a:srgbClr val="A4A3A4"/>
          </p15:clr>
        </p15:guide>
        <p15:guide id="6" orient="horz" pos="2888" userDrawn="1">
          <p15:clr>
            <a:srgbClr val="A4A3A4"/>
          </p15:clr>
        </p15:guide>
        <p15:guide id="7" orient="horz" pos="2955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pos="308" userDrawn="1">
          <p15:clr>
            <a:srgbClr val="A4A3A4"/>
          </p15:clr>
        </p15:guide>
        <p15:guide id="10" pos="398" userDrawn="1">
          <p15:clr>
            <a:srgbClr val="A4A3A4"/>
          </p15:clr>
        </p15:guide>
        <p15:guide id="11" pos="2258" userDrawn="1">
          <p15:clr>
            <a:srgbClr val="A4A3A4"/>
          </p15:clr>
        </p15:guide>
        <p15:guide id="12" pos="2394" userDrawn="1">
          <p15:clr>
            <a:srgbClr val="A4A3A4"/>
          </p15:clr>
        </p15:guide>
        <p15:guide id="13" pos="4118" userDrawn="1">
          <p15:clr>
            <a:srgbClr val="A4A3A4"/>
          </p15:clr>
        </p15:guide>
        <p15:guide id="14" pos="5842" userDrawn="1">
          <p15:clr>
            <a:srgbClr val="A4A3A4"/>
          </p15:clr>
        </p15:guide>
        <p15:guide id="15" pos="59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00FF"/>
    <a:srgbClr val="00509E"/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3" autoAdjust="0"/>
    <p:restoredTop sz="88655" autoAdjust="0"/>
  </p:normalViewPr>
  <p:slideViewPr>
    <p:cSldViewPr showGuides="1">
      <p:cViewPr varScale="1">
        <p:scale>
          <a:sx n="84" d="100"/>
          <a:sy n="84" d="100"/>
        </p:scale>
        <p:origin x="108" y="2538"/>
      </p:cViewPr>
      <p:guideLst>
        <p:guide orient="horz" pos="1787"/>
        <p:guide orient="horz" pos="287"/>
        <p:guide orient="horz" pos="487"/>
        <p:guide orient="horz" pos="687"/>
        <p:guide orient="horz" pos="2054"/>
        <p:guide orient="horz" pos="2888"/>
        <p:guide orient="horz" pos="2955"/>
        <p:guide pos="3120"/>
        <p:guide pos="308"/>
        <p:guide pos="398"/>
        <p:guide pos="2258"/>
        <p:guide pos="2394"/>
        <p:guide pos="4118"/>
        <p:guide pos="5842"/>
        <p:guide pos="593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204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usch" userId="90b24d45-fdd0-4bfb-8852-238adccd2c62" providerId="ADAL" clId="{F67ACF27-1185-4C02-A915-ECF8F74BB9CB}"/>
    <pc:docChg chg="custSel modSld">
      <pc:chgData name="Alexander Busch" userId="90b24d45-fdd0-4bfb-8852-238adccd2c62" providerId="ADAL" clId="{F67ACF27-1185-4C02-A915-ECF8F74BB9CB}" dt="2019-01-06T13:15:33.475" v="9" actId="478"/>
      <pc:docMkLst>
        <pc:docMk/>
      </pc:docMkLst>
      <pc:sldChg chg="delSp modSp modNotesTx">
        <pc:chgData name="Alexander Busch" userId="90b24d45-fdd0-4bfb-8852-238adccd2c62" providerId="ADAL" clId="{F67ACF27-1185-4C02-A915-ECF8F74BB9CB}" dt="2019-01-06T13:15:33.475" v="9" actId="478"/>
        <pc:sldMkLst>
          <pc:docMk/>
          <pc:sldMk cId="906454336" sldId="418"/>
        </pc:sldMkLst>
        <pc:spChg chg="del">
          <ac:chgData name="Alexander Busch" userId="90b24d45-fdd0-4bfb-8852-238adccd2c62" providerId="ADAL" clId="{F67ACF27-1185-4C02-A915-ECF8F74BB9CB}" dt="2019-01-06T13:15:33.475" v="9" actId="478"/>
          <ac:spMkLst>
            <pc:docMk/>
            <pc:sldMk cId="906454336" sldId="418"/>
            <ac:spMk id="7" creationId="{B6794F9A-977F-4B2F-818C-5F9CB4324D1B}"/>
          </ac:spMkLst>
        </pc:spChg>
        <pc:spChg chg="mod">
          <ac:chgData name="Alexander Busch" userId="90b24d45-fdd0-4bfb-8852-238adccd2c62" providerId="ADAL" clId="{F67ACF27-1185-4C02-A915-ECF8F74BB9CB}" dt="2019-01-03T11:35:23.930" v="8" actId="20577"/>
          <ac:spMkLst>
            <pc:docMk/>
            <pc:sldMk cId="906454336" sldId="418"/>
            <ac:spMk id="91" creationId="{5C57AEF8-41DA-4A21-9324-4D7AC21AE85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30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303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B1F475-EDF0-4300-B2A3-A3EE950BC5A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06450" y="361950"/>
            <a:ext cx="8712200" cy="4433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8611" y="5117311"/>
            <a:ext cx="5962097" cy="435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62597" y="9632269"/>
            <a:ext cx="5068111" cy="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8601" y="9630491"/>
            <a:ext cx="893986" cy="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8C9B600-13F2-477B-9B27-D486030FA69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27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fontAlgn="base">
      <a:spcBef>
        <a:spcPct val="30000"/>
      </a:spcBef>
      <a:spcAft>
        <a:spcPct val="0"/>
      </a:spcAft>
      <a:buFont typeface="Arial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fontAlgn="base">
      <a:spcBef>
        <a:spcPct val="30000"/>
      </a:spcBef>
      <a:spcAft>
        <a:spcPct val="0"/>
      </a:spcAft>
      <a:buFont typeface="Arial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06450" y="361950"/>
            <a:ext cx="8712200" cy="4433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B600-13F2-477B-9B27-D486030FA69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61E2D-48B1-4013-B457-00BC01B52A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563" y="182137"/>
            <a:ext cx="9528874" cy="46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9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5pPr>
      <a:lvl6pPr marL="45718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6pPr>
      <a:lvl7pPr marL="91437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7pPr>
      <a:lvl8pPr marL="13715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8pPr>
      <a:lvl9pPr marL="1828741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400"/>
        </a:spcBef>
        <a:spcAft>
          <a:spcPts val="400"/>
        </a:spcAft>
        <a:buClr>
          <a:schemeClr val="bg2"/>
        </a:buClr>
        <a:buFont typeface="Arial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0969" indent="-179382" algn="l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352414" indent="-16985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542907" indent="-188907" algn="l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714351" indent="-16985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5pPr>
      <a:lvl6pPr marL="1171537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1628722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2085907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2543092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C57AEF8-41DA-4A21-9324-4D7AC21AE856}"/>
              </a:ext>
            </a:extLst>
          </p:cNvPr>
          <p:cNvSpPr/>
          <p:nvPr/>
        </p:nvSpPr>
        <p:spPr>
          <a:xfrm>
            <a:off x="416496" y="359916"/>
            <a:ext cx="7560840" cy="2166025"/>
          </a:xfrm>
          <a:prstGeom prst="rect">
            <a:avLst/>
          </a:prstGeom>
          <a:noFill/>
          <a:ln w="28575">
            <a:solidFill>
              <a:srgbClr val="005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b="1">
                <a:solidFill>
                  <a:srgbClr val="00509E"/>
                </a:solidFill>
              </a:rPr>
              <a:t>Annulus scale</a:t>
            </a:r>
            <a:endParaRPr lang="en-US" b="1" dirty="0">
              <a:solidFill>
                <a:srgbClr val="00509E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D18F636-40E3-4115-BE27-731FF8609DD6}"/>
              </a:ext>
            </a:extLst>
          </p:cNvPr>
          <p:cNvSpPr/>
          <p:nvPr/>
        </p:nvSpPr>
        <p:spPr>
          <a:xfrm>
            <a:off x="7056091" y="3084042"/>
            <a:ext cx="576063" cy="216024"/>
          </a:xfrm>
          <a:prstGeom prst="rect">
            <a:avLst/>
          </a:prstGeom>
          <a:noFill/>
          <a:ln w="28575">
            <a:solidFill>
              <a:srgbClr val="005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7A2CED5-E9A0-43D0-AACA-FC0F4BE4797A}"/>
              </a:ext>
            </a:extLst>
          </p:cNvPr>
          <p:cNvCxnSpPr>
            <a:cxnSpLocks/>
          </p:cNvCxnSpPr>
          <p:nvPr/>
        </p:nvCxnSpPr>
        <p:spPr>
          <a:xfrm flipH="1" flipV="1">
            <a:off x="7041232" y="2520156"/>
            <a:ext cx="189740" cy="561981"/>
          </a:xfrm>
          <a:prstGeom prst="line">
            <a:avLst/>
          </a:prstGeom>
          <a:noFill/>
          <a:ln w="28575">
            <a:solidFill>
              <a:srgbClr val="005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2CEE69-CE4F-4FCA-A676-D3BD792E9BE8}"/>
              </a:ext>
            </a:extLst>
          </p:cNvPr>
          <p:cNvSpPr txBox="1"/>
          <p:nvPr/>
        </p:nvSpPr>
        <p:spPr>
          <a:xfrm>
            <a:off x="7905328" y="4392364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Wellbore scale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126B7A-C271-4DB4-AE4E-C112ED3E4EDF}"/>
              </a:ext>
            </a:extLst>
          </p:cNvPr>
          <p:cNvSpPr/>
          <p:nvPr/>
        </p:nvSpPr>
        <p:spPr>
          <a:xfrm>
            <a:off x="632520" y="575940"/>
            <a:ext cx="1656184" cy="1656184"/>
          </a:xfrm>
          <a:prstGeom prst="rect">
            <a:avLst/>
          </a:prstGeom>
          <a:solidFill>
            <a:schemeClr val="bg1"/>
          </a:solidFill>
          <a:ln w="28575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rgbClr val="CC6600"/>
                </a:solidFill>
              </a:rPr>
              <a:t>Particle scale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C75487C-3D80-4EFD-ACD8-AFC2D2F1E001}"/>
              </a:ext>
            </a:extLst>
          </p:cNvPr>
          <p:cNvSpPr/>
          <p:nvPr/>
        </p:nvSpPr>
        <p:spPr>
          <a:xfrm>
            <a:off x="3728912" y="1504844"/>
            <a:ext cx="216024" cy="216024"/>
          </a:xfrm>
          <a:prstGeom prst="rect">
            <a:avLst/>
          </a:prstGeom>
          <a:noFill/>
          <a:ln w="28575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2FC8FD0-4E6B-473D-975A-AA5BBFB26EB5}"/>
              </a:ext>
            </a:extLst>
          </p:cNvPr>
          <p:cNvCxnSpPr>
            <a:cxnSpLocks/>
            <a:stCxn id="90" idx="1"/>
            <a:endCxn id="89" idx="3"/>
          </p:cNvCxnSpPr>
          <p:nvPr/>
        </p:nvCxnSpPr>
        <p:spPr>
          <a:xfrm flipH="1" flipV="1">
            <a:off x="2288704" y="1404032"/>
            <a:ext cx="1440208" cy="208824"/>
          </a:xfrm>
          <a:prstGeom prst="line">
            <a:avLst/>
          </a:prstGeom>
          <a:solidFill>
            <a:schemeClr val="bg1"/>
          </a:solidFill>
          <a:ln w="28575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AE7DE9-D8FB-4BDC-ADF8-AA5C1D209EAB}"/>
              </a:ext>
            </a:extLst>
          </p:cNvPr>
          <p:cNvGrpSpPr/>
          <p:nvPr/>
        </p:nvGrpSpPr>
        <p:grpSpPr>
          <a:xfrm>
            <a:off x="2720752" y="575940"/>
            <a:ext cx="4714802" cy="1856309"/>
            <a:chOff x="3150176" y="585187"/>
            <a:chExt cx="4714802" cy="1856309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EBC71E-3909-410A-8DF5-4B4E5A477DDE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16" y="1368028"/>
              <a:ext cx="4230254" cy="30480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lgDashDot"/>
              <a:headEnd type="none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24E2A88-E42F-4358-80B7-519ABBF37635}"/>
                </a:ext>
              </a:extLst>
            </p:cNvPr>
            <p:cNvGrpSpPr/>
            <p:nvPr/>
          </p:nvGrpSpPr>
          <p:grpSpPr>
            <a:xfrm>
              <a:off x="3150176" y="585187"/>
              <a:ext cx="4714802" cy="1734777"/>
              <a:chOff x="4231362" y="2231209"/>
              <a:chExt cx="8079411" cy="2854575"/>
            </a:xfrm>
          </p:grpSpPr>
          <p:sp>
            <p:nvSpPr>
              <p:cNvPr id="153" name="Can 15">
                <a:extLst>
                  <a:ext uri="{FF2B5EF4-FFF2-40B4-BE49-F238E27FC236}">
                    <a16:creationId xmlns:a16="http://schemas.microsoft.com/office/drawing/2014/main" id="{0801B949-B70D-47C8-A5EC-A60CF5E95365}"/>
                  </a:ext>
                </a:extLst>
              </p:cNvPr>
              <p:cNvSpPr/>
              <p:nvPr/>
            </p:nvSpPr>
            <p:spPr>
              <a:xfrm rot="5642596">
                <a:off x="6948641" y="-276349"/>
                <a:ext cx="2644854" cy="8079411"/>
              </a:xfrm>
              <a:prstGeom prst="can">
                <a:avLst>
                  <a:gd name="adj" fmla="val 5715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BF98CD3-903D-4D48-89AA-62F03B11C3EA}"/>
                  </a:ext>
                </a:extLst>
              </p:cNvPr>
              <p:cNvCxnSpPr/>
              <p:nvPr/>
            </p:nvCxnSpPr>
            <p:spPr>
              <a:xfrm>
                <a:off x="10940106" y="3296613"/>
                <a:ext cx="672813" cy="54854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767ECBC-446A-4F06-A809-FEEDC419332C}"/>
                  </a:ext>
                </a:extLst>
              </p:cNvPr>
              <p:cNvSpPr/>
              <p:nvPr/>
            </p:nvSpPr>
            <p:spPr>
              <a:xfrm rot="5640000">
                <a:off x="10936311" y="3634071"/>
                <a:ext cx="1274242" cy="714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DE51F84-AFA3-425F-A229-B79E8E245B6F}"/>
                  </a:ext>
                </a:extLst>
              </p:cNvPr>
              <p:cNvCxnSpPr/>
              <p:nvPr/>
            </p:nvCxnSpPr>
            <p:spPr>
              <a:xfrm rot="21000000">
                <a:off x="10842955" y="4515310"/>
                <a:ext cx="692407" cy="1744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C2BA0EF-E504-4917-9B08-2A990D56F1B5}"/>
                  </a:ext>
                </a:extLst>
              </p:cNvPr>
              <p:cNvCxnSpPr/>
              <p:nvPr/>
            </p:nvCxnSpPr>
            <p:spPr>
              <a:xfrm>
                <a:off x="5081151" y="2896649"/>
                <a:ext cx="5855789" cy="404622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D686B2F-50D4-486B-8AF3-9714B1A53529}"/>
                  </a:ext>
                </a:extLst>
              </p:cNvPr>
              <p:cNvSpPr/>
              <p:nvPr/>
            </p:nvSpPr>
            <p:spPr>
              <a:xfrm rot="5640000">
                <a:off x="4371130" y="3172488"/>
                <a:ext cx="1274242" cy="714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3DE2142-304C-4D8B-8E99-5F70C9BD6EE5}"/>
                  </a:ext>
                </a:extLst>
              </p:cNvPr>
              <p:cNvCxnSpPr/>
              <p:nvPr/>
            </p:nvCxnSpPr>
            <p:spPr>
              <a:xfrm>
                <a:off x="4971614" y="4163474"/>
                <a:ext cx="5875027" cy="41752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C9F5342-128A-4809-AD02-018DA933A523}"/>
                  </a:ext>
                </a:extLst>
              </p:cNvPr>
              <p:cNvSpPr/>
              <p:nvPr/>
            </p:nvSpPr>
            <p:spPr>
              <a:xfrm rot="5640000">
                <a:off x="3674504" y="2802698"/>
                <a:ext cx="2626112" cy="148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FCDB118-2F58-4D64-AEC1-D8A6C5DACF00}"/>
                </a:ext>
              </a:extLst>
            </p:cNvPr>
            <p:cNvCxnSpPr>
              <a:cxnSpLocks/>
            </p:cNvCxnSpPr>
            <p:nvPr/>
          </p:nvCxnSpPr>
          <p:spPr>
            <a:xfrm>
              <a:off x="6599362" y="1606624"/>
              <a:ext cx="243136" cy="17364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Down Arrow 29">
              <a:extLst>
                <a:ext uri="{FF2B5EF4-FFF2-40B4-BE49-F238E27FC236}">
                  <a16:creationId xmlns:a16="http://schemas.microsoft.com/office/drawing/2014/main" id="{513DF338-77D7-4F27-A545-3B96C3C6915B}"/>
                </a:ext>
              </a:extLst>
            </p:cNvPr>
            <p:cNvSpPr/>
            <p:nvPr/>
          </p:nvSpPr>
          <p:spPr>
            <a:xfrm rot="16440000">
              <a:off x="3654033" y="1828997"/>
              <a:ext cx="128925" cy="289822"/>
            </a:xfrm>
            <a:prstGeom prst="downArrow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6" name="Object 95">
              <a:extLst>
                <a:ext uri="{FF2B5EF4-FFF2-40B4-BE49-F238E27FC236}">
                  <a16:creationId xmlns:a16="http://schemas.microsoft.com/office/drawing/2014/main" id="{14710CAE-1355-4CF0-9D34-F3DB5A9FF6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437992"/>
                </p:ext>
              </p:extLst>
            </p:nvPr>
          </p:nvGraphicFramePr>
          <p:xfrm>
            <a:off x="3370878" y="1816489"/>
            <a:ext cx="263477" cy="306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215640" imgH="241200" progId="Equation.DSMT4">
                    <p:embed/>
                  </p:oleObj>
                </mc:Choice>
                <mc:Fallback>
                  <p:oleObj name="Equation" r:id="rId4" imgW="215640" imgH="241200" progId="Equation.DSMT4">
                    <p:embed/>
                    <p:pic>
                      <p:nvPicPr>
                        <p:cNvPr id="96" name="Object 95">
                          <a:extLst>
                            <a:ext uri="{FF2B5EF4-FFF2-40B4-BE49-F238E27FC236}">
                              <a16:creationId xmlns:a16="http://schemas.microsoft.com/office/drawing/2014/main" id="{14710CAE-1355-4CF0-9D34-F3DB5A9FF62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70878" y="1816489"/>
                          <a:ext cx="263477" cy="3066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2F8947D5-99DF-4708-AF6F-DB65AB3AA6FC}"/>
                </a:ext>
              </a:extLst>
            </p:cNvPr>
            <p:cNvSpPr/>
            <p:nvPr/>
          </p:nvSpPr>
          <p:spPr>
            <a:xfrm rot="5640000">
              <a:off x="7048943" y="1447274"/>
              <a:ext cx="774000" cy="417600"/>
            </a:xfrm>
            <a:prstGeom prst="arc">
              <a:avLst>
                <a:gd name="adj1" fmla="val 17985174"/>
                <a:gd name="adj2" fmla="val 1714741"/>
              </a:avLst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52146B7-E2BA-49CF-B66F-BACFFC365940}"/>
                </a:ext>
              </a:extLst>
            </p:cNvPr>
            <p:cNvSpPr/>
            <p:nvPr/>
          </p:nvSpPr>
          <p:spPr>
            <a:xfrm>
              <a:off x="4689809" y="147876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C5A85A4-406A-4ABC-B4D0-7738DF21FED4}"/>
                </a:ext>
              </a:extLst>
            </p:cNvPr>
            <p:cNvSpPr/>
            <p:nvPr/>
          </p:nvSpPr>
          <p:spPr>
            <a:xfrm>
              <a:off x="4437684" y="139124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DD3E768-00A1-4648-A95E-56AE040BF2D4}"/>
                </a:ext>
              </a:extLst>
            </p:cNvPr>
            <p:cNvSpPr/>
            <p:nvPr/>
          </p:nvSpPr>
          <p:spPr>
            <a:xfrm>
              <a:off x="7295099" y="235397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0BFD7AA-6829-4CBA-8E87-7884A674DA3E}"/>
                </a:ext>
              </a:extLst>
            </p:cNvPr>
            <p:cNvSpPr/>
            <p:nvPr/>
          </p:nvSpPr>
          <p:spPr>
            <a:xfrm>
              <a:off x="7379141" y="231021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Down Arrow 42">
              <a:extLst>
                <a:ext uri="{FF2B5EF4-FFF2-40B4-BE49-F238E27FC236}">
                  <a16:creationId xmlns:a16="http://schemas.microsoft.com/office/drawing/2014/main" id="{AEE374CB-0D61-4536-9CA4-40C9037A6CAD}"/>
                </a:ext>
              </a:extLst>
            </p:cNvPr>
            <p:cNvSpPr/>
            <p:nvPr/>
          </p:nvSpPr>
          <p:spPr>
            <a:xfrm rot="16440000">
              <a:off x="3812819" y="556110"/>
              <a:ext cx="131282" cy="504194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8F33972-CD53-4785-A4E4-84D4BBE5A041}"/>
                </a:ext>
              </a:extLst>
            </p:cNvPr>
            <p:cNvSpPr/>
            <p:nvPr/>
          </p:nvSpPr>
          <p:spPr>
            <a:xfrm>
              <a:off x="5744223" y="224919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85318F-F75B-42E3-8947-54C87182B0C7}"/>
                </a:ext>
              </a:extLst>
            </p:cNvPr>
            <p:cNvSpPr/>
            <p:nvPr/>
          </p:nvSpPr>
          <p:spPr>
            <a:xfrm>
              <a:off x="5392597" y="222135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905B60E-AF92-44BA-8D45-CD80013BC4D1}"/>
                </a:ext>
              </a:extLst>
            </p:cNvPr>
            <p:cNvSpPr/>
            <p:nvPr/>
          </p:nvSpPr>
          <p:spPr>
            <a:xfrm>
              <a:off x="5656013" y="224236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1928951-AC26-4071-87B2-C8CDFC99F8D5}"/>
                </a:ext>
              </a:extLst>
            </p:cNvPr>
            <p:cNvSpPr/>
            <p:nvPr/>
          </p:nvSpPr>
          <p:spPr>
            <a:xfrm>
              <a:off x="5570856" y="223496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BA9147B-752F-495B-A5A3-64FEEDF23C3C}"/>
                </a:ext>
              </a:extLst>
            </p:cNvPr>
            <p:cNvSpPr/>
            <p:nvPr/>
          </p:nvSpPr>
          <p:spPr>
            <a:xfrm>
              <a:off x="5488204" y="222269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C0EF73-20D6-4EE3-8698-07EEA80C126E}"/>
                </a:ext>
              </a:extLst>
            </p:cNvPr>
            <p:cNvSpPr/>
            <p:nvPr/>
          </p:nvSpPr>
          <p:spPr>
            <a:xfrm>
              <a:off x="4059496" y="2091411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1AA0CAD-22F9-485B-AD7F-DC7F8A790E5D}"/>
                </a:ext>
              </a:extLst>
            </p:cNvPr>
            <p:cNvSpPr/>
            <p:nvPr/>
          </p:nvSpPr>
          <p:spPr>
            <a:xfrm>
              <a:off x="5950433" y="1916369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8EAD36A-A8EA-4888-B49F-EFDA0EBA4D60}"/>
                </a:ext>
              </a:extLst>
            </p:cNvPr>
            <p:cNvSpPr/>
            <p:nvPr/>
          </p:nvSpPr>
          <p:spPr>
            <a:xfrm>
              <a:off x="5350590" y="1724290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36F3BEE-8D4B-43B9-A494-4644BC713D3E}"/>
                </a:ext>
              </a:extLst>
            </p:cNvPr>
            <p:cNvSpPr/>
            <p:nvPr/>
          </p:nvSpPr>
          <p:spPr>
            <a:xfrm>
              <a:off x="4311621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890A7B9-0286-4DD3-8E7B-AF5F316B3360}"/>
                </a:ext>
              </a:extLst>
            </p:cNvPr>
            <p:cNvSpPr/>
            <p:nvPr/>
          </p:nvSpPr>
          <p:spPr>
            <a:xfrm>
              <a:off x="4563746" y="1785087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A7FCC70-C098-4935-8DC8-667685B23EE3}"/>
                </a:ext>
              </a:extLst>
            </p:cNvPr>
            <p:cNvSpPr/>
            <p:nvPr/>
          </p:nvSpPr>
          <p:spPr>
            <a:xfrm>
              <a:off x="4689809" y="86611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F97F7A9-E9F6-43C9-BD4B-C3CB02AF7E4F}"/>
                </a:ext>
              </a:extLst>
            </p:cNvPr>
            <p:cNvSpPr/>
            <p:nvPr/>
          </p:nvSpPr>
          <p:spPr>
            <a:xfrm>
              <a:off x="6622766" y="1741327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FCE8008-234B-46C8-8471-2CC64B47CFEB}"/>
                </a:ext>
              </a:extLst>
            </p:cNvPr>
            <p:cNvSpPr/>
            <p:nvPr/>
          </p:nvSpPr>
          <p:spPr>
            <a:xfrm>
              <a:off x="6748829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4579FC2-B08F-406F-880E-247E17F28D0C}"/>
                </a:ext>
              </a:extLst>
            </p:cNvPr>
            <p:cNvSpPr/>
            <p:nvPr/>
          </p:nvSpPr>
          <p:spPr>
            <a:xfrm>
              <a:off x="3891413" y="1172439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60E050B-BBBE-4938-840A-36B2F645DE63}"/>
                </a:ext>
              </a:extLst>
            </p:cNvPr>
            <p:cNvSpPr/>
            <p:nvPr/>
          </p:nvSpPr>
          <p:spPr>
            <a:xfrm>
              <a:off x="4160912" y="180007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CDBE87-F45A-474D-960C-BC65AFE2DF71}"/>
                </a:ext>
              </a:extLst>
            </p:cNvPr>
            <p:cNvSpPr/>
            <p:nvPr/>
          </p:nvSpPr>
          <p:spPr>
            <a:xfrm>
              <a:off x="5296981" y="221707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A729B61-6ACB-4AB8-B469-0E241E308F10}"/>
                </a:ext>
              </a:extLst>
            </p:cNvPr>
            <p:cNvSpPr/>
            <p:nvPr/>
          </p:nvSpPr>
          <p:spPr>
            <a:xfrm>
              <a:off x="4945355" y="2189231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36138F9-012E-4DA2-B323-03E82EA3DAB4}"/>
                </a:ext>
              </a:extLst>
            </p:cNvPr>
            <p:cNvSpPr/>
            <p:nvPr/>
          </p:nvSpPr>
          <p:spPr>
            <a:xfrm>
              <a:off x="5208771" y="221024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A247EB-132A-4183-AC1B-F4D19126166C}"/>
                </a:ext>
              </a:extLst>
            </p:cNvPr>
            <p:cNvSpPr/>
            <p:nvPr/>
          </p:nvSpPr>
          <p:spPr>
            <a:xfrm>
              <a:off x="5123615" y="220284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364BAB2-713E-48EF-9A6A-A93891E505AA}"/>
                </a:ext>
              </a:extLst>
            </p:cNvPr>
            <p:cNvSpPr/>
            <p:nvPr/>
          </p:nvSpPr>
          <p:spPr>
            <a:xfrm>
              <a:off x="5040963" y="21905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077FE43-1D43-4375-A30A-EDD67ACB99F7}"/>
                </a:ext>
              </a:extLst>
            </p:cNvPr>
            <p:cNvSpPr/>
            <p:nvPr/>
          </p:nvSpPr>
          <p:spPr>
            <a:xfrm>
              <a:off x="5457371" y="214640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3B9ED67-63A5-4E06-B90E-313FA46B8AEA}"/>
                </a:ext>
              </a:extLst>
            </p:cNvPr>
            <p:cNvSpPr/>
            <p:nvPr/>
          </p:nvSpPr>
          <p:spPr>
            <a:xfrm>
              <a:off x="5105746" y="211856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17E58C8-45D9-43DA-BF34-BF8D2BBAD5C7}"/>
                </a:ext>
              </a:extLst>
            </p:cNvPr>
            <p:cNvSpPr/>
            <p:nvPr/>
          </p:nvSpPr>
          <p:spPr>
            <a:xfrm>
              <a:off x="5369161" y="2139577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BEF8729-E37E-486C-AE3B-9D30C9901A57}"/>
                </a:ext>
              </a:extLst>
            </p:cNvPr>
            <p:cNvSpPr/>
            <p:nvPr/>
          </p:nvSpPr>
          <p:spPr>
            <a:xfrm>
              <a:off x="5284005" y="213217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56E5A8F-12B0-4257-B075-582EE923FA5F}"/>
                </a:ext>
              </a:extLst>
            </p:cNvPr>
            <p:cNvSpPr/>
            <p:nvPr/>
          </p:nvSpPr>
          <p:spPr>
            <a:xfrm>
              <a:off x="5201353" y="211990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0F2AA97-1FA3-4CD5-A530-F1C12439F002}"/>
                </a:ext>
              </a:extLst>
            </p:cNvPr>
            <p:cNvSpPr/>
            <p:nvPr/>
          </p:nvSpPr>
          <p:spPr>
            <a:xfrm>
              <a:off x="6188380" y="228131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6B573E3-A0F6-4170-9E28-8EF98871F503}"/>
                </a:ext>
              </a:extLst>
            </p:cNvPr>
            <p:cNvSpPr/>
            <p:nvPr/>
          </p:nvSpPr>
          <p:spPr>
            <a:xfrm>
              <a:off x="5836754" y="225347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F6B7BC-57CE-4757-84EC-6D4887EE11A3}"/>
                </a:ext>
              </a:extLst>
            </p:cNvPr>
            <p:cNvSpPr/>
            <p:nvPr/>
          </p:nvSpPr>
          <p:spPr>
            <a:xfrm>
              <a:off x="6100170" y="2274487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3611A8E-2B98-49CE-A108-9D6737827E98}"/>
                </a:ext>
              </a:extLst>
            </p:cNvPr>
            <p:cNvSpPr/>
            <p:nvPr/>
          </p:nvSpPr>
          <p:spPr>
            <a:xfrm>
              <a:off x="6015014" y="226708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261B211-EDC7-46AF-B14B-CFBFC9EF3BBD}"/>
                </a:ext>
              </a:extLst>
            </p:cNvPr>
            <p:cNvSpPr/>
            <p:nvPr/>
          </p:nvSpPr>
          <p:spPr>
            <a:xfrm>
              <a:off x="5932362" y="225481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2D892E7-1753-4309-88F6-1898CE3137CD}"/>
                </a:ext>
              </a:extLst>
            </p:cNvPr>
            <p:cNvSpPr/>
            <p:nvPr/>
          </p:nvSpPr>
          <p:spPr>
            <a:xfrm>
              <a:off x="6629453" y="231022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723BFD7-121C-4EAF-84B0-D2FACDDF8F55}"/>
                </a:ext>
              </a:extLst>
            </p:cNvPr>
            <p:cNvSpPr/>
            <p:nvPr/>
          </p:nvSpPr>
          <p:spPr>
            <a:xfrm>
              <a:off x="6277827" y="228238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1D7A13B-29F4-4013-AE69-C4CA22F95F77}"/>
                </a:ext>
              </a:extLst>
            </p:cNvPr>
            <p:cNvSpPr/>
            <p:nvPr/>
          </p:nvSpPr>
          <p:spPr>
            <a:xfrm>
              <a:off x="6541243" y="230339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DCAD242-45AB-4F99-AA74-33AAC46F97C1}"/>
                </a:ext>
              </a:extLst>
            </p:cNvPr>
            <p:cNvSpPr/>
            <p:nvPr/>
          </p:nvSpPr>
          <p:spPr>
            <a:xfrm>
              <a:off x="6456086" y="229599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0C8A004-274D-40AA-9286-216F96DE1887}"/>
                </a:ext>
              </a:extLst>
            </p:cNvPr>
            <p:cNvSpPr/>
            <p:nvPr/>
          </p:nvSpPr>
          <p:spPr>
            <a:xfrm>
              <a:off x="6373434" y="228372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38" name="Object 137">
              <a:extLst>
                <a:ext uri="{FF2B5EF4-FFF2-40B4-BE49-F238E27FC236}">
                  <a16:creationId xmlns:a16="http://schemas.microsoft.com/office/drawing/2014/main" id="{33CEE7CE-0155-4655-B3D6-C3B2E210CB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6949894"/>
                </p:ext>
              </p:extLst>
            </p:nvPr>
          </p:nvGraphicFramePr>
          <p:xfrm>
            <a:off x="3415899" y="673613"/>
            <a:ext cx="263477" cy="306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6" imgW="215640" imgH="241200" progId="Equation.DSMT4">
                    <p:embed/>
                  </p:oleObj>
                </mc:Choice>
                <mc:Fallback>
                  <p:oleObj name="Equation" r:id="rId6" imgW="215640" imgH="241200" progId="Equation.DSMT4">
                    <p:embed/>
                    <p:pic>
                      <p:nvPicPr>
                        <p:cNvPr id="138" name="Object 137">
                          <a:extLst>
                            <a:ext uri="{FF2B5EF4-FFF2-40B4-BE49-F238E27FC236}">
                              <a16:creationId xmlns:a16="http://schemas.microsoft.com/office/drawing/2014/main" id="{33CEE7CE-0155-4655-B3D6-C3B2E210CB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15899" y="673613"/>
                          <a:ext cx="263477" cy="3066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000077B-D7B0-4E36-BEE7-79B8B6BED3F3}"/>
                </a:ext>
              </a:extLst>
            </p:cNvPr>
            <p:cNvSpPr/>
            <p:nvPr/>
          </p:nvSpPr>
          <p:spPr>
            <a:xfrm>
              <a:off x="4437684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86D3C81-88DA-4335-AE07-BF67282BC366}"/>
                </a:ext>
              </a:extLst>
            </p:cNvPr>
            <p:cNvSpPr/>
            <p:nvPr/>
          </p:nvSpPr>
          <p:spPr>
            <a:xfrm>
              <a:off x="4731829" y="2047651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28C3688-E65D-4F1A-B590-7A19536205E0}"/>
                </a:ext>
              </a:extLst>
            </p:cNvPr>
            <p:cNvSpPr/>
            <p:nvPr/>
          </p:nvSpPr>
          <p:spPr>
            <a:xfrm>
              <a:off x="5488204" y="2003890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870D328-4F6B-4148-99BB-BDF3A94D898C}"/>
                </a:ext>
              </a:extLst>
            </p:cNvPr>
            <p:cNvSpPr/>
            <p:nvPr/>
          </p:nvSpPr>
          <p:spPr>
            <a:xfrm>
              <a:off x="6034475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A7835B-6832-4FF9-9946-F8B13922A9AC}"/>
                </a:ext>
              </a:extLst>
            </p:cNvPr>
            <p:cNvSpPr/>
            <p:nvPr/>
          </p:nvSpPr>
          <p:spPr>
            <a:xfrm>
              <a:off x="6412662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C4A451-4F0D-447B-8EAB-F158E0E06E2A}"/>
                </a:ext>
              </a:extLst>
            </p:cNvPr>
            <p:cNvSpPr/>
            <p:nvPr/>
          </p:nvSpPr>
          <p:spPr>
            <a:xfrm>
              <a:off x="5782350" y="2091411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B764567-74F3-4941-B376-D3F214678929}"/>
                </a:ext>
              </a:extLst>
            </p:cNvPr>
            <p:cNvSpPr/>
            <p:nvPr/>
          </p:nvSpPr>
          <p:spPr>
            <a:xfrm>
              <a:off x="4941933" y="2003890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3500032-EDE5-46DA-A152-B124A16EA1F2}"/>
                </a:ext>
              </a:extLst>
            </p:cNvPr>
            <p:cNvSpPr/>
            <p:nvPr/>
          </p:nvSpPr>
          <p:spPr>
            <a:xfrm>
              <a:off x="4857892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08F3EE1-D8ED-431E-98B0-AA9EF201EE0F}"/>
                </a:ext>
              </a:extLst>
            </p:cNvPr>
            <p:cNvSpPr/>
            <p:nvPr/>
          </p:nvSpPr>
          <p:spPr>
            <a:xfrm>
              <a:off x="5025008" y="115200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3E3B8B9-585A-4D59-90FE-DF74BA9F0B95}"/>
                </a:ext>
              </a:extLst>
            </p:cNvPr>
            <p:cNvSpPr/>
            <p:nvPr/>
          </p:nvSpPr>
          <p:spPr>
            <a:xfrm>
              <a:off x="6279181" y="1349258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A7E1568-F568-4139-9913-989696B26524}"/>
                </a:ext>
              </a:extLst>
            </p:cNvPr>
            <p:cNvSpPr>
              <a:spLocks/>
            </p:cNvSpPr>
            <p:nvPr/>
          </p:nvSpPr>
          <p:spPr>
            <a:xfrm rot="5578963">
              <a:off x="7325522" y="1414300"/>
              <a:ext cx="305189" cy="208800"/>
            </a:xfrm>
            <a:prstGeom prst="arc">
              <a:avLst>
                <a:gd name="adj1" fmla="val 5013840"/>
                <a:gd name="adj2" fmla="val 0"/>
              </a:avLst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E8C2E0E-2EB2-4AB4-AF69-5784DF86294F}"/>
                </a:ext>
              </a:extLst>
            </p:cNvPr>
            <p:cNvSpPr/>
            <p:nvPr/>
          </p:nvSpPr>
          <p:spPr>
            <a:xfrm>
              <a:off x="4228157" y="1579289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38DAE069-0BA8-4E07-B6C9-C5BFF146B59C}"/>
              </a:ext>
            </a:extLst>
          </p:cNvPr>
          <p:cNvSpPr/>
          <p:nvPr/>
        </p:nvSpPr>
        <p:spPr>
          <a:xfrm>
            <a:off x="992560" y="1512044"/>
            <a:ext cx="405299" cy="421521"/>
          </a:xfrm>
          <a:prstGeom prst="ellipse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A261234-CE9A-4352-AC3C-609C0BAF4E24}"/>
              </a:ext>
            </a:extLst>
          </p:cNvPr>
          <p:cNvSpPr/>
          <p:nvPr/>
        </p:nvSpPr>
        <p:spPr>
          <a:xfrm>
            <a:off x="1424608" y="1224012"/>
            <a:ext cx="405299" cy="421521"/>
          </a:xfrm>
          <a:prstGeom prst="ellipse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D0D5DF2-FAD1-4423-A156-98443125D519}"/>
              </a:ext>
            </a:extLst>
          </p:cNvPr>
          <p:cNvSpPr/>
          <p:nvPr/>
        </p:nvSpPr>
        <p:spPr>
          <a:xfrm>
            <a:off x="1424608" y="1728068"/>
            <a:ext cx="405299" cy="421521"/>
          </a:xfrm>
          <a:prstGeom prst="ellipse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54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OFTHISPRESENTATION" val="14.09.2018"/>
</p:tagLst>
</file>

<file path=ppt/theme/theme1.xml><?xml version="1.0" encoding="utf-8"?>
<a:theme xmlns:a="http://schemas.openxmlformats.org/drawingml/2006/main" name="NTNU">
  <a:themeElements>
    <a:clrScheme name="alexabus">
      <a:dk1>
        <a:srgbClr val="000000"/>
      </a:dk1>
      <a:lt1>
        <a:srgbClr val="FFFFFF"/>
      </a:lt1>
      <a:dk2>
        <a:srgbClr val="B2B2B2"/>
      </a:dk2>
      <a:lt2>
        <a:srgbClr val="DCDCDC"/>
      </a:lt2>
      <a:accent1>
        <a:srgbClr val="00509E"/>
      </a:accent1>
      <a:accent2>
        <a:srgbClr val="666666"/>
      </a:accent2>
      <a:accent3>
        <a:srgbClr val="B2B2B2"/>
      </a:accent3>
      <a:accent4>
        <a:srgbClr val="00853F"/>
      </a:accent4>
      <a:accent5>
        <a:srgbClr val="E31836"/>
      </a:accent5>
      <a:accent6>
        <a:srgbClr val="FFC000"/>
      </a:accent6>
      <a:hlink>
        <a:srgbClr val="00509E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eger 2012-12">
        <a:dk1>
          <a:srgbClr val="000000"/>
        </a:dk1>
        <a:lt1>
          <a:srgbClr val="FFFFFF"/>
        </a:lt1>
        <a:dk2>
          <a:srgbClr val="B2B2B2"/>
        </a:dk2>
        <a:lt2>
          <a:srgbClr val="DCDCDC"/>
        </a:lt2>
        <a:accent1>
          <a:srgbClr val="000099"/>
        </a:accent1>
        <a:accent2>
          <a:srgbClr val="666666"/>
        </a:accent2>
        <a:accent3>
          <a:srgbClr val="B2B2B2"/>
        </a:accent3>
        <a:accent4>
          <a:srgbClr val="FFFFFF"/>
        </a:accent4>
        <a:accent5>
          <a:srgbClr val="78AFE6"/>
        </a:accent5>
        <a:accent6>
          <a:srgbClr val="D6E7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räger-Blau / Dräger-blue">
      <a:srgbClr val="000099"/>
    </a:custClr>
    <a:custClr name="Dunkelgrau / Dark-grey">
      <a:srgbClr val="666666"/>
    </a:custClr>
    <a:custClr name="Mittelgrau / Mid-grey">
      <a:srgbClr val="B2B2B2"/>
    </a:custClr>
    <a:custClr name="Weiß / White">
      <a:srgbClr val="FFFFFF"/>
    </a:custClr>
    <a:custClr name="Blau / Blue">
      <a:srgbClr val="78AFE6"/>
    </a:custClr>
    <a:custClr name="Hellblau/ Light Blue">
      <a:srgbClr val="D6E7F7"/>
    </a:custClr>
    <a:custClr name="Orange / Orange">
      <a:srgbClr val="F6A800"/>
    </a:custClr>
    <a:custClr name="Rot / Red">
      <a:srgbClr val="CC6600"/>
    </a:custClr>
    <a:custClr name="Sand / Sand">
      <a:srgbClr val="E8DFD1"/>
    </a:custClr>
    <a:custClr name="Grün / Green">
      <a:srgbClr val="B9C54A"/>
    </a:custClr>
  </a:custClrLst>
  <a:extLst>
    <a:ext uri="{05A4C25C-085E-4340-85A3-A5531E510DB2}">
      <thm15:themeFamily xmlns:thm15="http://schemas.microsoft.com/office/thememl/2012/main" name="NTNU.potx" id="{CF93FCF8-0524-4EBD-9AF1-D693B298EF36}" vid="{5472EC80-D0B4-47E5-B155-077F3F67581E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</Template>
  <TotalTime>2739</TotalTime>
  <Words>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NTNU</vt:lpstr>
      <vt:lpstr>Equation</vt:lpstr>
      <vt:lpstr>PowerPoint Presentation</vt:lpstr>
    </vt:vector>
  </TitlesOfParts>
  <Company>IVT, 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Cuttings transport modelling errors</dc:title>
  <dc:creator>Alexander Busch</dc:creator>
  <cp:lastModifiedBy>Alexander Busch</cp:lastModifiedBy>
  <cp:revision>345</cp:revision>
  <cp:lastPrinted>2017-11-18T10:08:36Z</cp:lastPrinted>
  <dcterms:created xsi:type="dcterms:W3CDTF">2016-06-08T12:26:34Z</dcterms:created>
  <dcterms:modified xsi:type="dcterms:W3CDTF">2019-01-06T13:15:44Z</dcterms:modified>
</cp:coreProperties>
</file>