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"/>
  </p:notesMasterIdLst>
  <p:handoutMasterIdLst>
    <p:handoutMasterId r:id="rId4"/>
  </p:handoutMasterIdLst>
  <p:sldIdLst>
    <p:sldId id="418" r:id="rId2"/>
  </p:sldIdLst>
  <p:sldSz cx="9906000" cy="5040313"/>
  <p:notesSz cx="7099300" cy="1023461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 userDrawn="1">
          <p15:clr>
            <a:srgbClr val="A4A3A4"/>
          </p15:clr>
        </p15:guide>
        <p15:guide id="2" orient="horz" pos="287" userDrawn="1">
          <p15:clr>
            <a:srgbClr val="A4A3A4"/>
          </p15:clr>
        </p15:guide>
        <p15:guide id="3" orient="horz" pos="487" userDrawn="1">
          <p15:clr>
            <a:srgbClr val="A4A3A4"/>
          </p15:clr>
        </p15:guide>
        <p15:guide id="4" orient="horz" pos="687" userDrawn="1">
          <p15:clr>
            <a:srgbClr val="A4A3A4"/>
          </p15:clr>
        </p15:guide>
        <p15:guide id="5" orient="horz" pos="2054" userDrawn="1">
          <p15:clr>
            <a:srgbClr val="A4A3A4"/>
          </p15:clr>
        </p15:guide>
        <p15:guide id="6" orient="horz" pos="2888" userDrawn="1">
          <p15:clr>
            <a:srgbClr val="A4A3A4"/>
          </p15:clr>
        </p15:guide>
        <p15:guide id="7" orient="horz" pos="2955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308" userDrawn="1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pos="2258" userDrawn="1">
          <p15:clr>
            <a:srgbClr val="A4A3A4"/>
          </p15:clr>
        </p15:guide>
        <p15:guide id="12" pos="2394" userDrawn="1">
          <p15:clr>
            <a:srgbClr val="A4A3A4"/>
          </p15:clr>
        </p15:guide>
        <p15:guide id="13" pos="4118" userDrawn="1">
          <p15:clr>
            <a:srgbClr val="A4A3A4"/>
          </p15:clr>
        </p15:guide>
        <p15:guide id="14" pos="5842" userDrawn="1">
          <p15:clr>
            <a:srgbClr val="A4A3A4"/>
          </p15:clr>
        </p15:guide>
        <p15:guide id="15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31"/>
    <a:srgbClr val="00509E"/>
    <a:srgbClr val="00CC66"/>
    <a:srgbClr val="0000FF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41100-E8A1-4B58-A540-6BA2C56C3DC2}" v="34" dt="2019-01-05T11:29:36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6357" autoAdjust="0"/>
  </p:normalViewPr>
  <p:slideViewPr>
    <p:cSldViewPr showGuides="1">
      <p:cViewPr>
        <p:scale>
          <a:sx n="125" d="100"/>
          <a:sy n="125" d="100"/>
        </p:scale>
        <p:origin x="2046" y="570"/>
      </p:cViewPr>
      <p:guideLst>
        <p:guide orient="horz" pos="1787"/>
        <p:guide orient="horz" pos="287"/>
        <p:guide orient="horz" pos="487"/>
        <p:guide orient="horz" pos="687"/>
        <p:guide orient="horz" pos="2054"/>
        <p:guide orient="horz" pos="2888"/>
        <p:guide orient="horz" pos="2955"/>
        <p:guide pos="3120"/>
        <p:guide pos="308"/>
        <p:guide pos="398"/>
        <p:guide pos="2258"/>
        <p:guide pos="2394"/>
        <p:guide pos="4118"/>
        <p:guide pos="5842"/>
        <p:guide pos="593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204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usch" userId="90b24d45-fdd0-4bfb-8852-238adccd2c62" providerId="ADAL" clId="{F67ACF27-1185-4C02-A915-ECF8F74BB9CB}"/>
    <pc:docChg chg="undo custSel modSld modMainMaster">
      <pc:chgData name="Alexander Busch" userId="90b24d45-fdd0-4bfb-8852-238adccd2c62" providerId="ADAL" clId="{F67ACF27-1185-4C02-A915-ECF8F74BB9CB}" dt="2019-01-03T09:37:09.157" v="324" actId="1076"/>
      <pc:docMkLst>
        <pc:docMk/>
      </pc:docMkLst>
      <pc:sldChg chg="addSp delSp modSp delAnim modAnim">
        <pc:chgData name="Alexander Busch" userId="90b24d45-fdd0-4bfb-8852-238adccd2c62" providerId="ADAL" clId="{F67ACF27-1185-4C02-A915-ECF8F74BB9CB}" dt="2019-01-03T09:37:09.157" v="324" actId="1076"/>
        <pc:sldMkLst>
          <pc:docMk/>
          <pc:sldMk cId="906454336" sldId="418"/>
        </pc:sldMkLst>
        <pc:spChg chg="add del mod">
          <ac:chgData name="Alexander Busch" userId="90b24d45-fdd0-4bfb-8852-238adccd2c62" providerId="ADAL" clId="{F67ACF27-1185-4C02-A915-ECF8F74BB9CB}" dt="2019-01-03T09:10:58.182" v="87" actId="478"/>
          <ac:spMkLst>
            <pc:docMk/>
            <pc:sldMk cId="906454336" sldId="418"/>
            <ac:spMk id="3" creationId="{838E6ADF-9C4E-47AA-A20B-785980997876}"/>
          </ac:spMkLst>
        </pc:spChg>
        <pc:spChg chg="add mod">
          <ac:chgData name="Alexander Busch" userId="90b24d45-fdd0-4bfb-8852-238adccd2c62" providerId="ADAL" clId="{F67ACF27-1185-4C02-A915-ECF8F74BB9CB}" dt="2019-01-03T09:28:55.370" v="252" actId="164"/>
          <ac:spMkLst>
            <pc:docMk/>
            <pc:sldMk cId="906454336" sldId="418"/>
            <ac:spMk id="4" creationId="{994AA1E3-FCDB-43AA-AED8-DFC17B70965C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7" creationId="{B6794F9A-977F-4B2F-818C-5F9CB4324D1B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" creationId="{D72CEE69-CE4F-4FCA-A676-D3BD792E9BE8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3" creationId="{F1767555-46EB-4F5B-9AE2-65439BFDD896}"/>
          </ac:spMkLst>
        </pc:spChg>
        <pc:spChg chg="del">
          <ac:chgData name="Alexander Busch" userId="90b24d45-fdd0-4bfb-8852-238adccd2c62" providerId="ADAL" clId="{F67ACF27-1185-4C02-A915-ECF8F74BB9CB}" dt="2019-01-03T09:09:47.831" v="79" actId="478"/>
          <ac:spMkLst>
            <pc:docMk/>
            <pc:sldMk cId="906454336" sldId="418"/>
            <ac:spMk id="84" creationId="{1A7E1568-F568-4139-9913-989696B26524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5" creationId="{60354655-3219-4F73-9F5F-17713280DFED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6" creationId="{A2722104-D51E-4F42-942D-3418DA966093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7" creationId="{80619302-35EE-49B9-A442-6E95ADBEE839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88" creationId="{B15797D4-C7AD-45AA-A7FE-E2BE66B6BC31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89" creationId="{3F126B7A-C271-4DB4-AE4E-C112ED3E4EDF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0" creationId="{9C75487C-3D80-4EFD-ACD8-AFC2D2F1E001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1" creationId="{5C57AEF8-41DA-4A21-9324-4D7AC21AE856}"/>
          </ac:spMkLst>
        </pc:spChg>
        <pc:spChg chg="del">
          <ac:chgData name="Alexander Busch" userId="90b24d45-fdd0-4bfb-8852-238adccd2c62" providerId="ADAL" clId="{F67ACF27-1185-4C02-A915-ECF8F74BB9CB}" dt="2019-01-03T09:09:32.341" v="77" actId="478"/>
          <ac:spMkLst>
            <pc:docMk/>
            <pc:sldMk cId="906454336" sldId="418"/>
            <ac:spMk id="95" creationId="{513DF338-77D7-4F27-A545-3B96C3C6915B}"/>
          </ac:spMkLst>
        </pc:spChg>
        <pc:spChg chg="del">
          <ac:chgData name="Alexander Busch" userId="90b24d45-fdd0-4bfb-8852-238adccd2c62" providerId="ADAL" clId="{F67ACF27-1185-4C02-A915-ECF8F74BB9CB}" dt="2019-01-03T09:10:10.472" v="80" actId="478"/>
          <ac:spMkLst>
            <pc:docMk/>
            <pc:sldMk cId="906454336" sldId="418"/>
            <ac:spMk id="97" creationId="{2F8947D5-99DF-4708-AF6F-DB65AB3AA6FC}"/>
          </ac:spMkLst>
        </pc:spChg>
        <pc:spChg chg="del">
          <ac:chgData name="Alexander Busch" userId="90b24d45-fdd0-4bfb-8852-238adccd2c62" providerId="ADAL" clId="{F67ACF27-1185-4C02-A915-ECF8F74BB9CB}" dt="2019-01-03T09:09:27.642" v="76" actId="478"/>
          <ac:spMkLst>
            <pc:docMk/>
            <pc:sldMk cId="906454336" sldId="418"/>
            <ac:spMk id="102" creationId="{AEE374CB-0D61-4536-9CA4-40C9037A6CAD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148" creationId="{E5680E0B-EFF4-4E93-B7B9-04FAD8026E2D}"/>
          </ac:spMkLst>
        </pc:spChg>
        <pc:spChg chg="add del mod">
          <ac:chgData name="Alexander Busch" userId="90b24d45-fdd0-4bfb-8852-238adccd2c62" providerId="ADAL" clId="{F67ACF27-1185-4C02-A915-ECF8F74BB9CB}" dt="2019-01-03T09:08:05.225" v="63" actId="478"/>
          <ac:spMkLst>
            <pc:docMk/>
            <pc:sldMk cId="906454336" sldId="418"/>
            <ac:spMk id="149" creationId="{6EA92F28-29F1-4C6B-9A50-A63C9CCC8B28}"/>
          </ac:spMkLst>
        </pc:spChg>
        <pc:spChg chg="add del mod">
          <ac:chgData name="Alexander Busch" userId="90b24d45-fdd0-4bfb-8852-238adccd2c62" providerId="ADAL" clId="{F67ACF27-1185-4C02-A915-ECF8F74BB9CB}" dt="2019-01-03T09:08:04.153" v="62" actId="478"/>
          <ac:spMkLst>
            <pc:docMk/>
            <pc:sldMk cId="906454336" sldId="418"/>
            <ac:spMk id="152" creationId="{0EE7494B-01C7-4F83-8FD4-D467E131B7B1}"/>
          </ac:spMkLst>
        </pc:spChg>
        <pc:spChg chg="mod">
          <ac:chgData name="Alexander Busch" userId="90b24d45-fdd0-4bfb-8852-238adccd2c62" providerId="ADAL" clId="{F67ACF27-1185-4C02-A915-ECF8F74BB9CB}" dt="2019-01-03T09:32:56.880" v="281" actId="1076"/>
          <ac:spMkLst>
            <pc:docMk/>
            <pc:sldMk cId="906454336" sldId="418"/>
            <ac:spMk id="153" creationId="{0801B949-B70D-47C8-A5EC-A60CF5E95365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1" creationId="{38DAE069-0BA8-4E07-B6C9-C5BFF146B59C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2" creationId="{5A261234-CE9A-4352-AC3C-609C0BAF4E24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3" creationId="{FD0D5DF2-FAD1-4423-A156-98443125D519}"/>
          </ac:spMkLst>
        </pc:spChg>
        <pc:spChg chg="add mod or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164" creationId="{368F2DA3-B3CF-4217-966C-0B08FD482B27}"/>
          </ac:spMkLst>
        </pc:spChg>
        <pc:spChg chg="add del mod">
          <ac:chgData name="Alexander Busch" userId="90b24d45-fdd0-4bfb-8852-238adccd2c62" providerId="ADAL" clId="{F67ACF27-1185-4C02-A915-ECF8F74BB9CB}" dt="2019-01-03T09:11:05.360" v="89" actId="478"/>
          <ac:spMkLst>
            <pc:docMk/>
            <pc:sldMk cId="906454336" sldId="418"/>
            <ac:spMk id="165" creationId="{F1B9C2CD-BA6F-480C-B852-5FD955A72C8A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166" creationId="{37AD0966-F518-4C51-A297-B978A2304EAB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167" creationId="{C6010B8E-890E-4954-ACE7-60E80B897A87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168" creationId="{EBA7C58B-7696-4C97-9BC8-6228816E67D3}"/>
          </ac:spMkLst>
        </pc:spChg>
        <pc:spChg chg="add del mod">
          <ac:chgData name="Alexander Busch" userId="90b24d45-fdd0-4bfb-8852-238adccd2c62" providerId="ADAL" clId="{F67ACF27-1185-4C02-A915-ECF8F74BB9CB}" dt="2019-01-03T09:10:44.678" v="84" actId="478"/>
          <ac:spMkLst>
            <pc:docMk/>
            <pc:sldMk cId="906454336" sldId="418"/>
            <ac:spMk id="169" creationId="{D4490C53-AF61-4BE6-A276-7F73955B044B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73" creationId="{DD18F636-40E3-4115-BE27-731FF8609DD6}"/>
          </ac:spMkLst>
        </pc:spChg>
        <pc:spChg chg="add del mod">
          <ac:chgData name="Alexander Busch" userId="90b24d45-fdd0-4bfb-8852-238adccd2c62" providerId="ADAL" clId="{F67ACF27-1185-4C02-A915-ECF8F74BB9CB}" dt="2019-01-03T09:14:33.131" v="109" actId="478"/>
          <ac:spMkLst>
            <pc:docMk/>
            <pc:sldMk cId="906454336" sldId="418"/>
            <ac:spMk id="203" creationId="{B53CD7A5-D39D-4B81-80C3-0DE0E23DDD3E}"/>
          </ac:spMkLst>
        </pc:spChg>
        <pc:spChg chg="add del mod ord">
          <ac:chgData name="Alexander Busch" userId="90b24d45-fdd0-4bfb-8852-238adccd2c62" providerId="ADAL" clId="{F67ACF27-1185-4C02-A915-ECF8F74BB9CB}" dt="2019-01-03T09:35:46.448" v="310" actId="478"/>
          <ac:spMkLst>
            <pc:docMk/>
            <pc:sldMk cId="906454336" sldId="418"/>
            <ac:spMk id="204" creationId="{2D566C22-4D46-4C19-B920-F861EC4A41E5}"/>
          </ac:spMkLst>
        </pc:spChg>
        <pc:spChg chg="add del mod">
          <ac:chgData name="Alexander Busch" userId="90b24d45-fdd0-4bfb-8852-238adccd2c62" providerId="ADAL" clId="{F67ACF27-1185-4C02-A915-ECF8F74BB9CB}" dt="2019-01-03T09:14:26.057" v="107" actId="478"/>
          <ac:spMkLst>
            <pc:docMk/>
            <pc:sldMk cId="906454336" sldId="418"/>
            <ac:spMk id="205" creationId="{4AD592C4-9FAC-452A-B8E9-F20859D958B5}"/>
          </ac:spMkLst>
        </pc:spChg>
        <pc:spChg chg="add del mod">
          <ac:chgData name="Alexander Busch" userId="90b24d45-fdd0-4bfb-8852-238adccd2c62" providerId="ADAL" clId="{F67ACF27-1185-4C02-A915-ECF8F74BB9CB}" dt="2019-01-03T09:10:54.631" v="86" actId="478"/>
          <ac:spMkLst>
            <pc:docMk/>
            <pc:sldMk cId="906454336" sldId="418"/>
            <ac:spMk id="206" creationId="{3E206840-5CE4-41AB-9DAA-8849A65A0B6C}"/>
          </ac:spMkLst>
        </pc:spChg>
        <pc:spChg chg="add del mod">
          <ac:chgData name="Alexander Busch" userId="90b24d45-fdd0-4bfb-8852-238adccd2c62" providerId="ADAL" clId="{F67ACF27-1185-4C02-A915-ECF8F74BB9CB}" dt="2019-01-03T09:20:37.266" v="172" actId="478"/>
          <ac:spMkLst>
            <pc:docMk/>
            <pc:sldMk cId="906454336" sldId="418"/>
            <ac:spMk id="207" creationId="{60B7BE74-20C4-4009-824C-6E932D206087}"/>
          </ac:spMkLst>
        </pc:spChg>
        <pc:spChg chg="add del mod">
          <ac:chgData name="Alexander Busch" userId="90b24d45-fdd0-4bfb-8852-238adccd2c62" providerId="ADAL" clId="{F67ACF27-1185-4C02-A915-ECF8F74BB9CB}" dt="2019-01-03T09:11:01.926" v="88" actId="478"/>
          <ac:spMkLst>
            <pc:docMk/>
            <pc:sldMk cId="906454336" sldId="418"/>
            <ac:spMk id="208" creationId="{388E864A-5191-4BE5-8E05-5DC04D6B146B}"/>
          </ac:spMkLst>
        </pc:spChg>
        <pc:spChg chg="add del mod">
          <ac:chgData name="Alexander Busch" userId="90b24d45-fdd0-4bfb-8852-238adccd2c62" providerId="ADAL" clId="{F67ACF27-1185-4C02-A915-ECF8F74BB9CB}" dt="2019-01-03T09:33:55.605" v="288" actId="478"/>
          <ac:spMkLst>
            <pc:docMk/>
            <pc:sldMk cId="906454336" sldId="418"/>
            <ac:spMk id="209" creationId="{2B93540E-03A4-44CD-A859-5755FB1750C2}"/>
          </ac:spMkLst>
        </pc:spChg>
        <pc:spChg chg="add mod">
          <ac:chgData name="Alexander Busch" userId="90b24d45-fdd0-4bfb-8852-238adccd2c62" providerId="ADAL" clId="{F67ACF27-1185-4C02-A915-ECF8F74BB9CB}" dt="2019-01-03T09:37:09.157" v="324" actId="1076"/>
          <ac:spMkLst>
            <pc:docMk/>
            <pc:sldMk cId="906454336" sldId="418"/>
            <ac:spMk id="210" creationId="{BAD7A263-00E1-46F7-A275-6A693B94203D}"/>
          </ac:spMkLst>
        </pc:spChg>
        <pc:spChg chg="add del mod">
          <ac:chgData name="Alexander Busch" userId="90b24d45-fdd0-4bfb-8852-238adccd2c62" providerId="ADAL" clId="{F67ACF27-1185-4C02-A915-ECF8F74BB9CB}" dt="2019-01-03T09:10:50.008" v="85" actId="478"/>
          <ac:spMkLst>
            <pc:docMk/>
            <pc:sldMk cId="906454336" sldId="418"/>
            <ac:spMk id="211" creationId="{8BE9793E-2275-4ACB-BD4F-144048A51EFF}"/>
          </ac:spMkLst>
        </pc:spChg>
        <pc:spChg chg="add mod">
          <ac:chgData name="Alexander Busch" userId="90b24d45-fdd0-4bfb-8852-238adccd2c62" providerId="ADAL" clId="{F67ACF27-1185-4C02-A915-ECF8F74BB9CB}" dt="2019-01-03T09:06:50.947" v="55" actId="1076"/>
          <ac:spMkLst>
            <pc:docMk/>
            <pc:sldMk cId="906454336" sldId="418"/>
            <ac:spMk id="213" creationId="{7D5A2F0B-92C9-409F-B735-819E4CC6CDF9}"/>
          </ac:spMkLst>
        </pc:spChg>
        <pc:spChg chg="add del mod">
          <ac:chgData name="Alexander Busch" userId="90b24d45-fdd0-4bfb-8852-238adccd2c62" providerId="ADAL" clId="{F67ACF27-1185-4C02-A915-ECF8F74BB9CB}" dt="2019-01-03T09:19:50.655" v="166" actId="478"/>
          <ac:spMkLst>
            <pc:docMk/>
            <pc:sldMk cId="906454336" sldId="418"/>
            <ac:spMk id="214" creationId="{39E99EC2-0380-472C-A477-41B8EA7948C1}"/>
          </ac:spMkLst>
        </pc:spChg>
        <pc:spChg chg="add del mod">
          <ac:chgData name="Alexander Busch" userId="90b24d45-fdd0-4bfb-8852-238adccd2c62" providerId="ADAL" clId="{F67ACF27-1185-4C02-A915-ECF8F74BB9CB}" dt="2019-01-03T09:07:58.551" v="61" actId="478"/>
          <ac:spMkLst>
            <pc:docMk/>
            <pc:sldMk cId="906454336" sldId="418"/>
            <ac:spMk id="215" creationId="{0D5466A7-4093-4D0B-87A0-4B4CF3333601}"/>
          </ac:spMkLst>
        </pc:spChg>
        <pc:spChg chg="add del mod ord">
          <ac:chgData name="Alexander Busch" userId="90b24d45-fdd0-4bfb-8852-238adccd2c62" providerId="ADAL" clId="{F67ACF27-1185-4C02-A915-ECF8F74BB9CB}" dt="2019-01-03T09:06:12.807" v="52" actId="478"/>
          <ac:spMkLst>
            <pc:docMk/>
            <pc:sldMk cId="906454336" sldId="418"/>
            <ac:spMk id="216" creationId="{B12CED26-F8A4-42C2-8F7D-46CEDAFEBE0C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17" creationId="{DD56E1BA-A557-42D9-BA75-16B4B28F1E5F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18" creationId="{5E442F5C-B6E4-47BC-AB9F-B62765BBB6BB}"/>
          </ac:spMkLst>
        </pc:spChg>
        <pc:spChg chg="add del mod">
          <ac:chgData name="Alexander Busch" userId="90b24d45-fdd0-4bfb-8852-238adccd2c62" providerId="ADAL" clId="{F67ACF27-1185-4C02-A915-ECF8F74BB9CB}" dt="2019-01-03T09:18:39.503" v="157" actId="478"/>
          <ac:spMkLst>
            <pc:docMk/>
            <pc:sldMk cId="906454336" sldId="418"/>
            <ac:spMk id="219" creationId="{701752D1-CABD-438C-B0ED-F8C8462F709B}"/>
          </ac:spMkLst>
        </pc:spChg>
        <pc:spChg chg="add del mod">
          <ac:chgData name="Alexander Busch" userId="90b24d45-fdd0-4bfb-8852-238adccd2c62" providerId="ADAL" clId="{F67ACF27-1185-4C02-A915-ECF8F74BB9CB}" dt="2019-01-03T09:35:43.128" v="309" actId="478"/>
          <ac:spMkLst>
            <pc:docMk/>
            <pc:sldMk cId="906454336" sldId="418"/>
            <ac:spMk id="220" creationId="{6987EC77-0716-4219-94AD-34FC5BF3F82A}"/>
          </ac:spMkLst>
        </pc:spChg>
        <pc:spChg chg="add mod">
          <ac:chgData name="Alexander Busch" userId="90b24d45-fdd0-4bfb-8852-238adccd2c62" providerId="ADAL" clId="{F67ACF27-1185-4C02-A915-ECF8F74BB9CB}" dt="2019-01-03T09:35:54.023" v="311" actId="14100"/>
          <ac:spMkLst>
            <pc:docMk/>
            <pc:sldMk cId="906454336" sldId="418"/>
            <ac:spMk id="221" creationId="{D4995581-A65E-431A-A67C-4DB7EE09E206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222" creationId="{7010A097-443C-43A3-9435-F6EC1C76DDFE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223" creationId="{4D49457D-6F9E-4EF6-87C6-76CAB06FCCC4}"/>
          </ac:spMkLst>
        </pc:spChg>
        <pc:spChg chg="add mod">
          <ac:chgData name="Alexander Busch" userId="90b24d45-fdd0-4bfb-8852-238adccd2c62" providerId="ADAL" clId="{F67ACF27-1185-4C02-A915-ECF8F74BB9CB}" dt="2019-01-03T09:28:55.370" v="252" actId="164"/>
          <ac:spMkLst>
            <pc:docMk/>
            <pc:sldMk cId="906454336" sldId="418"/>
            <ac:spMk id="225" creationId="{5849279C-0926-46D6-B855-B520BD7139C3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27" creationId="{45F7F260-F62D-45F2-9282-7F3FD42A4231}"/>
          </ac:spMkLst>
        </pc:spChg>
        <pc:spChg chg="add del mod">
          <ac:chgData name="Alexander Busch" userId="90b24d45-fdd0-4bfb-8852-238adccd2c62" providerId="ADAL" clId="{F67ACF27-1185-4C02-A915-ECF8F74BB9CB}" dt="2019-01-03T09:36:41.033" v="318" actId="478"/>
          <ac:spMkLst>
            <pc:docMk/>
            <pc:sldMk cId="906454336" sldId="418"/>
            <ac:spMk id="228" creationId="{267D8617-8AAC-4E99-B1F6-DE9FF3AE4964}"/>
          </ac:spMkLst>
        </pc:spChg>
        <pc:spChg chg="add del mod">
          <ac:chgData name="Alexander Busch" userId="90b24d45-fdd0-4bfb-8852-238adccd2c62" providerId="ADAL" clId="{F67ACF27-1185-4C02-A915-ECF8F74BB9CB}" dt="2019-01-03T09:34:53.108" v="300" actId="478"/>
          <ac:spMkLst>
            <pc:docMk/>
            <pc:sldMk cId="906454336" sldId="418"/>
            <ac:spMk id="229" creationId="{52390B4B-AC45-492C-B441-592C9E624827}"/>
          </ac:spMkLst>
        </pc:spChg>
        <pc:spChg chg="add del mod">
          <ac:chgData name="Alexander Busch" userId="90b24d45-fdd0-4bfb-8852-238adccd2c62" providerId="ADAL" clId="{F67ACF27-1185-4C02-A915-ECF8F74BB9CB}" dt="2019-01-03T09:35:34.869" v="307" actId="478"/>
          <ac:spMkLst>
            <pc:docMk/>
            <pc:sldMk cId="906454336" sldId="418"/>
            <ac:spMk id="230" creationId="{E8A38EF2-759E-4251-8C01-B78EAEE5D870}"/>
          </ac:spMkLst>
        </pc:spChg>
        <pc:spChg chg="add mod">
          <ac:chgData name="Alexander Busch" userId="90b24d45-fdd0-4bfb-8852-238adccd2c62" providerId="ADAL" clId="{F67ACF27-1185-4C02-A915-ECF8F74BB9CB}" dt="2019-01-03T09:36:29.285" v="316" actId="14100"/>
          <ac:spMkLst>
            <pc:docMk/>
            <pc:sldMk cId="906454336" sldId="418"/>
            <ac:spMk id="231" creationId="{58943F91-0DFA-4979-AAD1-14C34752B313}"/>
          </ac:spMkLst>
        </pc:spChg>
        <pc:spChg chg="add mod">
          <ac:chgData name="Alexander Busch" userId="90b24d45-fdd0-4bfb-8852-238adccd2c62" providerId="ADAL" clId="{F67ACF27-1185-4C02-A915-ECF8F74BB9CB}" dt="2019-01-03T09:36:26.113" v="315" actId="14100"/>
          <ac:spMkLst>
            <pc:docMk/>
            <pc:sldMk cId="906454336" sldId="418"/>
            <ac:spMk id="232" creationId="{D1E7980F-055C-4A82-8CC6-49DC4066BE2A}"/>
          </ac:spMkLst>
        </pc:spChg>
        <pc:spChg chg="add del mod">
          <ac:chgData name="Alexander Busch" userId="90b24d45-fdd0-4bfb-8852-238adccd2c62" providerId="ADAL" clId="{F67ACF27-1185-4C02-A915-ECF8F74BB9CB}" dt="2019-01-03T09:36:44.242" v="319" actId="478"/>
          <ac:spMkLst>
            <pc:docMk/>
            <pc:sldMk cId="906454336" sldId="418"/>
            <ac:spMk id="233" creationId="{E5672360-2071-4745-A9C4-18CA5C6AD254}"/>
          </ac:spMkLst>
        </pc:spChg>
        <pc:spChg chg="add mod">
          <ac:chgData name="Alexander Busch" userId="90b24d45-fdd0-4bfb-8852-238adccd2c62" providerId="ADAL" clId="{F67ACF27-1185-4C02-A915-ECF8F74BB9CB}" dt="2019-01-03T09:37:02.735" v="323" actId="14100"/>
          <ac:spMkLst>
            <pc:docMk/>
            <pc:sldMk cId="906454336" sldId="418"/>
            <ac:spMk id="234" creationId="{91890B2D-90D6-4A05-BE16-525332C69CB0}"/>
          </ac:spMkLst>
        </pc:spChg>
        <pc:grpChg chg="add mod">
          <ac:chgData name="Alexander Busch" userId="90b24d45-fdd0-4bfb-8852-238adccd2c62" providerId="ADAL" clId="{F67ACF27-1185-4C02-A915-ECF8F74BB9CB}" dt="2019-01-03T09:32:07.765" v="276" actId="1076"/>
          <ac:grpSpMkLst>
            <pc:docMk/>
            <pc:sldMk cId="906454336" sldId="418"/>
            <ac:grpSpMk id="5" creationId="{8468237B-C45E-4A58-B49A-D3040406CD1E}"/>
          </ac:grpSpMkLst>
        </pc:grpChg>
        <pc:grpChg chg="add del mod">
          <ac:chgData name="Alexander Busch" userId="90b24d45-fdd0-4bfb-8852-238adccd2c62" providerId="ADAL" clId="{F67ACF27-1185-4C02-A915-ECF8F74BB9CB}" dt="2019-01-03T09:33:08.101" v="284" actId="165"/>
          <ac:grpSpMkLst>
            <pc:docMk/>
            <pc:sldMk cId="906454336" sldId="418"/>
            <ac:grpSpMk id="6" creationId="{F2E28905-B461-425B-9AC5-5D11167132B8}"/>
          </ac:grpSpMkLst>
        </pc:grpChg>
        <pc:grpChg chg="add del mod ord topLvl">
          <ac:chgData name="Alexander Busch" userId="90b24d45-fdd0-4bfb-8852-238adccd2c62" providerId="ADAL" clId="{F67ACF27-1185-4C02-A915-ECF8F74BB9CB}" dt="2019-01-03T09:33:16.078" v="285" actId="1076"/>
          <ac:grpSpMkLst>
            <pc:docMk/>
            <pc:sldMk cId="906454336" sldId="418"/>
            <ac:grpSpMk id="19" creationId="{82AE7DE9-D8FB-4BDC-ADF8-AA5C1D209EAB}"/>
          </ac:grpSpMkLst>
        </pc:grpChg>
        <pc:grpChg chg="add del mod">
          <ac:chgData name="Alexander Busch" userId="90b24d45-fdd0-4bfb-8852-238adccd2c62" providerId="ADAL" clId="{F67ACF27-1185-4C02-A915-ECF8F74BB9CB}" dt="2019-01-03T09:02:29.230" v="19" actId="478"/>
          <ac:grpSpMkLst>
            <pc:docMk/>
            <pc:sldMk cId="906454336" sldId="418"/>
            <ac:grpSpMk id="171" creationId="{DC483286-9E44-413C-A93E-CA91B2535B28}"/>
          </ac:grpSpMkLst>
        </pc:grpChg>
        <pc:graphicFrameChg chg="del">
          <ac:chgData name="Alexander Busch" userId="90b24d45-fdd0-4bfb-8852-238adccd2c62" providerId="ADAL" clId="{F67ACF27-1185-4C02-A915-ECF8F74BB9CB}" dt="2019-01-03T09:09:15.675" v="74" actId="478"/>
          <ac:graphicFrameMkLst>
            <pc:docMk/>
            <pc:sldMk cId="906454336" sldId="418"/>
            <ac:graphicFrameMk id="96" creationId="{14710CAE-1355-4CF0-9D34-F3DB5A9FF62B}"/>
          </ac:graphicFrameMkLst>
        </pc:graphicFrameChg>
        <pc:graphicFrameChg chg="del">
          <ac:chgData name="Alexander Busch" userId="90b24d45-fdd0-4bfb-8852-238adccd2c62" providerId="ADAL" clId="{F67ACF27-1185-4C02-A915-ECF8F74BB9CB}" dt="2019-01-03T09:09:21.131" v="75" actId="478"/>
          <ac:graphicFrameMkLst>
            <pc:docMk/>
            <pc:sldMk cId="906454336" sldId="418"/>
            <ac:graphicFrameMk id="138" creationId="{33CEE7CE-0155-4655-B3D6-C3B2E210CB9E}"/>
          </ac:graphicFrameMkLst>
        </pc:graphicFrameChg>
        <pc:picChg chg="add del">
          <ac:chgData name="Alexander Busch" userId="90b24d45-fdd0-4bfb-8852-238adccd2c62" providerId="ADAL" clId="{F67ACF27-1185-4C02-A915-ECF8F74BB9CB}" dt="2019-01-03T09:00:22.898" v="10"/>
          <ac:picMkLst>
            <pc:docMk/>
            <pc:sldMk cId="906454336" sldId="418"/>
            <ac:picMk id="2" creationId="{E5FA2B2A-838D-4FE2-8678-FED3F6006462}"/>
          </ac:picMkLst>
        </pc:picChg>
        <pc:picChg chg="add mod">
          <ac:chgData name="Alexander Busch" userId="90b24d45-fdd0-4bfb-8852-238adccd2c62" providerId="ADAL" clId="{F67ACF27-1185-4C02-A915-ECF8F74BB9CB}" dt="2019-01-03T09:28:55.370" v="252" actId="164"/>
          <ac:picMkLst>
            <pc:docMk/>
            <pc:sldMk cId="906454336" sldId="418"/>
            <ac:picMk id="82" creationId="{51803C5D-57E3-480B-99DD-85F87DE5EC0D}"/>
          </ac:picMkLst>
        </pc:picChg>
        <pc:picChg chg="add del mod">
          <ac:chgData name="Alexander Busch" userId="90b24d45-fdd0-4bfb-8852-238adccd2c62" providerId="ADAL" clId="{F67ACF27-1185-4C02-A915-ECF8F74BB9CB}" dt="2019-01-03T09:03:13.701" v="25" actId="478"/>
          <ac:picMkLst>
            <pc:docMk/>
            <pc:sldMk cId="906454336" sldId="418"/>
            <ac:picMk id="202" creationId="{7F8F2AEF-99D0-4C5A-AD61-6634C1E300CD}"/>
          </ac:picMkLst>
        </pc:picChg>
        <pc:picChg chg="add mod">
          <ac:chgData name="Alexander Busch" userId="90b24d45-fdd0-4bfb-8852-238adccd2c62" providerId="ADAL" clId="{F67ACF27-1185-4C02-A915-ECF8F74BB9CB}" dt="2019-01-03T09:22:09.516" v="196" actId="571"/>
          <ac:picMkLst>
            <pc:docMk/>
            <pc:sldMk cId="906454336" sldId="418"/>
            <ac:picMk id="224" creationId="{F31887CA-4E7A-4FCD-9E22-CA644C49CCA1}"/>
          </ac:picMkLst>
        </pc:picChg>
        <pc:picChg chg="add mod">
          <ac:chgData name="Alexander Busch" userId="90b24d45-fdd0-4bfb-8852-238adccd2c62" providerId="ADAL" clId="{F67ACF27-1185-4C02-A915-ECF8F74BB9CB}" dt="2019-01-03T09:22:31.777" v="213" actId="571"/>
          <ac:picMkLst>
            <pc:docMk/>
            <pc:sldMk cId="906454336" sldId="418"/>
            <ac:picMk id="226" creationId="{820DC224-8D1E-4B82-ABCF-253B1C380401}"/>
          </ac:picMkLst>
        </pc:picChg>
        <pc:cxnChg chg="add del mod">
          <ac:chgData name="Alexander Busch" userId="90b24d45-fdd0-4bfb-8852-238adccd2c62" providerId="ADAL" clId="{F67ACF27-1185-4C02-A915-ECF8F74BB9CB}" dt="2019-01-03T09:00:00.117" v="5" actId="478"/>
          <ac:cxnSpMkLst>
            <pc:docMk/>
            <pc:sldMk cId="906454336" sldId="418"/>
            <ac:cxnSpMk id="92" creationId="{52FC8FD0-4E6B-473D-975A-AA5BBFB26EB5}"/>
          </ac:cxnSpMkLst>
        </pc:cxnChg>
        <pc:cxnChg chg="del">
          <ac:chgData name="Alexander Busch" userId="90b24d45-fdd0-4bfb-8852-238adccd2c62" providerId="ADAL" clId="{F67ACF27-1185-4C02-A915-ECF8F74BB9CB}" dt="2019-01-03T09:09:37.205" v="78" actId="478"/>
          <ac:cxnSpMkLst>
            <pc:docMk/>
            <pc:sldMk cId="906454336" sldId="418"/>
            <ac:cxnSpMk id="94" creationId="{6FCDB118-2F58-4D64-AEC1-D8A6C5DACF00}"/>
          </ac:cxnSpMkLst>
        </pc:cxnChg>
        <pc:cxnChg chg="add del">
          <ac:chgData name="Alexander Busch" userId="90b24d45-fdd0-4bfb-8852-238adccd2c62" providerId="ADAL" clId="{F67ACF27-1185-4C02-A915-ECF8F74BB9CB}" dt="2019-01-03T09:00:00.117" v="5" actId="478"/>
          <ac:cxnSpMkLst>
            <pc:docMk/>
            <pc:sldMk cId="906454336" sldId="418"/>
            <ac:cxnSpMk id="174" creationId="{37A2CED5-E9A0-43D0-AACA-FC0F4BE4797A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0" creationId="{EE1060FB-23D3-49C7-A6D5-254629EE9FE6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1" creationId="{F962F87F-8A99-41D5-B377-454A050C862C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2" creationId="{26480893-1FB4-468A-88C8-1C8147ED34B3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3" creationId="{0AF3F4BE-F61B-41A1-977E-46372A2283BE}"/>
          </ac:cxnSpMkLst>
        </pc:cxnChg>
        <pc:cxnChg chg="add mod">
          <ac:chgData name="Alexander Busch" userId="90b24d45-fdd0-4bfb-8852-238adccd2c62" providerId="ADAL" clId="{F67ACF27-1185-4C02-A915-ECF8F74BB9CB}" dt="2019-01-03T09:06:50.947" v="55" actId="1076"/>
          <ac:cxnSpMkLst>
            <pc:docMk/>
            <pc:sldMk cId="906454336" sldId="418"/>
            <ac:cxnSpMk id="212" creationId="{D2FDEA6F-2233-4F8C-B68D-BE7F3704B797}"/>
          </ac:cxnSpMkLst>
        </pc:cxnChg>
      </pc:sldChg>
      <pc:sldMasterChg chg="modSldLayout">
        <pc:chgData name="Alexander Busch" userId="90b24d45-fdd0-4bfb-8852-238adccd2c62" providerId="ADAL" clId="{F67ACF27-1185-4C02-A915-ECF8F74BB9CB}" dt="2019-01-03T09:00:13.662" v="8"/>
        <pc:sldMasterMkLst>
          <pc:docMk/>
          <pc:sldMasterMk cId="3542989125" sldId="2147483665"/>
        </pc:sldMasterMkLst>
        <pc:sldLayoutChg chg="addSp delSp">
          <pc:chgData name="Alexander Busch" userId="90b24d45-fdd0-4bfb-8852-238adccd2c62" providerId="ADAL" clId="{F67ACF27-1185-4C02-A915-ECF8F74BB9CB}" dt="2019-01-03T09:00:13.662" v="8"/>
          <pc:sldLayoutMkLst>
            <pc:docMk/>
            <pc:sldMasterMk cId="3542989125" sldId="2147483665"/>
            <pc:sldLayoutMk cId="295455040" sldId="2147483676"/>
          </pc:sldLayoutMkLst>
          <pc:picChg chg="add del">
            <ac:chgData name="Alexander Busch" userId="90b24d45-fdd0-4bfb-8852-238adccd2c62" providerId="ADAL" clId="{F67ACF27-1185-4C02-A915-ECF8F74BB9CB}" dt="2019-01-03T09:00:13.662" v="8"/>
            <ac:picMkLst>
              <pc:docMk/>
              <pc:sldMasterMk cId="3542989125" sldId="2147483665"/>
              <pc:sldLayoutMk cId="295455040" sldId="2147483676"/>
              <ac:picMk id="5" creationId="{27C61E2D-48B1-4013-B457-00BC01B52A48}"/>
            </ac:picMkLst>
          </pc:picChg>
        </pc:sldLayoutChg>
      </pc:sldMasterChg>
    </pc:docChg>
  </pc:docChgLst>
  <pc:docChgLst>
    <pc:chgData name="Alexander Busch" userId="90b24d45-fdd0-4bfb-8852-238adccd2c62" providerId="ADAL" clId="{AD841100-E8A1-4B58-A540-6BA2C56C3DC2}"/>
    <pc:docChg chg="undo custSel modSld">
      <pc:chgData name="Alexander Busch" userId="90b24d45-fdd0-4bfb-8852-238adccd2c62" providerId="ADAL" clId="{AD841100-E8A1-4B58-A540-6BA2C56C3DC2}" dt="2019-01-05T11:30:06.919" v="522" actId="255"/>
      <pc:docMkLst>
        <pc:docMk/>
      </pc:docMkLst>
      <pc:sldChg chg="addSp delSp modSp delAnim">
        <pc:chgData name="Alexander Busch" userId="90b24d45-fdd0-4bfb-8852-238adccd2c62" providerId="ADAL" clId="{AD841100-E8A1-4B58-A540-6BA2C56C3DC2}" dt="2019-01-05T11:30:06.919" v="522" actId="255"/>
        <pc:sldMkLst>
          <pc:docMk/>
          <pc:sldMk cId="906454336" sldId="418"/>
        </pc:sldMkLst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" creationId="{5308D3FD-4E1D-4DAC-861A-6D57BBD0413E}"/>
          </ac:spMkLst>
        </pc:spChg>
        <pc:spChg chg="add mod">
          <ac:chgData name="Alexander Busch" userId="90b24d45-fdd0-4bfb-8852-238adccd2c62" providerId="ADAL" clId="{AD841100-E8A1-4B58-A540-6BA2C56C3DC2}" dt="2019-01-05T11:30:06.919" v="522" actId="255"/>
          <ac:spMkLst>
            <pc:docMk/>
            <pc:sldMk cId="906454336" sldId="418"/>
            <ac:spMk id="6" creationId="{EE9135D6-6C63-43B6-A573-9611005BDD53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83" creationId="{F1767555-46EB-4F5B-9AE2-65439BFDD896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85" creationId="{60354655-3219-4F73-9F5F-17713280DFED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86" creationId="{A2722104-D51E-4F42-942D-3418DA966093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87" creationId="{80619302-35EE-49B9-A442-6E95ADBEE839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88" creationId="{B15797D4-C7AD-45AA-A7FE-E2BE66B6BC31}"/>
          </ac:spMkLst>
        </pc:spChg>
        <pc:spChg chg="add del">
          <ac:chgData name="Alexander Busch" userId="90b24d45-fdd0-4bfb-8852-238adccd2c62" providerId="ADAL" clId="{AD841100-E8A1-4B58-A540-6BA2C56C3DC2}" dt="2019-01-05T11:02:43.021" v="4" actId="478"/>
          <ac:spMkLst>
            <pc:docMk/>
            <pc:sldMk cId="906454336" sldId="418"/>
            <ac:spMk id="89" creationId="{89247298-BA63-49C2-B5DE-39AE4D4DA819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91" creationId="{BCD76368-4792-4757-B8BC-EE921F41B65E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94" creationId="{C2A7E387-4248-4CD1-8974-23A2D4720A22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95" creationId="{0683FAF2-1AC6-4061-B638-15CB1CA788D5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96" creationId="{BEEED8AF-9928-452B-8BA3-95C77D4C6AAA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97" creationId="{05E11444-4C30-451D-966F-4DFB828EECE9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102" creationId="{A4C1D476-6C1B-4D63-8372-35C4243428D8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138" creationId="{46B08969-1F0E-4B79-B0CE-D7E6C25E5D24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148" creationId="{E5680E0B-EFF4-4E93-B7B9-04FAD8026E2D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149" creationId="{27AF988C-E7FD-4053-BEA3-21BC61B89B1E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152" creationId="{9F7CC51A-7F50-4FE4-9E95-C1546A12C6F4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161" creationId="{113A53BF-47AD-4301-AA0E-915AD7A057AA}"/>
          </ac:spMkLst>
        </pc:spChg>
        <pc:spChg chg="add del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62" creationId="{E71FB489-4060-40F5-A423-F419C7599B50}"/>
          </ac:spMkLst>
        </pc:spChg>
        <pc:spChg chg="add del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63" creationId="{7657A1E3-ECAE-45BE-89B5-EB685FC1890F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164" creationId="{368F2DA3-B3CF-4217-966C-0B08FD482B27}"/>
          </ac:spMkLst>
        </pc:spChg>
        <pc:spChg chg="add del mod">
          <ac:chgData name="Alexander Busch" userId="90b24d45-fdd0-4bfb-8852-238adccd2c62" providerId="ADAL" clId="{AD841100-E8A1-4B58-A540-6BA2C56C3DC2}" dt="2019-01-05T11:06:12.654" v="30" actId="478"/>
          <ac:spMkLst>
            <pc:docMk/>
            <pc:sldMk cId="906454336" sldId="418"/>
            <ac:spMk id="165" creationId="{6A9919B3-A0E6-421D-BFC0-7A3D1C19355D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166" creationId="{37AD0966-F518-4C51-A297-B978A2304EAB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167" creationId="{C6010B8E-890E-4954-ACE7-60E80B897A87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168" creationId="{EBA7C58B-7696-4C97-9BC8-6228816E67D3}"/>
          </ac:spMkLst>
        </pc:spChg>
        <pc:spChg chg="add del mod">
          <ac:chgData name="Alexander Busch" userId="90b24d45-fdd0-4bfb-8852-238adccd2c62" providerId="ADAL" clId="{AD841100-E8A1-4B58-A540-6BA2C56C3DC2}" dt="2019-01-05T11:06:14.045" v="31" actId="478"/>
          <ac:spMkLst>
            <pc:docMk/>
            <pc:sldMk cId="906454336" sldId="418"/>
            <ac:spMk id="169" creationId="{26F8DB61-B3A7-45E8-9E91-EC8B6B278AC3}"/>
          </ac:spMkLst>
        </pc:spChg>
        <pc:spChg chg="add del mod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71" creationId="{8A219758-18D3-4828-A78F-55578BB58D69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172" creationId="{069C1624-6DE5-4B26-BF23-D0A3534F5AA5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173" creationId="{4D98A9B6-C3D1-45BB-8C9C-FCFFCCC0BF04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174" creationId="{743A8F7D-8347-4A75-A10C-D4E37EF39C4D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75" creationId="{3633E158-C721-4860-9BB8-5EAA4987D202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76" creationId="{B0A444AD-7F5B-4A44-9C77-86E7AC0C2D56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77" creationId="{67A6BEC2-0B55-40D0-835C-5B1F20127C31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78" creationId="{759DAA55-AB21-4EDD-9CBB-6C25A23E7AF1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79" creationId="{B5E02C24-C1AF-43A3-B223-99E38A7A0790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80" creationId="{952FA21E-6ED8-482A-BBF1-D34D3B4590E8}"/>
          </ac:spMkLst>
        </pc:spChg>
        <pc:spChg chg="add del mod">
          <ac:chgData name="Alexander Busch" userId="90b24d45-fdd0-4bfb-8852-238adccd2c62" providerId="ADAL" clId="{AD841100-E8A1-4B58-A540-6BA2C56C3DC2}" dt="2019-01-05T11:14:57.587" v="123" actId="478"/>
          <ac:spMkLst>
            <pc:docMk/>
            <pc:sldMk cId="906454336" sldId="418"/>
            <ac:spMk id="181" creationId="{593F11A5-3C20-4876-86C6-90FE016C4A55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84" creationId="{A9DEA114-F6E7-474C-A5E9-5A1549410988}"/>
          </ac:spMkLst>
        </pc:spChg>
        <pc:spChg chg="add del mod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85" creationId="{19D7430F-CFF1-4D2A-9231-AB1D78C39767}"/>
          </ac:spMkLst>
        </pc:spChg>
        <pc:spChg chg="add del mod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86" creationId="{51B32837-B4DE-4C27-8E85-5B2FAB996D7C}"/>
          </ac:spMkLst>
        </pc:spChg>
        <pc:spChg chg="add del mod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87" creationId="{6ECA0428-570D-4458-872C-660ECB5C428F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88" creationId="{FC27F184-B5BA-4E54-8213-0F5EB19BBDF5}"/>
          </ac:spMkLst>
        </pc:spChg>
        <pc:spChg chg="add del mod">
          <ac:chgData name="Alexander Busch" userId="90b24d45-fdd0-4bfb-8852-238adccd2c62" providerId="ADAL" clId="{AD841100-E8A1-4B58-A540-6BA2C56C3DC2}" dt="2019-01-05T11:08:22.192" v="93" actId="478"/>
          <ac:spMkLst>
            <pc:docMk/>
            <pc:sldMk cId="906454336" sldId="418"/>
            <ac:spMk id="189" creationId="{8369789B-4EC4-4037-B5D1-AB6C361B24F0}"/>
          </ac:spMkLst>
        </pc:spChg>
        <pc:spChg chg="add del mod">
          <ac:chgData name="Alexander Busch" userId="90b24d45-fdd0-4bfb-8852-238adccd2c62" providerId="ADAL" clId="{AD841100-E8A1-4B58-A540-6BA2C56C3DC2}" dt="2019-01-05T11:08:22.192" v="93" actId="478"/>
          <ac:spMkLst>
            <pc:docMk/>
            <pc:sldMk cId="906454336" sldId="418"/>
            <ac:spMk id="190" creationId="{F1E858E4-7D3B-420F-B6DE-AF2B1FF5DAE5}"/>
          </ac:spMkLst>
        </pc:spChg>
        <pc:spChg chg="add del mod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91" creationId="{5E65AC76-D134-4DFC-9984-3F353AF59586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192" creationId="{DD89C60E-B4B0-4EFE-86B2-FA839048473C}"/>
          </ac:spMkLst>
        </pc:spChg>
        <pc:spChg chg="add del mod">
          <ac:chgData name="Alexander Busch" userId="90b24d45-fdd0-4bfb-8852-238adccd2c62" providerId="ADAL" clId="{AD841100-E8A1-4B58-A540-6BA2C56C3DC2}" dt="2019-01-05T11:08:20.448" v="92" actId="478"/>
          <ac:spMkLst>
            <pc:docMk/>
            <pc:sldMk cId="906454336" sldId="418"/>
            <ac:spMk id="193" creationId="{C37FB041-D7C5-4C4E-853C-3C2A2FC2CADA}"/>
          </ac:spMkLst>
        </pc:spChg>
        <pc:spChg chg="add del mod">
          <ac:chgData name="Alexander Busch" userId="90b24d45-fdd0-4bfb-8852-238adccd2c62" providerId="ADAL" clId="{AD841100-E8A1-4B58-A540-6BA2C56C3DC2}" dt="2019-01-05T11:07:37.087" v="88" actId="478"/>
          <ac:spMkLst>
            <pc:docMk/>
            <pc:sldMk cId="906454336" sldId="418"/>
            <ac:spMk id="194" creationId="{5C1AEFE1-2903-49F5-B676-DCE3BB37F2BC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95" creationId="{4E3F85F5-97A9-47A1-945C-537D3483F01D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96" creationId="{45D0CC21-FB4B-46CC-B4D8-773DFFA28D27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97" creationId="{A03E6DD8-493F-4868-A20B-FA53C92F107F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98" creationId="{5570C742-B4CB-4816-A949-B608699A0DEF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199" creationId="{8523583E-1FFB-49F2-9BF6-C0CC15D4E126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200" creationId="{21BD3DB9-CE06-4945-8373-48CA9495CBF8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201" creationId="{3B0C1FFD-834C-414B-87E5-B2D412761F19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202" creationId="{07EF117D-BB22-41E0-BDCC-856C5EE16F36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203" creationId="{09751CAC-1E32-425E-8E62-1CF5A9D4AA7F}"/>
          </ac:spMkLst>
        </pc:spChg>
        <pc:spChg chg="add del mod">
          <ac:chgData name="Alexander Busch" userId="90b24d45-fdd0-4bfb-8852-238adccd2c62" providerId="ADAL" clId="{AD841100-E8A1-4B58-A540-6BA2C56C3DC2}" dt="2019-01-05T11:06:10.523" v="29" actId="478"/>
          <ac:spMkLst>
            <pc:docMk/>
            <pc:sldMk cId="906454336" sldId="418"/>
            <ac:spMk id="204" creationId="{1E7CEE28-4255-4EC9-AB7D-9C82A67049B4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05" creationId="{3F831CB9-3FFD-4375-A738-8BCE77AA8711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06" creationId="{09DA7CA8-7744-457C-BC45-84E095B5BC00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07" creationId="{0EF6E204-D4C4-4F9D-B549-6B64E1AD374C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08" creationId="{BA36FC54-41A6-498F-BAC0-90A7DBFC2BBA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09" creationId="{45F8DD43-7B8B-4355-8F57-2084EDFB327A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10" creationId="{BAD7A263-00E1-46F7-A275-6A693B94203D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1" creationId="{41DBEDE5-3BA5-45D7-8D41-808F5B360309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2" creationId="{15411F0F-884E-4A84-998F-3ED6BA37A37D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3" creationId="{66658CB8-F1DB-4965-986B-6EFDC0C84274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4" creationId="{F11174E8-292D-4AB6-A0EC-569680E9F140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5" creationId="{C2CAEAD5-7F26-4109-812A-E17802A68FB0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6" creationId="{610D33C0-ABD8-43D6-BC77-768155AC1717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17" creationId="{DD56E1BA-A557-42D9-BA75-16B4B28F1E5F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18" creationId="{5E442F5C-B6E4-47BC-AB9F-B62765BBB6BB}"/>
          </ac:spMkLst>
        </pc:spChg>
        <pc:spChg chg="add del mod ord">
          <ac:chgData name="Alexander Busch" userId="90b24d45-fdd0-4bfb-8852-238adccd2c62" providerId="ADAL" clId="{AD841100-E8A1-4B58-A540-6BA2C56C3DC2}" dt="2019-01-05T11:06:05.934" v="28" actId="478"/>
          <ac:spMkLst>
            <pc:docMk/>
            <pc:sldMk cId="906454336" sldId="418"/>
            <ac:spMk id="219" creationId="{4528FA20-6FC0-4CDF-96E3-DA0E75722223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20" creationId="{979C8E06-13AB-4BD3-9F4D-803D2C1863D2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21" creationId="{D4995581-A65E-431A-A67C-4DB7EE09E206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22" creationId="{7010A097-443C-43A3-9435-F6EC1C76DDFE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23" creationId="{4D49457D-6F9E-4EF6-87C6-76CAB06FCCC4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24" creationId="{7B6D3CC0-936E-4987-8AB9-32C4A4DDCE8D}"/>
          </ac:spMkLst>
        </pc:spChg>
        <pc:spChg chg="add del mod">
          <ac:chgData name="Alexander Busch" userId="90b24d45-fdd0-4bfb-8852-238adccd2c62" providerId="ADAL" clId="{AD841100-E8A1-4B58-A540-6BA2C56C3DC2}" dt="2019-01-05T11:16:06.605" v="139" actId="478"/>
          <ac:spMkLst>
            <pc:docMk/>
            <pc:sldMk cId="906454336" sldId="418"/>
            <ac:spMk id="226" creationId="{7DD388A9-8689-4ABF-AB56-65E9D5D38085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27" creationId="{45F7F260-F62D-45F2-9282-7F3FD42A4231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28" creationId="{36EE830F-6753-41BB-A6F7-75AD4352DD8E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29" creationId="{5C970B26-FECD-4641-8A64-A278D09A848C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30" creationId="{3BE1FF76-AFEC-4941-B278-41AC666D5798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31" creationId="{58943F91-0DFA-4979-AAD1-14C34752B313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32" creationId="{D1E7980F-055C-4A82-8CC6-49DC4066BE2A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33" creationId="{8F6CA177-799F-4125-A7B5-99D446B7EBC4}"/>
          </ac:spMkLst>
        </pc:spChg>
        <pc:spChg chg="del">
          <ac:chgData name="Alexander Busch" userId="90b24d45-fdd0-4bfb-8852-238adccd2c62" providerId="ADAL" clId="{AD841100-E8A1-4B58-A540-6BA2C56C3DC2}" dt="2019-01-05T11:02:23.124" v="0" actId="478"/>
          <ac:spMkLst>
            <pc:docMk/>
            <pc:sldMk cId="906454336" sldId="418"/>
            <ac:spMk id="234" creationId="{91890B2D-90D6-4A05-BE16-525332C69CB0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35" creationId="{9936EA4B-9849-4907-B02E-52C14DE5DA9C}"/>
          </ac:spMkLst>
        </pc:spChg>
        <pc:spChg chg="add mod">
          <ac:chgData name="Alexander Busch" userId="90b24d45-fdd0-4bfb-8852-238adccd2c62" providerId="ADAL" clId="{AD841100-E8A1-4B58-A540-6BA2C56C3DC2}" dt="2019-01-05T11:16:20.086" v="140" actId="1076"/>
          <ac:spMkLst>
            <pc:docMk/>
            <pc:sldMk cId="906454336" sldId="418"/>
            <ac:spMk id="236" creationId="{A8758608-B29D-4F95-8C81-273B232C06C1}"/>
          </ac:spMkLst>
        </pc:spChg>
        <pc:spChg chg="add del mod">
          <ac:chgData name="Alexander Busch" userId="90b24d45-fdd0-4bfb-8852-238adccd2c62" providerId="ADAL" clId="{AD841100-E8A1-4B58-A540-6BA2C56C3DC2}" dt="2019-01-05T11:16:47.045" v="142" actId="478"/>
          <ac:spMkLst>
            <pc:docMk/>
            <pc:sldMk cId="906454336" sldId="418"/>
            <ac:spMk id="237" creationId="{F63ABDD2-45AB-490A-96B7-5814F48AD490}"/>
          </ac:spMkLst>
        </pc:spChg>
        <pc:spChg chg="add mod">
          <ac:chgData name="Alexander Busch" userId="90b24d45-fdd0-4bfb-8852-238adccd2c62" providerId="ADAL" clId="{AD841100-E8A1-4B58-A540-6BA2C56C3DC2}" dt="2019-01-05T11:30:06.919" v="522" actId="255"/>
          <ac:spMkLst>
            <pc:docMk/>
            <pc:sldMk cId="906454336" sldId="418"/>
            <ac:spMk id="238" creationId="{9453196E-6636-4FFF-A5F6-5041F73BD73C}"/>
          </ac:spMkLst>
        </pc:spChg>
        <pc:spChg chg="add mod">
          <ac:chgData name="Alexander Busch" userId="90b24d45-fdd0-4bfb-8852-238adccd2c62" providerId="ADAL" clId="{AD841100-E8A1-4B58-A540-6BA2C56C3DC2}" dt="2019-01-05T11:30:06.919" v="522" actId="255"/>
          <ac:spMkLst>
            <pc:docMk/>
            <pc:sldMk cId="906454336" sldId="418"/>
            <ac:spMk id="239" creationId="{4CBDA532-9518-4B1E-9A5F-6E2383B5D5B7}"/>
          </ac:spMkLst>
        </pc:spChg>
        <pc:grpChg chg="del">
          <ac:chgData name="Alexander Busch" userId="90b24d45-fdd0-4bfb-8852-238adccd2c62" providerId="ADAL" clId="{AD841100-E8A1-4B58-A540-6BA2C56C3DC2}" dt="2019-01-05T11:02:23.124" v="0" actId="478"/>
          <ac:grpSpMkLst>
            <pc:docMk/>
            <pc:sldMk cId="906454336" sldId="418"/>
            <ac:grpSpMk id="5" creationId="{8468237B-C45E-4A58-B49A-D3040406CD1E}"/>
          </ac:grpSpMkLst>
        </pc:grpChg>
        <pc:grpChg chg="del">
          <ac:chgData name="Alexander Busch" userId="90b24d45-fdd0-4bfb-8852-238adccd2c62" providerId="ADAL" clId="{AD841100-E8A1-4B58-A540-6BA2C56C3DC2}" dt="2019-01-05T11:02:23.124" v="0" actId="478"/>
          <ac:grpSpMkLst>
            <pc:docMk/>
            <pc:sldMk cId="906454336" sldId="418"/>
            <ac:grpSpMk id="19" creationId="{82AE7DE9-D8FB-4BDC-ADF8-AA5C1D209EAB}"/>
          </ac:grpSpMkLst>
        </pc:grpChg>
        <pc:graphicFrameChg chg="add del mod">
          <ac:chgData name="Alexander Busch" userId="90b24d45-fdd0-4bfb-8852-238adccd2c62" providerId="ADAL" clId="{AD841100-E8A1-4B58-A540-6BA2C56C3DC2}" dt="2019-01-05T11:19:22.916" v="144" actId="478"/>
          <ac:graphicFrameMkLst>
            <pc:docMk/>
            <pc:sldMk cId="906454336" sldId="418"/>
            <ac:graphicFrameMk id="3" creationId="{8947DCD5-8E61-4F3F-98EC-C68987682B42}"/>
          </ac:graphicFrameMkLst>
        </pc:graphicFrameChg>
        <pc:cxnChg chg="del">
          <ac:chgData name="Alexander Busch" userId="90b24d45-fdd0-4bfb-8852-238adccd2c62" providerId="ADAL" clId="{AD841100-E8A1-4B58-A540-6BA2C56C3DC2}" dt="2019-01-05T11:02:23.124" v="0" actId="478"/>
          <ac:cxnSpMkLst>
            <pc:docMk/>
            <pc:sldMk cId="906454336" sldId="418"/>
            <ac:cxnSpMk id="90" creationId="{69CFEE9E-F100-4CD3-864C-D9AD9BE5F947}"/>
          </ac:cxnSpMkLst>
        </pc:cxnChg>
        <pc:cxnChg chg="add del">
          <ac:chgData name="Alexander Busch" userId="90b24d45-fdd0-4bfb-8852-238adccd2c62" providerId="ADAL" clId="{AD841100-E8A1-4B58-A540-6BA2C56C3DC2}" dt="2019-01-05T11:02:44.671" v="5" actId="478"/>
          <ac:cxnSpMkLst>
            <pc:docMk/>
            <pc:sldMk cId="906454336" sldId="418"/>
            <ac:cxnSpMk id="92" creationId="{45D3B469-FF31-4995-B2F7-669E2023DF5F}"/>
          </ac:cxnSpMkLst>
        </pc:cxnChg>
        <pc:cxnChg chg="add del">
          <ac:chgData name="Alexander Busch" userId="90b24d45-fdd0-4bfb-8852-238adccd2c62" providerId="ADAL" clId="{AD841100-E8A1-4B58-A540-6BA2C56C3DC2}" dt="2019-01-05T11:02:36.268" v="2" actId="478"/>
          <ac:cxnSpMkLst>
            <pc:docMk/>
            <pc:sldMk cId="906454336" sldId="418"/>
            <ac:cxnSpMk id="182" creationId="{7E47D2BC-07C1-4532-9078-5B08F466469C}"/>
          </ac:cxnSpMkLst>
        </pc:cxnChg>
        <pc:cxnChg chg="add del">
          <ac:chgData name="Alexander Busch" userId="90b24d45-fdd0-4bfb-8852-238adccd2c62" providerId="ADAL" clId="{AD841100-E8A1-4B58-A540-6BA2C56C3DC2}" dt="2019-01-05T11:02:41.373" v="3" actId="478"/>
          <ac:cxnSpMkLst>
            <pc:docMk/>
            <pc:sldMk cId="906454336" sldId="418"/>
            <ac:cxnSpMk id="183" creationId="{117C8EDB-EBAD-40DB-BECB-38F350DAA59C}"/>
          </ac:cxnSpMkLst>
        </pc:cxnChg>
      </pc:sldChg>
    </pc:docChg>
  </pc:docChgLst>
  <pc:docChgLst>
    <pc:chgData name="Alexander Busch" userId="90b24d45-fdd0-4bfb-8852-238adccd2c62" providerId="ADAL" clId="{CF5927E7-0245-4718-A6F8-DA9038CAD7E3}"/>
    <pc:docChg chg="undo custSel modSld">
      <pc:chgData name="Alexander Busch" userId="90b24d45-fdd0-4bfb-8852-238adccd2c62" providerId="ADAL" clId="{CF5927E7-0245-4718-A6F8-DA9038CAD7E3}" dt="2019-01-03T11:42:00.227" v="59" actId="1076"/>
      <pc:docMkLst>
        <pc:docMk/>
      </pc:docMkLst>
      <pc:sldChg chg="addSp delSp modSp delAnim">
        <pc:chgData name="Alexander Busch" userId="90b24d45-fdd0-4bfb-8852-238adccd2c62" providerId="ADAL" clId="{CF5927E7-0245-4718-A6F8-DA9038CAD7E3}" dt="2019-01-03T11:42:00.227" v="59" actId="1076"/>
        <pc:sldMkLst>
          <pc:docMk/>
          <pc:sldMk cId="906454336" sldId="418"/>
        </pc:sldMkLst>
        <pc:spChg chg="add del mod">
          <ac:chgData name="Alexander Busch" userId="90b24d45-fdd0-4bfb-8852-238adccd2c62" providerId="ADAL" clId="{CF5927E7-0245-4718-A6F8-DA9038CAD7E3}" dt="2019-01-03T11:38:22.218" v="21" actId="478"/>
          <ac:spMkLst>
            <pc:docMk/>
            <pc:sldMk cId="906454336" sldId="418"/>
            <ac:spMk id="89" creationId="{AAB99E54-B81C-4745-AF22-2F2351FDDDCB}"/>
          </ac:spMkLst>
        </pc:spChg>
        <pc:spChg chg="add mod">
          <ac:chgData name="Alexander Busch" userId="90b24d45-fdd0-4bfb-8852-238adccd2c62" providerId="ADAL" clId="{CF5927E7-0245-4718-A6F8-DA9038CAD7E3}" dt="2019-01-03T11:41:06.992" v="49" actId="14100"/>
          <ac:spMkLst>
            <pc:docMk/>
            <pc:sldMk cId="906454336" sldId="418"/>
            <ac:spMk id="91" creationId="{BCD76368-4792-4757-B8BC-EE921F41B65E}"/>
          </ac:spMkLst>
        </pc:spChg>
        <pc:spChg chg="mod">
          <ac:chgData name="Alexander Busch" userId="90b24d45-fdd0-4bfb-8852-238adccd2c62" providerId="ADAL" clId="{CF5927E7-0245-4718-A6F8-DA9038CAD7E3}" dt="2019-01-03T11:40:21.158" v="43" actId="20577"/>
          <ac:spMkLst>
            <pc:docMk/>
            <pc:sldMk cId="906454336" sldId="418"/>
            <ac:spMk id="164" creationId="{368F2DA3-B3CF-4217-966C-0B08FD482B27}"/>
          </ac:spMkLst>
        </pc:spChg>
        <pc:spChg chg="mod">
          <ac:chgData name="Alexander Busch" userId="90b24d45-fdd0-4bfb-8852-238adccd2c62" providerId="ADAL" clId="{CF5927E7-0245-4718-A6F8-DA9038CAD7E3}" dt="2019-01-03T11:36:55.719" v="2" actId="1076"/>
          <ac:spMkLst>
            <pc:docMk/>
            <pc:sldMk cId="906454336" sldId="418"/>
            <ac:spMk id="168" creationId="{EBA7C58B-7696-4C97-9BC8-6228816E67D3}"/>
          </ac:spMkLst>
        </pc:spChg>
        <pc:spChg chg="mod">
          <ac:chgData name="Alexander Busch" userId="90b24d45-fdd0-4bfb-8852-238adccd2c62" providerId="ADAL" clId="{CF5927E7-0245-4718-A6F8-DA9038CAD7E3}" dt="2019-01-03T11:39:41.352" v="26" actId="1076"/>
          <ac:spMkLst>
            <pc:docMk/>
            <pc:sldMk cId="906454336" sldId="418"/>
            <ac:spMk id="210" creationId="{BAD7A263-00E1-46F7-A275-6A693B94203D}"/>
          </ac:spMkLst>
        </pc:spChg>
        <pc:spChg chg="del">
          <ac:chgData name="Alexander Busch" userId="90b24d45-fdd0-4bfb-8852-238adccd2c62" providerId="ADAL" clId="{CF5927E7-0245-4718-A6F8-DA9038CAD7E3}" dt="2019-01-03T11:39:47.844" v="27" actId="478"/>
          <ac:spMkLst>
            <pc:docMk/>
            <pc:sldMk cId="906454336" sldId="418"/>
            <ac:spMk id="213" creationId="{7D5A2F0B-92C9-409F-B735-819E4CC6CDF9}"/>
          </ac:spMkLst>
        </pc:spChg>
        <pc:spChg chg="mod">
          <ac:chgData name="Alexander Busch" userId="90b24d45-fdd0-4bfb-8852-238adccd2c62" providerId="ADAL" clId="{CF5927E7-0245-4718-A6F8-DA9038CAD7E3}" dt="2019-01-03T11:38:29.132" v="23" actId="108"/>
          <ac:spMkLst>
            <pc:docMk/>
            <pc:sldMk cId="906454336" sldId="418"/>
            <ac:spMk id="222" creationId="{7010A097-443C-43A3-9435-F6EC1C76DDFE}"/>
          </ac:spMkLst>
        </pc:spChg>
        <pc:spChg chg="mod">
          <ac:chgData name="Alexander Busch" userId="90b24d45-fdd0-4bfb-8852-238adccd2c62" providerId="ADAL" clId="{CF5927E7-0245-4718-A6F8-DA9038CAD7E3}" dt="2019-01-03T11:39:41.352" v="26" actId="1076"/>
          <ac:spMkLst>
            <pc:docMk/>
            <pc:sldMk cId="906454336" sldId="418"/>
            <ac:spMk id="223" creationId="{4D49457D-6F9E-4EF6-87C6-76CAB06FCCC4}"/>
          </ac:spMkLst>
        </pc:spChg>
        <pc:spChg chg="mod">
          <ac:chgData name="Alexander Busch" userId="90b24d45-fdd0-4bfb-8852-238adccd2c62" providerId="ADAL" clId="{CF5927E7-0245-4718-A6F8-DA9038CAD7E3}" dt="2019-01-03T11:42:00.227" v="59" actId="1076"/>
          <ac:spMkLst>
            <pc:docMk/>
            <pc:sldMk cId="906454336" sldId="418"/>
            <ac:spMk id="225" creationId="{5849279C-0926-46D6-B855-B520BD7139C3}"/>
          </ac:spMkLst>
        </pc:spChg>
        <pc:spChg chg="mod">
          <ac:chgData name="Alexander Busch" userId="90b24d45-fdd0-4bfb-8852-238adccd2c62" providerId="ADAL" clId="{CF5927E7-0245-4718-A6F8-DA9038CAD7E3}" dt="2019-01-03T11:38:26.184" v="22" actId="108"/>
          <ac:spMkLst>
            <pc:docMk/>
            <pc:sldMk cId="906454336" sldId="418"/>
            <ac:spMk id="234" creationId="{91890B2D-90D6-4A05-BE16-525332C69CB0}"/>
          </ac:spMkLst>
        </pc:spChg>
        <pc:grpChg chg="mod">
          <ac:chgData name="Alexander Busch" userId="90b24d45-fdd0-4bfb-8852-238adccd2c62" providerId="ADAL" clId="{CF5927E7-0245-4718-A6F8-DA9038CAD7E3}" dt="2019-01-03T11:40:35.359" v="44" actId="1076"/>
          <ac:grpSpMkLst>
            <pc:docMk/>
            <pc:sldMk cId="906454336" sldId="418"/>
            <ac:grpSpMk id="19" creationId="{82AE7DE9-D8FB-4BDC-ADF8-AA5C1D209EAB}"/>
          </ac:grpSpMkLst>
        </pc:grpChg>
        <pc:cxnChg chg="add mod">
          <ac:chgData name="Alexander Busch" userId="90b24d45-fdd0-4bfb-8852-238adccd2c62" providerId="ADAL" clId="{CF5927E7-0245-4718-A6F8-DA9038CAD7E3}" dt="2019-01-03T11:41:18.792" v="51" actId="14100"/>
          <ac:cxnSpMkLst>
            <pc:docMk/>
            <pc:sldMk cId="906454336" sldId="418"/>
            <ac:cxnSpMk id="90" creationId="{69CFEE9E-F100-4CD3-864C-D9AD9BE5F947}"/>
          </ac:cxnSpMkLst>
        </pc:cxnChg>
        <pc:cxnChg chg="del mod">
          <ac:chgData name="Alexander Busch" userId="90b24d45-fdd0-4bfb-8852-238adccd2c62" providerId="ADAL" clId="{CF5927E7-0245-4718-A6F8-DA9038CAD7E3}" dt="2019-01-03T11:39:47.844" v="27" actId="478"/>
          <ac:cxnSpMkLst>
            <pc:docMk/>
            <pc:sldMk cId="906454336" sldId="418"/>
            <ac:cxnSpMk id="212" creationId="{D2FDEA6F-2233-4F8C-B68D-BE7F3704B79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0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03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B1F475-EDF0-4300-B2A3-A3EE950BC5A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06450" y="361950"/>
            <a:ext cx="8712200" cy="4433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611" y="5117311"/>
            <a:ext cx="5962097" cy="43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62597" y="9632269"/>
            <a:ext cx="5068111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601" y="9630491"/>
            <a:ext cx="893986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8C9B600-13F2-477B-9B27-D486030FA69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27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06450" y="361950"/>
            <a:ext cx="8712200" cy="4433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B600-13F2-477B-9B27-D486030FA69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9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5pPr>
      <a:lvl6pPr marL="45718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6pPr>
      <a:lvl7pPr marL="9143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7pPr>
      <a:lvl8pPr marL="13715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8pPr>
      <a:lvl9pPr marL="18287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400"/>
        </a:spcBef>
        <a:spcAft>
          <a:spcPts val="400"/>
        </a:spcAft>
        <a:buClr>
          <a:schemeClr val="bg2"/>
        </a:buClr>
        <a:buFont typeface="Arial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0969" indent="-179382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352414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542907" indent="-188907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714351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117153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162872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08590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254309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al 171">
            <a:extLst>
              <a:ext uri="{FF2B5EF4-FFF2-40B4-BE49-F238E27FC236}">
                <a16:creationId xmlns:a16="http://schemas.microsoft.com/office/drawing/2014/main" id="{069C1624-6DE5-4B26-BF23-D0A3534F5AA5}"/>
              </a:ext>
            </a:extLst>
          </p:cNvPr>
          <p:cNvSpPr/>
          <p:nvPr/>
        </p:nvSpPr>
        <p:spPr>
          <a:xfrm>
            <a:off x="1136576" y="359916"/>
            <a:ext cx="2880320" cy="2880320"/>
          </a:xfrm>
          <a:prstGeom prst="ellipse">
            <a:avLst/>
          </a:prstGeom>
          <a:solidFill>
            <a:srgbClr val="CC66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D98A9B6-C3D1-45BB-8C9C-FCFFCCC0BF04}"/>
              </a:ext>
            </a:extLst>
          </p:cNvPr>
          <p:cNvSpPr/>
          <p:nvPr/>
        </p:nvSpPr>
        <p:spPr>
          <a:xfrm>
            <a:off x="416496" y="1800076"/>
            <a:ext cx="2880320" cy="2880320"/>
          </a:xfrm>
          <a:prstGeom prst="ellipse">
            <a:avLst/>
          </a:prstGeom>
          <a:solidFill>
            <a:srgbClr val="7EBA31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43A8F7D-8347-4A75-A10C-D4E37EF39C4D}"/>
              </a:ext>
            </a:extLst>
          </p:cNvPr>
          <p:cNvSpPr/>
          <p:nvPr/>
        </p:nvSpPr>
        <p:spPr>
          <a:xfrm>
            <a:off x="1856656" y="1800076"/>
            <a:ext cx="2880320" cy="2880320"/>
          </a:xfrm>
          <a:prstGeom prst="ellipse">
            <a:avLst/>
          </a:prstGeom>
          <a:solidFill>
            <a:srgbClr val="00509E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D89C60E-B4B0-4EFE-86B2-FA839048473C}"/>
              </a:ext>
            </a:extLst>
          </p:cNvPr>
          <p:cNvSpPr txBox="1"/>
          <p:nvPr/>
        </p:nvSpPr>
        <p:spPr>
          <a:xfrm>
            <a:off x="632520" y="3384252"/>
            <a:ext cx="1224136" cy="28803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dirty="0"/>
              <a:t>Non-Newtonian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79C8E06-13AB-4BD3-9F4D-803D2C1863D2}"/>
              </a:ext>
            </a:extLst>
          </p:cNvPr>
          <p:cNvSpPr txBox="1"/>
          <p:nvPr/>
        </p:nvSpPr>
        <p:spPr>
          <a:xfrm>
            <a:off x="2000672" y="503932"/>
            <a:ext cx="1152128" cy="64807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dirty="0"/>
              <a:t>Particle-loaded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B6D3CC0-936E-4987-8AB9-32C4A4DDCE8D}"/>
              </a:ext>
            </a:extLst>
          </p:cNvPr>
          <p:cNvSpPr txBox="1"/>
          <p:nvPr/>
        </p:nvSpPr>
        <p:spPr>
          <a:xfrm>
            <a:off x="3440832" y="3528268"/>
            <a:ext cx="1224136" cy="28803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dirty="0"/>
              <a:t>Turbulent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08D3FD-4E1D-4DAC-861A-6D57BBD0413E}"/>
              </a:ext>
            </a:extLst>
          </p:cNvPr>
          <p:cNvSpPr/>
          <p:nvPr/>
        </p:nvSpPr>
        <p:spPr>
          <a:xfrm>
            <a:off x="2360712" y="144003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6EE830F-6753-41BB-A6F7-75AD4352DD8E}"/>
              </a:ext>
            </a:extLst>
          </p:cNvPr>
          <p:cNvSpPr/>
          <p:nvPr/>
        </p:nvSpPr>
        <p:spPr>
          <a:xfrm>
            <a:off x="1496616" y="20881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C970B26-FECD-4641-8A64-A278D09A848C}"/>
              </a:ext>
            </a:extLst>
          </p:cNvPr>
          <p:cNvSpPr/>
          <p:nvPr/>
        </p:nvSpPr>
        <p:spPr>
          <a:xfrm>
            <a:off x="3224808" y="20881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BE1FF76-AFEC-4941-B278-41AC666D5798}"/>
              </a:ext>
            </a:extLst>
          </p:cNvPr>
          <p:cNvSpPr/>
          <p:nvPr/>
        </p:nvSpPr>
        <p:spPr>
          <a:xfrm>
            <a:off x="2360712" y="25201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8F6CA177-799F-4125-A7B5-99D446B7EBC4}"/>
              </a:ext>
            </a:extLst>
          </p:cNvPr>
          <p:cNvSpPr/>
          <p:nvPr/>
        </p:nvSpPr>
        <p:spPr>
          <a:xfrm>
            <a:off x="1352600" y="30242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9936EA4B-9849-4907-B02E-52C14DE5DA9C}"/>
              </a:ext>
            </a:extLst>
          </p:cNvPr>
          <p:cNvSpPr/>
          <p:nvPr/>
        </p:nvSpPr>
        <p:spPr>
          <a:xfrm>
            <a:off x="2360712" y="338425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8758608-B29D-4F95-8C81-273B232C06C1}"/>
              </a:ext>
            </a:extLst>
          </p:cNvPr>
          <p:cNvSpPr/>
          <p:nvPr/>
        </p:nvSpPr>
        <p:spPr>
          <a:xfrm>
            <a:off x="3368824" y="30242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135D6-6C63-43B6-A573-9611005BDD53}"/>
              </a:ext>
            </a:extLst>
          </p:cNvPr>
          <p:cNvSpPr txBox="1"/>
          <p:nvPr/>
        </p:nvSpPr>
        <p:spPr>
          <a:xfrm>
            <a:off x="5169024" y="1872084"/>
            <a:ext cx="4464496" cy="1296144"/>
          </a:xfrm>
          <a:prstGeom prst="rect">
            <a:avLst/>
          </a:prstGeom>
          <a:solidFill>
            <a:srgbClr val="7EBA31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GNF (Shear-thinning, Yield stress, Viscosity plateaus)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Viscoelastic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Thixotropic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453196E-6636-4FFF-A5F6-5041F73BD73C}"/>
              </a:ext>
            </a:extLst>
          </p:cNvPr>
          <p:cNvSpPr txBox="1"/>
          <p:nvPr/>
        </p:nvSpPr>
        <p:spPr>
          <a:xfrm>
            <a:off x="5169024" y="3384252"/>
            <a:ext cx="4464496" cy="1283370"/>
          </a:xfrm>
          <a:prstGeom prst="rect">
            <a:avLst/>
          </a:prstGeom>
          <a:solidFill>
            <a:srgbClr val="00509E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RANS/URANS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LES/DES/VLES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CBDA532-9518-4B1E-9A5F-6E2383B5D5B7}"/>
              </a:ext>
            </a:extLst>
          </p:cNvPr>
          <p:cNvSpPr txBox="1"/>
          <p:nvPr/>
        </p:nvSpPr>
        <p:spPr>
          <a:xfrm>
            <a:off x="5169024" y="359916"/>
            <a:ext cx="4464496" cy="1296144"/>
          </a:xfrm>
          <a:prstGeom prst="rect">
            <a:avLst/>
          </a:prstGeom>
          <a:solidFill>
            <a:srgbClr val="CC66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Frame of reference (Eulerian-Eulerian  vs. Eulerian-Lagrangian) and multiphase model (TFM, DPM, DEM,…)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Particle forces and closures</a:t>
            </a:r>
          </a:p>
        </p:txBody>
      </p:sp>
    </p:spTree>
    <p:extLst>
      <p:ext uri="{BB962C8B-B14F-4D97-AF65-F5344CB8AC3E}">
        <p14:creationId xmlns:p14="http://schemas.microsoft.com/office/powerpoint/2010/main" val="906454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OFTHISPRESENTATION" val="14.09.2018"/>
</p:tagLst>
</file>

<file path=ppt/theme/theme1.xml><?xml version="1.0" encoding="utf-8"?>
<a:theme xmlns:a="http://schemas.openxmlformats.org/drawingml/2006/main" name="NTNU">
  <a:themeElements>
    <a:clrScheme name="alexabus">
      <a:dk1>
        <a:srgbClr val="000000"/>
      </a:dk1>
      <a:lt1>
        <a:srgbClr val="FFFFFF"/>
      </a:lt1>
      <a:dk2>
        <a:srgbClr val="B2B2B2"/>
      </a:dk2>
      <a:lt2>
        <a:srgbClr val="DCDCDC"/>
      </a:lt2>
      <a:accent1>
        <a:srgbClr val="00509E"/>
      </a:accent1>
      <a:accent2>
        <a:srgbClr val="666666"/>
      </a:accent2>
      <a:accent3>
        <a:srgbClr val="B2B2B2"/>
      </a:accent3>
      <a:accent4>
        <a:srgbClr val="00853F"/>
      </a:accent4>
      <a:accent5>
        <a:srgbClr val="E31836"/>
      </a:accent5>
      <a:accent6>
        <a:srgbClr val="FFC000"/>
      </a:accent6>
      <a:hlink>
        <a:srgbClr val="00509E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eger 2012-12">
        <a:dk1>
          <a:srgbClr val="000000"/>
        </a:dk1>
        <a:lt1>
          <a:srgbClr val="FFFFFF"/>
        </a:lt1>
        <a:dk2>
          <a:srgbClr val="B2B2B2"/>
        </a:dk2>
        <a:lt2>
          <a:srgbClr val="DCDCDC"/>
        </a:lt2>
        <a:accent1>
          <a:srgbClr val="000099"/>
        </a:accent1>
        <a:accent2>
          <a:srgbClr val="666666"/>
        </a:accent2>
        <a:accent3>
          <a:srgbClr val="B2B2B2"/>
        </a:accent3>
        <a:accent4>
          <a:srgbClr val="FFFFFF"/>
        </a:accent4>
        <a:accent5>
          <a:srgbClr val="78AFE6"/>
        </a:accent5>
        <a:accent6>
          <a:srgbClr val="D6E7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räger-Blau / Dräger-blue">
      <a:srgbClr val="000099"/>
    </a:custClr>
    <a:custClr name="Dunkelgrau / Dark-grey">
      <a:srgbClr val="666666"/>
    </a:custClr>
    <a:custClr name="Mittelgrau / Mid-grey">
      <a:srgbClr val="B2B2B2"/>
    </a:custClr>
    <a:custClr name="Weiß / White">
      <a:srgbClr val="FFFFFF"/>
    </a:custClr>
    <a:custClr name="Blau / Blue">
      <a:srgbClr val="78AFE6"/>
    </a:custClr>
    <a:custClr name="Hellblau/ Light Blue">
      <a:srgbClr val="D6E7F7"/>
    </a:custClr>
    <a:custClr name="Orange / Orange">
      <a:srgbClr val="F6A800"/>
    </a:custClr>
    <a:custClr name="Rot / Red">
      <a:srgbClr val="CC6600"/>
    </a:custClr>
    <a:custClr name="Sand / Sand">
      <a:srgbClr val="E8DFD1"/>
    </a:custClr>
    <a:custClr name="Grün / Green">
      <a:srgbClr val="B9C54A"/>
    </a:custClr>
  </a:custClrLst>
  <a:extLst>
    <a:ext uri="{05A4C25C-085E-4340-85A3-A5531E510DB2}">
      <thm15:themeFamily xmlns:thm15="http://schemas.microsoft.com/office/thememl/2012/main" name="NTNU.potx" id="{CF93FCF8-0524-4EBD-9AF1-D693B298EF36}" vid="{5472EC80-D0B4-47E5-B155-077F3F67581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</Template>
  <TotalTime>2846</TotalTime>
  <Words>55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NTNU</vt:lpstr>
      <vt:lpstr>PowerPoint Presentation</vt:lpstr>
    </vt:vector>
  </TitlesOfParts>
  <Company>IVT, 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Cuttings transport modelling errors</dc:title>
  <dc:creator>Alexander Busch</dc:creator>
  <cp:lastModifiedBy>Alexander Busch</cp:lastModifiedBy>
  <cp:revision>345</cp:revision>
  <cp:lastPrinted>2017-11-18T10:08:36Z</cp:lastPrinted>
  <dcterms:created xsi:type="dcterms:W3CDTF">2016-06-08T12:26:34Z</dcterms:created>
  <dcterms:modified xsi:type="dcterms:W3CDTF">2019-01-05T11:30:15Z</dcterms:modified>
</cp:coreProperties>
</file>