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5" r:id="rId1"/>
  </p:sldMasterIdLst>
  <p:notesMasterIdLst>
    <p:notesMasterId r:id="rId3"/>
  </p:notesMasterIdLst>
  <p:handoutMasterIdLst>
    <p:handoutMasterId r:id="rId4"/>
  </p:handoutMasterIdLst>
  <p:sldIdLst>
    <p:sldId id="418" r:id="rId2"/>
  </p:sldIdLst>
  <p:sldSz cx="9906000" cy="5040313"/>
  <p:notesSz cx="7099300" cy="10234613"/>
  <p:custDataLst>
    <p:tags r:id="rId5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87" userDrawn="1">
          <p15:clr>
            <a:srgbClr val="A4A3A4"/>
          </p15:clr>
        </p15:guide>
        <p15:guide id="2" orient="horz" pos="287" userDrawn="1">
          <p15:clr>
            <a:srgbClr val="A4A3A4"/>
          </p15:clr>
        </p15:guide>
        <p15:guide id="3" orient="horz" pos="487" userDrawn="1">
          <p15:clr>
            <a:srgbClr val="A4A3A4"/>
          </p15:clr>
        </p15:guide>
        <p15:guide id="4" orient="horz" pos="687" userDrawn="1">
          <p15:clr>
            <a:srgbClr val="A4A3A4"/>
          </p15:clr>
        </p15:guide>
        <p15:guide id="5" orient="horz" pos="2054" userDrawn="1">
          <p15:clr>
            <a:srgbClr val="A4A3A4"/>
          </p15:clr>
        </p15:guide>
        <p15:guide id="6" orient="horz" pos="2888" userDrawn="1">
          <p15:clr>
            <a:srgbClr val="A4A3A4"/>
          </p15:clr>
        </p15:guide>
        <p15:guide id="7" orient="horz" pos="2955" userDrawn="1">
          <p15:clr>
            <a:srgbClr val="A4A3A4"/>
          </p15:clr>
        </p15:guide>
        <p15:guide id="8" pos="3120" userDrawn="1">
          <p15:clr>
            <a:srgbClr val="A4A3A4"/>
          </p15:clr>
        </p15:guide>
        <p15:guide id="9" pos="308" userDrawn="1">
          <p15:clr>
            <a:srgbClr val="A4A3A4"/>
          </p15:clr>
        </p15:guide>
        <p15:guide id="10" pos="398" userDrawn="1">
          <p15:clr>
            <a:srgbClr val="A4A3A4"/>
          </p15:clr>
        </p15:guide>
        <p15:guide id="11" pos="2258" userDrawn="1">
          <p15:clr>
            <a:srgbClr val="A4A3A4"/>
          </p15:clr>
        </p15:guide>
        <p15:guide id="12" pos="2394" userDrawn="1">
          <p15:clr>
            <a:srgbClr val="A4A3A4"/>
          </p15:clr>
        </p15:guide>
        <p15:guide id="13" pos="4118" userDrawn="1">
          <p15:clr>
            <a:srgbClr val="A4A3A4"/>
          </p15:clr>
        </p15:guide>
        <p15:guide id="14" pos="5842" userDrawn="1">
          <p15:clr>
            <a:srgbClr val="A4A3A4"/>
          </p15:clr>
        </p15:guide>
        <p15:guide id="15" pos="593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BA31"/>
    <a:srgbClr val="00CC66"/>
    <a:srgbClr val="0000FF"/>
    <a:srgbClr val="00509E"/>
    <a:srgbClr val="00B05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5927E7-0245-4718-A6F8-DA9038CAD7E3}" v="67" dt="2019-01-03T11:39:32.220"/>
    <p1510:client id="{A2A2D637-6575-426E-958F-42900CAA15A0}" v="1" dt="2019-01-03T15:13:07.3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03" autoAdjust="0"/>
    <p:restoredTop sz="96357" autoAdjust="0"/>
  </p:normalViewPr>
  <p:slideViewPr>
    <p:cSldViewPr showGuides="1">
      <p:cViewPr varScale="1">
        <p:scale>
          <a:sx n="153" d="100"/>
          <a:sy n="153" d="100"/>
        </p:scale>
        <p:origin x="804" y="168"/>
      </p:cViewPr>
      <p:guideLst>
        <p:guide orient="horz" pos="1787"/>
        <p:guide orient="horz" pos="287"/>
        <p:guide orient="horz" pos="487"/>
        <p:guide orient="horz" pos="687"/>
        <p:guide orient="horz" pos="2054"/>
        <p:guide orient="horz" pos="2888"/>
        <p:guide orient="horz" pos="2955"/>
        <p:guide pos="3120"/>
        <p:guide pos="308"/>
        <p:guide pos="398"/>
        <p:guide pos="2258"/>
        <p:guide pos="2394"/>
        <p:guide pos="4118"/>
        <p:guide pos="5842"/>
        <p:guide pos="5932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2040" y="-8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tags" Target="tags/tag1.xml"/><Relationship Id="rId10" Type="http://schemas.microsoft.com/office/2016/11/relationships/changesInfo" Target="changesInfos/changesInfo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Busch" userId="90b24d45-fdd0-4bfb-8852-238adccd2c62" providerId="ADAL" clId="{F67ACF27-1185-4C02-A915-ECF8F74BB9CB}"/>
    <pc:docChg chg="undo custSel modSld modMainMaster">
      <pc:chgData name="Alexander Busch" userId="90b24d45-fdd0-4bfb-8852-238adccd2c62" providerId="ADAL" clId="{F67ACF27-1185-4C02-A915-ECF8F74BB9CB}" dt="2019-01-03T09:37:09.157" v="324" actId="1076"/>
      <pc:docMkLst>
        <pc:docMk/>
      </pc:docMkLst>
      <pc:sldChg chg="addSp delSp modSp delAnim modAnim">
        <pc:chgData name="Alexander Busch" userId="90b24d45-fdd0-4bfb-8852-238adccd2c62" providerId="ADAL" clId="{F67ACF27-1185-4C02-A915-ECF8F74BB9CB}" dt="2019-01-03T09:37:09.157" v="324" actId="1076"/>
        <pc:sldMkLst>
          <pc:docMk/>
          <pc:sldMk cId="906454336" sldId="418"/>
        </pc:sldMkLst>
        <pc:spChg chg="add del mod">
          <ac:chgData name="Alexander Busch" userId="90b24d45-fdd0-4bfb-8852-238adccd2c62" providerId="ADAL" clId="{F67ACF27-1185-4C02-A915-ECF8F74BB9CB}" dt="2019-01-03T09:10:58.182" v="87" actId="478"/>
          <ac:spMkLst>
            <pc:docMk/>
            <pc:sldMk cId="906454336" sldId="418"/>
            <ac:spMk id="3" creationId="{838E6ADF-9C4E-47AA-A20B-785980997876}"/>
          </ac:spMkLst>
        </pc:spChg>
        <pc:spChg chg="add mod">
          <ac:chgData name="Alexander Busch" userId="90b24d45-fdd0-4bfb-8852-238adccd2c62" providerId="ADAL" clId="{F67ACF27-1185-4C02-A915-ECF8F74BB9CB}" dt="2019-01-03T09:28:55.370" v="252" actId="164"/>
          <ac:spMkLst>
            <pc:docMk/>
            <pc:sldMk cId="906454336" sldId="418"/>
            <ac:spMk id="4" creationId="{994AA1E3-FCDB-43AA-AED8-DFC17B70965C}"/>
          </ac:spMkLst>
        </pc:spChg>
        <pc:spChg chg="add del">
          <ac:chgData name="Alexander Busch" userId="90b24d45-fdd0-4bfb-8852-238adccd2c62" providerId="ADAL" clId="{F67ACF27-1185-4C02-A915-ECF8F74BB9CB}" dt="2019-01-03T09:00:00.117" v="5" actId="478"/>
          <ac:spMkLst>
            <pc:docMk/>
            <pc:sldMk cId="906454336" sldId="418"/>
            <ac:spMk id="7" creationId="{B6794F9A-977F-4B2F-818C-5F9CB4324D1B}"/>
          </ac:spMkLst>
        </pc:spChg>
        <pc:spChg chg="add del">
          <ac:chgData name="Alexander Busch" userId="90b24d45-fdd0-4bfb-8852-238adccd2c62" providerId="ADAL" clId="{F67ACF27-1185-4C02-A915-ECF8F74BB9CB}" dt="2019-01-03T09:00:00.117" v="5" actId="478"/>
          <ac:spMkLst>
            <pc:docMk/>
            <pc:sldMk cId="906454336" sldId="418"/>
            <ac:spMk id="9" creationId="{D72CEE69-CE4F-4FCA-A676-D3BD792E9BE8}"/>
          </ac:spMkLst>
        </pc:spChg>
        <pc:spChg chg="add mod">
          <ac:chgData name="Alexander Busch" userId="90b24d45-fdd0-4bfb-8852-238adccd2c62" providerId="ADAL" clId="{F67ACF27-1185-4C02-A915-ECF8F74BB9CB}" dt="2019-01-03T09:36:14.083" v="313" actId="1076"/>
          <ac:spMkLst>
            <pc:docMk/>
            <pc:sldMk cId="906454336" sldId="418"/>
            <ac:spMk id="83" creationId="{F1767555-46EB-4F5B-9AE2-65439BFDD896}"/>
          </ac:spMkLst>
        </pc:spChg>
        <pc:spChg chg="del">
          <ac:chgData name="Alexander Busch" userId="90b24d45-fdd0-4bfb-8852-238adccd2c62" providerId="ADAL" clId="{F67ACF27-1185-4C02-A915-ECF8F74BB9CB}" dt="2019-01-03T09:09:47.831" v="79" actId="478"/>
          <ac:spMkLst>
            <pc:docMk/>
            <pc:sldMk cId="906454336" sldId="418"/>
            <ac:spMk id="84" creationId="{1A7E1568-F568-4139-9913-989696B26524}"/>
          </ac:spMkLst>
        </pc:spChg>
        <pc:spChg chg="add mod">
          <ac:chgData name="Alexander Busch" userId="90b24d45-fdd0-4bfb-8852-238adccd2c62" providerId="ADAL" clId="{F67ACF27-1185-4C02-A915-ECF8F74BB9CB}" dt="2019-01-03T09:36:14.083" v="313" actId="1076"/>
          <ac:spMkLst>
            <pc:docMk/>
            <pc:sldMk cId="906454336" sldId="418"/>
            <ac:spMk id="85" creationId="{60354655-3219-4F73-9F5F-17713280DFED}"/>
          </ac:spMkLst>
        </pc:spChg>
        <pc:spChg chg="add mod">
          <ac:chgData name="Alexander Busch" userId="90b24d45-fdd0-4bfb-8852-238adccd2c62" providerId="ADAL" clId="{F67ACF27-1185-4C02-A915-ECF8F74BB9CB}" dt="2019-01-03T09:36:14.083" v="313" actId="1076"/>
          <ac:spMkLst>
            <pc:docMk/>
            <pc:sldMk cId="906454336" sldId="418"/>
            <ac:spMk id="86" creationId="{A2722104-D51E-4F42-942D-3418DA966093}"/>
          </ac:spMkLst>
        </pc:spChg>
        <pc:spChg chg="add mod">
          <ac:chgData name="Alexander Busch" userId="90b24d45-fdd0-4bfb-8852-238adccd2c62" providerId="ADAL" clId="{F67ACF27-1185-4C02-A915-ECF8F74BB9CB}" dt="2019-01-03T09:36:14.083" v="313" actId="1076"/>
          <ac:spMkLst>
            <pc:docMk/>
            <pc:sldMk cId="906454336" sldId="418"/>
            <ac:spMk id="87" creationId="{80619302-35EE-49B9-A442-6E95ADBEE839}"/>
          </ac:spMkLst>
        </pc:spChg>
        <pc:spChg chg="add mod">
          <ac:chgData name="Alexander Busch" userId="90b24d45-fdd0-4bfb-8852-238adccd2c62" providerId="ADAL" clId="{F67ACF27-1185-4C02-A915-ECF8F74BB9CB}" dt="2019-01-03T09:32:04.340" v="275" actId="1076"/>
          <ac:spMkLst>
            <pc:docMk/>
            <pc:sldMk cId="906454336" sldId="418"/>
            <ac:spMk id="88" creationId="{B15797D4-C7AD-45AA-A7FE-E2BE66B6BC31}"/>
          </ac:spMkLst>
        </pc:spChg>
        <pc:spChg chg="add del">
          <ac:chgData name="Alexander Busch" userId="90b24d45-fdd0-4bfb-8852-238adccd2c62" providerId="ADAL" clId="{F67ACF27-1185-4C02-A915-ECF8F74BB9CB}" dt="2019-01-03T09:00:00.117" v="5" actId="478"/>
          <ac:spMkLst>
            <pc:docMk/>
            <pc:sldMk cId="906454336" sldId="418"/>
            <ac:spMk id="89" creationId="{3F126B7A-C271-4DB4-AE4E-C112ED3E4EDF}"/>
          </ac:spMkLst>
        </pc:spChg>
        <pc:spChg chg="add del">
          <ac:chgData name="Alexander Busch" userId="90b24d45-fdd0-4bfb-8852-238adccd2c62" providerId="ADAL" clId="{F67ACF27-1185-4C02-A915-ECF8F74BB9CB}" dt="2019-01-03T09:00:00.117" v="5" actId="478"/>
          <ac:spMkLst>
            <pc:docMk/>
            <pc:sldMk cId="906454336" sldId="418"/>
            <ac:spMk id="90" creationId="{9C75487C-3D80-4EFD-ACD8-AFC2D2F1E001}"/>
          </ac:spMkLst>
        </pc:spChg>
        <pc:spChg chg="add del">
          <ac:chgData name="Alexander Busch" userId="90b24d45-fdd0-4bfb-8852-238adccd2c62" providerId="ADAL" clId="{F67ACF27-1185-4C02-A915-ECF8F74BB9CB}" dt="2019-01-03T09:00:00.117" v="5" actId="478"/>
          <ac:spMkLst>
            <pc:docMk/>
            <pc:sldMk cId="906454336" sldId="418"/>
            <ac:spMk id="91" creationId="{5C57AEF8-41DA-4A21-9324-4D7AC21AE856}"/>
          </ac:spMkLst>
        </pc:spChg>
        <pc:spChg chg="del">
          <ac:chgData name="Alexander Busch" userId="90b24d45-fdd0-4bfb-8852-238adccd2c62" providerId="ADAL" clId="{F67ACF27-1185-4C02-A915-ECF8F74BB9CB}" dt="2019-01-03T09:09:32.341" v="77" actId="478"/>
          <ac:spMkLst>
            <pc:docMk/>
            <pc:sldMk cId="906454336" sldId="418"/>
            <ac:spMk id="95" creationId="{513DF338-77D7-4F27-A545-3B96C3C6915B}"/>
          </ac:spMkLst>
        </pc:spChg>
        <pc:spChg chg="del">
          <ac:chgData name="Alexander Busch" userId="90b24d45-fdd0-4bfb-8852-238adccd2c62" providerId="ADAL" clId="{F67ACF27-1185-4C02-A915-ECF8F74BB9CB}" dt="2019-01-03T09:10:10.472" v="80" actId="478"/>
          <ac:spMkLst>
            <pc:docMk/>
            <pc:sldMk cId="906454336" sldId="418"/>
            <ac:spMk id="97" creationId="{2F8947D5-99DF-4708-AF6F-DB65AB3AA6FC}"/>
          </ac:spMkLst>
        </pc:spChg>
        <pc:spChg chg="del">
          <ac:chgData name="Alexander Busch" userId="90b24d45-fdd0-4bfb-8852-238adccd2c62" providerId="ADAL" clId="{F67ACF27-1185-4C02-A915-ECF8F74BB9CB}" dt="2019-01-03T09:09:27.642" v="76" actId="478"/>
          <ac:spMkLst>
            <pc:docMk/>
            <pc:sldMk cId="906454336" sldId="418"/>
            <ac:spMk id="102" creationId="{AEE374CB-0D61-4536-9CA4-40C9037A6CAD}"/>
          </ac:spMkLst>
        </pc:spChg>
        <pc:spChg chg="add mod">
          <ac:chgData name="Alexander Busch" userId="90b24d45-fdd0-4bfb-8852-238adccd2c62" providerId="ADAL" clId="{F67ACF27-1185-4C02-A915-ECF8F74BB9CB}" dt="2019-01-03T09:32:04.340" v="275" actId="1076"/>
          <ac:spMkLst>
            <pc:docMk/>
            <pc:sldMk cId="906454336" sldId="418"/>
            <ac:spMk id="148" creationId="{E5680E0B-EFF4-4E93-B7B9-04FAD8026E2D}"/>
          </ac:spMkLst>
        </pc:spChg>
        <pc:spChg chg="add del mod">
          <ac:chgData name="Alexander Busch" userId="90b24d45-fdd0-4bfb-8852-238adccd2c62" providerId="ADAL" clId="{F67ACF27-1185-4C02-A915-ECF8F74BB9CB}" dt="2019-01-03T09:08:05.225" v="63" actId="478"/>
          <ac:spMkLst>
            <pc:docMk/>
            <pc:sldMk cId="906454336" sldId="418"/>
            <ac:spMk id="149" creationId="{6EA92F28-29F1-4C6B-9A50-A63C9CCC8B28}"/>
          </ac:spMkLst>
        </pc:spChg>
        <pc:spChg chg="add del mod">
          <ac:chgData name="Alexander Busch" userId="90b24d45-fdd0-4bfb-8852-238adccd2c62" providerId="ADAL" clId="{F67ACF27-1185-4C02-A915-ECF8F74BB9CB}" dt="2019-01-03T09:08:04.153" v="62" actId="478"/>
          <ac:spMkLst>
            <pc:docMk/>
            <pc:sldMk cId="906454336" sldId="418"/>
            <ac:spMk id="152" creationId="{0EE7494B-01C7-4F83-8FD4-D467E131B7B1}"/>
          </ac:spMkLst>
        </pc:spChg>
        <pc:spChg chg="mod">
          <ac:chgData name="Alexander Busch" userId="90b24d45-fdd0-4bfb-8852-238adccd2c62" providerId="ADAL" clId="{F67ACF27-1185-4C02-A915-ECF8F74BB9CB}" dt="2019-01-03T09:32:56.880" v="281" actId="1076"/>
          <ac:spMkLst>
            <pc:docMk/>
            <pc:sldMk cId="906454336" sldId="418"/>
            <ac:spMk id="153" creationId="{0801B949-B70D-47C8-A5EC-A60CF5E95365}"/>
          </ac:spMkLst>
        </pc:spChg>
        <pc:spChg chg="add del">
          <ac:chgData name="Alexander Busch" userId="90b24d45-fdd0-4bfb-8852-238adccd2c62" providerId="ADAL" clId="{F67ACF27-1185-4C02-A915-ECF8F74BB9CB}" dt="2019-01-03T09:00:00.117" v="5" actId="478"/>
          <ac:spMkLst>
            <pc:docMk/>
            <pc:sldMk cId="906454336" sldId="418"/>
            <ac:spMk id="161" creationId="{38DAE069-0BA8-4E07-B6C9-C5BFF146B59C}"/>
          </ac:spMkLst>
        </pc:spChg>
        <pc:spChg chg="add del">
          <ac:chgData name="Alexander Busch" userId="90b24d45-fdd0-4bfb-8852-238adccd2c62" providerId="ADAL" clId="{F67ACF27-1185-4C02-A915-ECF8F74BB9CB}" dt="2019-01-03T09:00:00.117" v="5" actId="478"/>
          <ac:spMkLst>
            <pc:docMk/>
            <pc:sldMk cId="906454336" sldId="418"/>
            <ac:spMk id="162" creationId="{5A261234-CE9A-4352-AC3C-609C0BAF4E24}"/>
          </ac:spMkLst>
        </pc:spChg>
        <pc:spChg chg="add del">
          <ac:chgData name="Alexander Busch" userId="90b24d45-fdd0-4bfb-8852-238adccd2c62" providerId="ADAL" clId="{F67ACF27-1185-4C02-A915-ECF8F74BB9CB}" dt="2019-01-03T09:00:00.117" v="5" actId="478"/>
          <ac:spMkLst>
            <pc:docMk/>
            <pc:sldMk cId="906454336" sldId="418"/>
            <ac:spMk id="163" creationId="{FD0D5DF2-FAD1-4423-A156-98443125D519}"/>
          </ac:spMkLst>
        </pc:spChg>
        <pc:spChg chg="add mod ord topLvl">
          <ac:chgData name="Alexander Busch" userId="90b24d45-fdd0-4bfb-8852-238adccd2c62" providerId="ADAL" clId="{F67ACF27-1185-4C02-A915-ECF8F74BB9CB}" dt="2019-01-03T09:33:08.101" v="284" actId="165"/>
          <ac:spMkLst>
            <pc:docMk/>
            <pc:sldMk cId="906454336" sldId="418"/>
            <ac:spMk id="164" creationId="{368F2DA3-B3CF-4217-966C-0B08FD482B27}"/>
          </ac:spMkLst>
        </pc:spChg>
        <pc:spChg chg="add del mod">
          <ac:chgData name="Alexander Busch" userId="90b24d45-fdd0-4bfb-8852-238adccd2c62" providerId="ADAL" clId="{F67ACF27-1185-4C02-A915-ECF8F74BB9CB}" dt="2019-01-03T09:11:05.360" v="89" actId="478"/>
          <ac:spMkLst>
            <pc:docMk/>
            <pc:sldMk cId="906454336" sldId="418"/>
            <ac:spMk id="165" creationId="{F1B9C2CD-BA6F-480C-B852-5FD955A72C8A}"/>
          </ac:spMkLst>
        </pc:spChg>
        <pc:spChg chg="add mod">
          <ac:chgData name="Alexander Busch" userId="90b24d45-fdd0-4bfb-8852-238adccd2c62" providerId="ADAL" clId="{F67ACF27-1185-4C02-A915-ECF8F74BB9CB}" dt="2019-01-03T09:32:04.340" v="275" actId="1076"/>
          <ac:spMkLst>
            <pc:docMk/>
            <pc:sldMk cId="906454336" sldId="418"/>
            <ac:spMk id="166" creationId="{37AD0966-F518-4C51-A297-B978A2304EAB}"/>
          </ac:spMkLst>
        </pc:spChg>
        <pc:spChg chg="add mod">
          <ac:chgData name="Alexander Busch" userId="90b24d45-fdd0-4bfb-8852-238adccd2c62" providerId="ADAL" clId="{F67ACF27-1185-4C02-A915-ECF8F74BB9CB}" dt="2019-01-03T09:36:14.083" v="313" actId="1076"/>
          <ac:spMkLst>
            <pc:docMk/>
            <pc:sldMk cId="906454336" sldId="418"/>
            <ac:spMk id="167" creationId="{C6010B8E-890E-4954-ACE7-60E80B897A87}"/>
          </ac:spMkLst>
        </pc:spChg>
        <pc:spChg chg="add mod">
          <ac:chgData name="Alexander Busch" userId="90b24d45-fdd0-4bfb-8852-238adccd2c62" providerId="ADAL" clId="{F67ACF27-1185-4C02-A915-ECF8F74BB9CB}" dt="2019-01-03T09:36:14.083" v="313" actId="1076"/>
          <ac:spMkLst>
            <pc:docMk/>
            <pc:sldMk cId="906454336" sldId="418"/>
            <ac:spMk id="168" creationId="{EBA7C58B-7696-4C97-9BC8-6228816E67D3}"/>
          </ac:spMkLst>
        </pc:spChg>
        <pc:spChg chg="add del mod">
          <ac:chgData name="Alexander Busch" userId="90b24d45-fdd0-4bfb-8852-238adccd2c62" providerId="ADAL" clId="{F67ACF27-1185-4C02-A915-ECF8F74BB9CB}" dt="2019-01-03T09:10:44.678" v="84" actId="478"/>
          <ac:spMkLst>
            <pc:docMk/>
            <pc:sldMk cId="906454336" sldId="418"/>
            <ac:spMk id="169" creationId="{D4490C53-AF61-4BE6-A276-7F73955B044B}"/>
          </ac:spMkLst>
        </pc:spChg>
        <pc:spChg chg="add del">
          <ac:chgData name="Alexander Busch" userId="90b24d45-fdd0-4bfb-8852-238adccd2c62" providerId="ADAL" clId="{F67ACF27-1185-4C02-A915-ECF8F74BB9CB}" dt="2019-01-03T09:00:00.117" v="5" actId="478"/>
          <ac:spMkLst>
            <pc:docMk/>
            <pc:sldMk cId="906454336" sldId="418"/>
            <ac:spMk id="173" creationId="{DD18F636-40E3-4115-BE27-731FF8609DD6}"/>
          </ac:spMkLst>
        </pc:spChg>
        <pc:spChg chg="add del mod">
          <ac:chgData name="Alexander Busch" userId="90b24d45-fdd0-4bfb-8852-238adccd2c62" providerId="ADAL" clId="{F67ACF27-1185-4C02-A915-ECF8F74BB9CB}" dt="2019-01-03T09:14:33.131" v="109" actId="478"/>
          <ac:spMkLst>
            <pc:docMk/>
            <pc:sldMk cId="906454336" sldId="418"/>
            <ac:spMk id="203" creationId="{B53CD7A5-D39D-4B81-80C3-0DE0E23DDD3E}"/>
          </ac:spMkLst>
        </pc:spChg>
        <pc:spChg chg="add del mod ord">
          <ac:chgData name="Alexander Busch" userId="90b24d45-fdd0-4bfb-8852-238adccd2c62" providerId="ADAL" clId="{F67ACF27-1185-4C02-A915-ECF8F74BB9CB}" dt="2019-01-03T09:35:46.448" v="310" actId="478"/>
          <ac:spMkLst>
            <pc:docMk/>
            <pc:sldMk cId="906454336" sldId="418"/>
            <ac:spMk id="204" creationId="{2D566C22-4D46-4C19-B920-F861EC4A41E5}"/>
          </ac:spMkLst>
        </pc:spChg>
        <pc:spChg chg="add del mod">
          <ac:chgData name="Alexander Busch" userId="90b24d45-fdd0-4bfb-8852-238adccd2c62" providerId="ADAL" clId="{F67ACF27-1185-4C02-A915-ECF8F74BB9CB}" dt="2019-01-03T09:14:26.057" v="107" actId="478"/>
          <ac:spMkLst>
            <pc:docMk/>
            <pc:sldMk cId="906454336" sldId="418"/>
            <ac:spMk id="205" creationId="{4AD592C4-9FAC-452A-B8E9-F20859D958B5}"/>
          </ac:spMkLst>
        </pc:spChg>
        <pc:spChg chg="add del mod">
          <ac:chgData name="Alexander Busch" userId="90b24d45-fdd0-4bfb-8852-238adccd2c62" providerId="ADAL" clId="{F67ACF27-1185-4C02-A915-ECF8F74BB9CB}" dt="2019-01-03T09:10:54.631" v="86" actId="478"/>
          <ac:spMkLst>
            <pc:docMk/>
            <pc:sldMk cId="906454336" sldId="418"/>
            <ac:spMk id="206" creationId="{3E206840-5CE4-41AB-9DAA-8849A65A0B6C}"/>
          </ac:spMkLst>
        </pc:spChg>
        <pc:spChg chg="add del mod">
          <ac:chgData name="Alexander Busch" userId="90b24d45-fdd0-4bfb-8852-238adccd2c62" providerId="ADAL" clId="{F67ACF27-1185-4C02-A915-ECF8F74BB9CB}" dt="2019-01-03T09:20:37.266" v="172" actId="478"/>
          <ac:spMkLst>
            <pc:docMk/>
            <pc:sldMk cId="906454336" sldId="418"/>
            <ac:spMk id="207" creationId="{60B7BE74-20C4-4009-824C-6E932D206087}"/>
          </ac:spMkLst>
        </pc:spChg>
        <pc:spChg chg="add del mod">
          <ac:chgData name="Alexander Busch" userId="90b24d45-fdd0-4bfb-8852-238adccd2c62" providerId="ADAL" clId="{F67ACF27-1185-4C02-A915-ECF8F74BB9CB}" dt="2019-01-03T09:11:01.926" v="88" actId="478"/>
          <ac:spMkLst>
            <pc:docMk/>
            <pc:sldMk cId="906454336" sldId="418"/>
            <ac:spMk id="208" creationId="{388E864A-5191-4BE5-8E05-5DC04D6B146B}"/>
          </ac:spMkLst>
        </pc:spChg>
        <pc:spChg chg="add del mod">
          <ac:chgData name="Alexander Busch" userId="90b24d45-fdd0-4bfb-8852-238adccd2c62" providerId="ADAL" clId="{F67ACF27-1185-4C02-A915-ECF8F74BB9CB}" dt="2019-01-03T09:33:55.605" v="288" actId="478"/>
          <ac:spMkLst>
            <pc:docMk/>
            <pc:sldMk cId="906454336" sldId="418"/>
            <ac:spMk id="209" creationId="{2B93540E-03A4-44CD-A859-5755FB1750C2}"/>
          </ac:spMkLst>
        </pc:spChg>
        <pc:spChg chg="add mod">
          <ac:chgData name="Alexander Busch" userId="90b24d45-fdd0-4bfb-8852-238adccd2c62" providerId="ADAL" clId="{F67ACF27-1185-4C02-A915-ECF8F74BB9CB}" dt="2019-01-03T09:37:09.157" v="324" actId="1076"/>
          <ac:spMkLst>
            <pc:docMk/>
            <pc:sldMk cId="906454336" sldId="418"/>
            <ac:spMk id="210" creationId="{BAD7A263-00E1-46F7-A275-6A693B94203D}"/>
          </ac:spMkLst>
        </pc:spChg>
        <pc:spChg chg="add del mod">
          <ac:chgData name="Alexander Busch" userId="90b24d45-fdd0-4bfb-8852-238adccd2c62" providerId="ADAL" clId="{F67ACF27-1185-4C02-A915-ECF8F74BB9CB}" dt="2019-01-03T09:10:50.008" v="85" actId="478"/>
          <ac:spMkLst>
            <pc:docMk/>
            <pc:sldMk cId="906454336" sldId="418"/>
            <ac:spMk id="211" creationId="{8BE9793E-2275-4ACB-BD4F-144048A51EFF}"/>
          </ac:spMkLst>
        </pc:spChg>
        <pc:spChg chg="add mod">
          <ac:chgData name="Alexander Busch" userId="90b24d45-fdd0-4bfb-8852-238adccd2c62" providerId="ADAL" clId="{F67ACF27-1185-4C02-A915-ECF8F74BB9CB}" dt="2019-01-03T09:06:50.947" v="55" actId="1076"/>
          <ac:spMkLst>
            <pc:docMk/>
            <pc:sldMk cId="906454336" sldId="418"/>
            <ac:spMk id="213" creationId="{7D5A2F0B-92C9-409F-B735-819E4CC6CDF9}"/>
          </ac:spMkLst>
        </pc:spChg>
        <pc:spChg chg="add del mod">
          <ac:chgData name="Alexander Busch" userId="90b24d45-fdd0-4bfb-8852-238adccd2c62" providerId="ADAL" clId="{F67ACF27-1185-4C02-A915-ECF8F74BB9CB}" dt="2019-01-03T09:19:50.655" v="166" actId="478"/>
          <ac:spMkLst>
            <pc:docMk/>
            <pc:sldMk cId="906454336" sldId="418"/>
            <ac:spMk id="214" creationId="{39E99EC2-0380-472C-A477-41B8EA7948C1}"/>
          </ac:spMkLst>
        </pc:spChg>
        <pc:spChg chg="add del mod">
          <ac:chgData name="Alexander Busch" userId="90b24d45-fdd0-4bfb-8852-238adccd2c62" providerId="ADAL" clId="{F67ACF27-1185-4C02-A915-ECF8F74BB9CB}" dt="2019-01-03T09:07:58.551" v="61" actId="478"/>
          <ac:spMkLst>
            <pc:docMk/>
            <pc:sldMk cId="906454336" sldId="418"/>
            <ac:spMk id="215" creationId="{0D5466A7-4093-4D0B-87A0-4B4CF3333601}"/>
          </ac:spMkLst>
        </pc:spChg>
        <pc:spChg chg="add del mod ord">
          <ac:chgData name="Alexander Busch" userId="90b24d45-fdd0-4bfb-8852-238adccd2c62" providerId="ADAL" clId="{F67ACF27-1185-4C02-A915-ECF8F74BB9CB}" dt="2019-01-03T09:06:12.807" v="52" actId="478"/>
          <ac:spMkLst>
            <pc:docMk/>
            <pc:sldMk cId="906454336" sldId="418"/>
            <ac:spMk id="216" creationId="{B12CED26-F8A4-42C2-8F7D-46CEDAFEBE0C}"/>
          </ac:spMkLst>
        </pc:spChg>
        <pc:spChg chg="add mod topLvl">
          <ac:chgData name="Alexander Busch" userId="90b24d45-fdd0-4bfb-8852-238adccd2c62" providerId="ADAL" clId="{F67ACF27-1185-4C02-A915-ECF8F74BB9CB}" dt="2019-01-03T09:33:08.101" v="284" actId="165"/>
          <ac:spMkLst>
            <pc:docMk/>
            <pc:sldMk cId="906454336" sldId="418"/>
            <ac:spMk id="217" creationId="{DD56E1BA-A557-42D9-BA75-16B4B28F1E5F}"/>
          </ac:spMkLst>
        </pc:spChg>
        <pc:spChg chg="add mod topLvl">
          <ac:chgData name="Alexander Busch" userId="90b24d45-fdd0-4bfb-8852-238adccd2c62" providerId="ADAL" clId="{F67ACF27-1185-4C02-A915-ECF8F74BB9CB}" dt="2019-01-03T09:33:08.101" v="284" actId="165"/>
          <ac:spMkLst>
            <pc:docMk/>
            <pc:sldMk cId="906454336" sldId="418"/>
            <ac:spMk id="218" creationId="{5E442F5C-B6E4-47BC-AB9F-B62765BBB6BB}"/>
          </ac:spMkLst>
        </pc:spChg>
        <pc:spChg chg="add del mod">
          <ac:chgData name="Alexander Busch" userId="90b24d45-fdd0-4bfb-8852-238adccd2c62" providerId="ADAL" clId="{F67ACF27-1185-4C02-A915-ECF8F74BB9CB}" dt="2019-01-03T09:18:39.503" v="157" actId="478"/>
          <ac:spMkLst>
            <pc:docMk/>
            <pc:sldMk cId="906454336" sldId="418"/>
            <ac:spMk id="219" creationId="{701752D1-CABD-438C-B0ED-F8C8462F709B}"/>
          </ac:spMkLst>
        </pc:spChg>
        <pc:spChg chg="add del mod">
          <ac:chgData name="Alexander Busch" userId="90b24d45-fdd0-4bfb-8852-238adccd2c62" providerId="ADAL" clId="{F67ACF27-1185-4C02-A915-ECF8F74BB9CB}" dt="2019-01-03T09:35:43.128" v="309" actId="478"/>
          <ac:spMkLst>
            <pc:docMk/>
            <pc:sldMk cId="906454336" sldId="418"/>
            <ac:spMk id="220" creationId="{6987EC77-0716-4219-94AD-34FC5BF3F82A}"/>
          </ac:spMkLst>
        </pc:spChg>
        <pc:spChg chg="add mod">
          <ac:chgData name="Alexander Busch" userId="90b24d45-fdd0-4bfb-8852-238adccd2c62" providerId="ADAL" clId="{F67ACF27-1185-4C02-A915-ECF8F74BB9CB}" dt="2019-01-03T09:35:54.023" v="311" actId="14100"/>
          <ac:spMkLst>
            <pc:docMk/>
            <pc:sldMk cId="906454336" sldId="418"/>
            <ac:spMk id="221" creationId="{D4995581-A65E-431A-A67C-4DB7EE09E206}"/>
          </ac:spMkLst>
        </pc:spChg>
        <pc:spChg chg="add mod">
          <ac:chgData name="Alexander Busch" userId="90b24d45-fdd0-4bfb-8852-238adccd2c62" providerId="ADAL" clId="{F67ACF27-1185-4C02-A915-ECF8F74BB9CB}" dt="2019-01-03T09:36:14.083" v="313" actId="1076"/>
          <ac:spMkLst>
            <pc:docMk/>
            <pc:sldMk cId="906454336" sldId="418"/>
            <ac:spMk id="222" creationId="{7010A097-443C-43A3-9435-F6EC1C76DDFE}"/>
          </ac:spMkLst>
        </pc:spChg>
        <pc:spChg chg="add mod">
          <ac:chgData name="Alexander Busch" userId="90b24d45-fdd0-4bfb-8852-238adccd2c62" providerId="ADAL" clId="{F67ACF27-1185-4C02-A915-ECF8F74BB9CB}" dt="2019-01-03T09:36:14.083" v="313" actId="1076"/>
          <ac:spMkLst>
            <pc:docMk/>
            <pc:sldMk cId="906454336" sldId="418"/>
            <ac:spMk id="223" creationId="{4D49457D-6F9E-4EF6-87C6-76CAB06FCCC4}"/>
          </ac:spMkLst>
        </pc:spChg>
        <pc:spChg chg="add mod">
          <ac:chgData name="Alexander Busch" userId="90b24d45-fdd0-4bfb-8852-238adccd2c62" providerId="ADAL" clId="{F67ACF27-1185-4C02-A915-ECF8F74BB9CB}" dt="2019-01-03T09:28:55.370" v="252" actId="164"/>
          <ac:spMkLst>
            <pc:docMk/>
            <pc:sldMk cId="906454336" sldId="418"/>
            <ac:spMk id="225" creationId="{5849279C-0926-46D6-B855-B520BD7139C3}"/>
          </ac:spMkLst>
        </pc:spChg>
        <pc:spChg chg="add mod topLvl">
          <ac:chgData name="Alexander Busch" userId="90b24d45-fdd0-4bfb-8852-238adccd2c62" providerId="ADAL" clId="{F67ACF27-1185-4C02-A915-ECF8F74BB9CB}" dt="2019-01-03T09:33:08.101" v="284" actId="165"/>
          <ac:spMkLst>
            <pc:docMk/>
            <pc:sldMk cId="906454336" sldId="418"/>
            <ac:spMk id="227" creationId="{45F7F260-F62D-45F2-9282-7F3FD42A4231}"/>
          </ac:spMkLst>
        </pc:spChg>
        <pc:spChg chg="add del mod">
          <ac:chgData name="Alexander Busch" userId="90b24d45-fdd0-4bfb-8852-238adccd2c62" providerId="ADAL" clId="{F67ACF27-1185-4C02-A915-ECF8F74BB9CB}" dt="2019-01-03T09:36:41.033" v="318" actId="478"/>
          <ac:spMkLst>
            <pc:docMk/>
            <pc:sldMk cId="906454336" sldId="418"/>
            <ac:spMk id="228" creationId="{267D8617-8AAC-4E99-B1F6-DE9FF3AE4964}"/>
          </ac:spMkLst>
        </pc:spChg>
        <pc:spChg chg="add del mod">
          <ac:chgData name="Alexander Busch" userId="90b24d45-fdd0-4bfb-8852-238adccd2c62" providerId="ADAL" clId="{F67ACF27-1185-4C02-A915-ECF8F74BB9CB}" dt="2019-01-03T09:34:53.108" v="300" actId="478"/>
          <ac:spMkLst>
            <pc:docMk/>
            <pc:sldMk cId="906454336" sldId="418"/>
            <ac:spMk id="229" creationId="{52390B4B-AC45-492C-B441-592C9E624827}"/>
          </ac:spMkLst>
        </pc:spChg>
        <pc:spChg chg="add del mod">
          <ac:chgData name="Alexander Busch" userId="90b24d45-fdd0-4bfb-8852-238adccd2c62" providerId="ADAL" clId="{F67ACF27-1185-4C02-A915-ECF8F74BB9CB}" dt="2019-01-03T09:35:34.869" v="307" actId="478"/>
          <ac:spMkLst>
            <pc:docMk/>
            <pc:sldMk cId="906454336" sldId="418"/>
            <ac:spMk id="230" creationId="{E8A38EF2-759E-4251-8C01-B78EAEE5D870}"/>
          </ac:spMkLst>
        </pc:spChg>
        <pc:spChg chg="add mod">
          <ac:chgData name="Alexander Busch" userId="90b24d45-fdd0-4bfb-8852-238adccd2c62" providerId="ADAL" clId="{F67ACF27-1185-4C02-A915-ECF8F74BB9CB}" dt="2019-01-03T09:36:29.285" v="316" actId="14100"/>
          <ac:spMkLst>
            <pc:docMk/>
            <pc:sldMk cId="906454336" sldId="418"/>
            <ac:spMk id="231" creationId="{58943F91-0DFA-4979-AAD1-14C34752B313}"/>
          </ac:spMkLst>
        </pc:spChg>
        <pc:spChg chg="add mod">
          <ac:chgData name="Alexander Busch" userId="90b24d45-fdd0-4bfb-8852-238adccd2c62" providerId="ADAL" clId="{F67ACF27-1185-4C02-A915-ECF8F74BB9CB}" dt="2019-01-03T09:36:26.113" v="315" actId="14100"/>
          <ac:spMkLst>
            <pc:docMk/>
            <pc:sldMk cId="906454336" sldId="418"/>
            <ac:spMk id="232" creationId="{D1E7980F-055C-4A82-8CC6-49DC4066BE2A}"/>
          </ac:spMkLst>
        </pc:spChg>
        <pc:spChg chg="add del mod">
          <ac:chgData name="Alexander Busch" userId="90b24d45-fdd0-4bfb-8852-238adccd2c62" providerId="ADAL" clId="{F67ACF27-1185-4C02-A915-ECF8F74BB9CB}" dt="2019-01-03T09:36:44.242" v="319" actId="478"/>
          <ac:spMkLst>
            <pc:docMk/>
            <pc:sldMk cId="906454336" sldId="418"/>
            <ac:spMk id="233" creationId="{E5672360-2071-4745-A9C4-18CA5C6AD254}"/>
          </ac:spMkLst>
        </pc:spChg>
        <pc:spChg chg="add mod">
          <ac:chgData name="Alexander Busch" userId="90b24d45-fdd0-4bfb-8852-238adccd2c62" providerId="ADAL" clId="{F67ACF27-1185-4C02-A915-ECF8F74BB9CB}" dt="2019-01-03T09:37:02.735" v="323" actId="14100"/>
          <ac:spMkLst>
            <pc:docMk/>
            <pc:sldMk cId="906454336" sldId="418"/>
            <ac:spMk id="234" creationId="{91890B2D-90D6-4A05-BE16-525332C69CB0}"/>
          </ac:spMkLst>
        </pc:spChg>
        <pc:grpChg chg="add mod">
          <ac:chgData name="Alexander Busch" userId="90b24d45-fdd0-4bfb-8852-238adccd2c62" providerId="ADAL" clId="{F67ACF27-1185-4C02-A915-ECF8F74BB9CB}" dt="2019-01-03T09:32:07.765" v="276" actId="1076"/>
          <ac:grpSpMkLst>
            <pc:docMk/>
            <pc:sldMk cId="906454336" sldId="418"/>
            <ac:grpSpMk id="5" creationId="{8468237B-C45E-4A58-B49A-D3040406CD1E}"/>
          </ac:grpSpMkLst>
        </pc:grpChg>
        <pc:grpChg chg="add del mod">
          <ac:chgData name="Alexander Busch" userId="90b24d45-fdd0-4bfb-8852-238adccd2c62" providerId="ADAL" clId="{F67ACF27-1185-4C02-A915-ECF8F74BB9CB}" dt="2019-01-03T09:33:08.101" v="284" actId="165"/>
          <ac:grpSpMkLst>
            <pc:docMk/>
            <pc:sldMk cId="906454336" sldId="418"/>
            <ac:grpSpMk id="6" creationId="{F2E28905-B461-425B-9AC5-5D11167132B8}"/>
          </ac:grpSpMkLst>
        </pc:grpChg>
        <pc:grpChg chg="add del mod ord topLvl">
          <ac:chgData name="Alexander Busch" userId="90b24d45-fdd0-4bfb-8852-238adccd2c62" providerId="ADAL" clId="{F67ACF27-1185-4C02-A915-ECF8F74BB9CB}" dt="2019-01-03T09:33:16.078" v="285" actId="1076"/>
          <ac:grpSpMkLst>
            <pc:docMk/>
            <pc:sldMk cId="906454336" sldId="418"/>
            <ac:grpSpMk id="19" creationId="{82AE7DE9-D8FB-4BDC-ADF8-AA5C1D209EAB}"/>
          </ac:grpSpMkLst>
        </pc:grpChg>
        <pc:grpChg chg="add del mod">
          <ac:chgData name="Alexander Busch" userId="90b24d45-fdd0-4bfb-8852-238adccd2c62" providerId="ADAL" clId="{F67ACF27-1185-4C02-A915-ECF8F74BB9CB}" dt="2019-01-03T09:02:29.230" v="19" actId="478"/>
          <ac:grpSpMkLst>
            <pc:docMk/>
            <pc:sldMk cId="906454336" sldId="418"/>
            <ac:grpSpMk id="171" creationId="{DC483286-9E44-413C-A93E-CA91B2535B28}"/>
          </ac:grpSpMkLst>
        </pc:grpChg>
        <pc:graphicFrameChg chg="del">
          <ac:chgData name="Alexander Busch" userId="90b24d45-fdd0-4bfb-8852-238adccd2c62" providerId="ADAL" clId="{F67ACF27-1185-4C02-A915-ECF8F74BB9CB}" dt="2019-01-03T09:09:15.675" v="74" actId="478"/>
          <ac:graphicFrameMkLst>
            <pc:docMk/>
            <pc:sldMk cId="906454336" sldId="418"/>
            <ac:graphicFrameMk id="96" creationId="{14710CAE-1355-4CF0-9D34-F3DB5A9FF62B}"/>
          </ac:graphicFrameMkLst>
        </pc:graphicFrameChg>
        <pc:graphicFrameChg chg="del">
          <ac:chgData name="Alexander Busch" userId="90b24d45-fdd0-4bfb-8852-238adccd2c62" providerId="ADAL" clId="{F67ACF27-1185-4C02-A915-ECF8F74BB9CB}" dt="2019-01-03T09:09:21.131" v="75" actId="478"/>
          <ac:graphicFrameMkLst>
            <pc:docMk/>
            <pc:sldMk cId="906454336" sldId="418"/>
            <ac:graphicFrameMk id="138" creationId="{33CEE7CE-0155-4655-B3D6-C3B2E210CB9E}"/>
          </ac:graphicFrameMkLst>
        </pc:graphicFrameChg>
        <pc:picChg chg="add del">
          <ac:chgData name="Alexander Busch" userId="90b24d45-fdd0-4bfb-8852-238adccd2c62" providerId="ADAL" clId="{F67ACF27-1185-4C02-A915-ECF8F74BB9CB}" dt="2019-01-03T09:00:22.898" v="10"/>
          <ac:picMkLst>
            <pc:docMk/>
            <pc:sldMk cId="906454336" sldId="418"/>
            <ac:picMk id="2" creationId="{E5FA2B2A-838D-4FE2-8678-FED3F6006462}"/>
          </ac:picMkLst>
        </pc:picChg>
        <pc:picChg chg="add mod">
          <ac:chgData name="Alexander Busch" userId="90b24d45-fdd0-4bfb-8852-238adccd2c62" providerId="ADAL" clId="{F67ACF27-1185-4C02-A915-ECF8F74BB9CB}" dt="2019-01-03T09:28:55.370" v="252" actId="164"/>
          <ac:picMkLst>
            <pc:docMk/>
            <pc:sldMk cId="906454336" sldId="418"/>
            <ac:picMk id="82" creationId="{51803C5D-57E3-480B-99DD-85F87DE5EC0D}"/>
          </ac:picMkLst>
        </pc:picChg>
        <pc:picChg chg="add del mod">
          <ac:chgData name="Alexander Busch" userId="90b24d45-fdd0-4bfb-8852-238adccd2c62" providerId="ADAL" clId="{F67ACF27-1185-4C02-A915-ECF8F74BB9CB}" dt="2019-01-03T09:03:13.701" v="25" actId="478"/>
          <ac:picMkLst>
            <pc:docMk/>
            <pc:sldMk cId="906454336" sldId="418"/>
            <ac:picMk id="202" creationId="{7F8F2AEF-99D0-4C5A-AD61-6634C1E300CD}"/>
          </ac:picMkLst>
        </pc:picChg>
        <pc:picChg chg="add mod">
          <ac:chgData name="Alexander Busch" userId="90b24d45-fdd0-4bfb-8852-238adccd2c62" providerId="ADAL" clId="{F67ACF27-1185-4C02-A915-ECF8F74BB9CB}" dt="2019-01-03T09:22:09.516" v="196" actId="571"/>
          <ac:picMkLst>
            <pc:docMk/>
            <pc:sldMk cId="906454336" sldId="418"/>
            <ac:picMk id="224" creationId="{F31887CA-4E7A-4FCD-9E22-CA644C49CCA1}"/>
          </ac:picMkLst>
        </pc:picChg>
        <pc:picChg chg="add mod">
          <ac:chgData name="Alexander Busch" userId="90b24d45-fdd0-4bfb-8852-238adccd2c62" providerId="ADAL" clId="{F67ACF27-1185-4C02-A915-ECF8F74BB9CB}" dt="2019-01-03T09:22:31.777" v="213" actId="571"/>
          <ac:picMkLst>
            <pc:docMk/>
            <pc:sldMk cId="906454336" sldId="418"/>
            <ac:picMk id="226" creationId="{820DC224-8D1E-4B82-ABCF-253B1C380401}"/>
          </ac:picMkLst>
        </pc:picChg>
        <pc:cxnChg chg="add del mod">
          <ac:chgData name="Alexander Busch" userId="90b24d45-fdd0-4bfb-8852-238adccd2c62" providerId="ADAL" clId="{F67ACF27-1185-4C02-A915-ECF8F74BB9CB}" dt="2019-01-03T09:00:00.117" v="5" actId="478"/>
          <ac:cxnSpMkLst>
            <pc:docMk/>
            <pc:sldMk cId="906454336" sldId="418"/>
            <ac:cxnSpMk id="92" creationId="{52FC8FD0-4E6B-473D-975A-AA5BBFB26EB5}"/>
          </ac:cxnSpMkLst>
        </pc:cxnChg>
        <pc:cxnChg chg="del">
          <ac:chgData name="Alexander Busch" userId="90b24d45-fdd0-4bfb-8852-238adccd2c62" providerId="ADAL" clId="{F67ACF27-1185-4C02-A915-ECF8F74BB9CB}" dt="2019-01-03T09:09:37.205" v="78" actId="478"/>
          <ac:cxnSpMkLst>
            <pc:docMk/>
            <pc:sldMk cId="906454336" sldId="418"/>
            <ac:cxnSpMk id="94" creationId="{6FCDB118-2F58-4D64-AEC1-D8A6C5DACF00}"/>
          </ac:cxnSpMkLst>
        </pc:cxnChg>
        <pc:cxnChg chg="add del">
          <ac:chgData name="Alexander Busch" userId="90b24d45-fdd0-4bfb-8852-238adccd2c62" providerId="ADAL" clId="{F67ACF27-1185-4C02-A915-ECF8F74BB9CB}" dt="2019-01-03T09:00:00.117" v="5" actId="478"/>
          <ac:cxnSpMkLst>
            <pc:docMk/>
            <pc:sldMk cId="906454336" sldId="418"/>
            <ac:cxnSpMk id="174" creationId="{37A2CED5-E9A0-43D0-AACA-FC0F4BE4797A}"/>
          </ac:cxnSpMkLst>
        </pc:cxnChg>
        <pc:cxnChg chg="mod">
          <ac:chgData name="Alexander Busch" userId="90b24d45-fdd0-4bfb-8852-238adccd2c62" providerId="ADAL" clId="{F67ACF27-1185-4C02-A915-ECF8F74BB9CB}" dt="2019-01-03T09:02:29.230" v="19" actId="478"/>
          <ac:cxnSpMkLst>
            <pc:docMk/>
            <pc:sldMk cId="906454336" sldId="418"/>
            <ac:cxnSpMk id="180" creationId="{EE1060FB-23D3-49C7-A6D5-254629EE9FE6}"/>
          </ac:cxnSpMkLst>
        </pc:cxnChg>
        <pc:cxnChg chg="mod">
          <ac:chgData name="Alexander Busch" userId="90b24d45-fdd0-4bfb-8852-238adccd2c62" providerId="ADAL" clId="{F67ACF27-1185-4C02-A915-ECF8F74BB9CB}" dt="2019-01-03T09:02:29.230" v="19" actId="478"/>
          <ac:cxnSpMkLst>
            <pc:docMk/>
            <pc:sldMk cId="906454336" sldId="418"/>
            <ac:cxnSpMk id="181" creationId="{F962F87F-8A99-41D5-B377-454A050C862C}"/>
          </ac:cxnSpMkLst>
        </pc:cxnChg>
        <pc:cxnChg chg="mod">
          <ac:chgData name="Alexander Busch" userId="90b24d45-fdd0-4bfb-8852-238adccd2c62" providerId="ADAL" clId="{F67ACF27-1185-4C02-A915-ECF8F74BB9CB}" dt="2019-01-03T09:02:29.230" v="19" actId="478"/>
          <ac:cxnSpMkLst>
            <pc:docMk/>
            <pc:sldMk cId="906454336" sldId="418"/>
            <ac:cxnSpMk id="182" creationId="{26480893-1FB4-468A-88C8-1C8147ED34B3}"/>
          </ac:cxnSpMkLst>
        </pc:cxnChg>
        <pc:cxnChg chg="mod">
          <ac:chgData name="Alexander Busch" userId="90b24d45-fdd0-4bfb-8852-238adccd2c62" providerId="ADAL" clId="{F67ACF27-1185-4C02-A915-ECF8F74BB9CB}" dt="2019-01-03T09:02:29.230" v="19" actId="478"/>
          <ac:cxnSpMkLst>
            <pc:docMk/>
            <pc:sldMk cId="906454336" sldId="418"/>
            <ac:cxnSpMk id="183" creationId="{0AF3F4BE-F61B-41A1-977E-46372A2283BE}"/>
          </ac:cxnSpMkLst>
        </pc:cxnChg>
        <pc:cxnChg chg="add mod">
          <ac:chgData name="Alexander Busch" userId="90b24d45-fdd0-4bfb-8852-238adccd2c62" providerId="ADAL" clId="{F67ACF27-1185-4C02-A915-ECF8F74BB9CB}" dt="2019-01-03T09:06:50.947" v="55" actId="1076"/>
          <ac:cxnSpMkLst>
            <pc:docMk/>
            <pc:sldMk cId="906454336" sldId="418"/>
            <ac:cxnSpMk id="212" creationId="{D2FDEA6F-2233-4F8C-B68D-BE7F3704B797}"/>
          </ac:cxnSpMkLst>
        </pc:cxnChg>
      </pc:sldChg>
      <pc:sldMasterChg chg="modSldLayout">
        <pc:chgData name="Alexander Busch" userId="90b24d45-fdd0-4bfb-8852-238adccd2c62" providerId="ADAL" clId="{F67ACF27-1185-4C02-A915-ECF8F74BB9CB}" dt="2019-01-03T09:00:13.662" v="8"/>
        <pc:sldMasterMkLst>
          <pc:docMk/>
          <pc:sldMasterMk cId="3542989125" sldId="2147483665"/>
        </pc:sldMasterMkLst>
        <pc:sldLayoutChg chg="addSp delSp">
          <pc:chgData name="Alexander Busch" userId="90b24d45-fdd0-4bfb-8852-238adccd2c62" providerId="ADAL" clId="{F67ACF27-1185-4C02-A915-ECF8F74BB9CB}" dt="2019-01-03T09:00:13.662" v="8"/>
          <pc:sldLayoutMkLst>
            <pc:docMk/>
            <pc:sldMasterMk cId="3542989125" sldId="2147483665"/>
            <pc:sldLayoutMk cId="295455040" sldId="2147483676"/>
          </pc:sldLayoutMkLst>
          <pc:picChg chg="add del">
            <ac:chgData name="Alexander Busch" userId="90b24d45-fdd0-4bfb-8852-238adccd2c62" providerId="ADAL" clId="{F67ACF27-1185-4C02-A915-ECF8F74BB9CB}" dt="2019-01-03T09:00:13.662" v="8"/>
            <ac:picMkLst>
              <pc:docMk/>
              <pc:sldMasterMk cId="3542989125" sldId="2147483665"/>
              <pc:sldLayoutMk cId="295455040" sldId="2147483676"/>
              <ac:picMk id="5" creationId="{27C61E2D-48B1-4013-B457-00BC01B52A48}"/>
            </ac:picMkLst>
          </pc:picChg>
        </pc:sldLayoutChg>
      </pc:sldMasterChg>
    </pc:docChg>
  </pc:docChgLst>
  <pc:docChgLst>
    <pc:chgData name="Alexander Busch" userId="90b24d45-fdd0-4bfb-8852-238adccd2c62" providerId="ADAL" clId="{A2A2D637-6575-426E-958F-42900CAA15A0}"/>
    <pc:docChg chg="custSel modSld">
      <pc:chgData name="Alexander Busch" userId="90b24d45-fdd0-4bfb-8852-238adccd2c62" providerId="ADAL" clId="{A2A2D637-6575-426E-958F-42900CAA15A0}" dt="2019-01-03T15:15:03.943" v="9" actId="1076"/>
      <pc:docMkLst>
        <pc:docMk/>
      </pc:docMkLst>
      <pc:sldChg chg="addSp delSp modSp delAnim">
        <pc:chgData name="Alexander Busch" userId="90b24d45-fdd0-4bfb-8852-238adccd2c62" providerId="ADAL" clId="{A2A2D637-6575-426E-958F-42900CAA15A0}" dt="2019-01-03T15:15:03.943" v="9" actId="1076"/>
        <pc:sldMkLst>
          <pc:docMk/>
          <pc:sldMk cId="906454336" sldId="418"/>
        </pc:sldMkLst>
        <pc:spChg chg="del">
          <ac:chgData name="Alexander Busch" userId="90b24d45-fdd0-4bfb-8852-238adccd2c62" providerId="ADAL" clId="{A2A2D637-6575-426E-958F-42900CAA15A0}" dt="2019-01-03T15:13:06.535" v="0" actId="478"/>
          <ac:spMkLst>
            <pc:docMk/>
            <pc:sldMk cId="906454336" sldId="418"/>
            <ac:spMk id="83" creationId="{F1767555-46EB-4F5B-9AE2-65439BFDD896}"/>
          </ac:spMkLst>
        </pc:spChg>
        <pc:spChg chg="del">
          <ac:chgData name="Alexander Busch" userId="90b24d45-fdd0-4bfb-8852-238adccd2c62" providerId="ADAL" clId="{A2A2D637-6575-426E-958F-42900CAA15A0}" dt="2019-01-03T15:13:06.535" v="0" actId="478"/>
          <ac:spMkLst>
            <pc:docMk/>
            <pc:sldMk cId="906454336" sldId="418"/>
            <ac:spMk id="85" creationId="{60354655-3219-4F73-9F5F-17713280DFED}"/>
          </ac:spMkLst>
        </pc:spChg>
        <pc:spChg chg="del">
          <ac:chgData name="Alexander Busch" userId="90b24d45-fdd0-4bfb-8852-238adccd2c62" providerId="ADAL" clId="{A2A2D637-6575-426E-958F-42900CAA15A0}" dt="2019-01-03T15:13:06.535" v="0" actId="478"/>
          <ac:spMkLst>
            <pc:docMk/>
            <pc:sldMk cId="906454336" sldId="418"/>
            <ac:spMk id="86" creationId="{A2722104-D51E-4F42-942D-3418DA966093}"/>
          </ac:spMkLst>
        </pc:spChg>
        <pc:spChg chg="del">
          <ac:chgData name="Alexander Busch" userId="90b24d45-fdd0-4bfb-8852-238adccd2c62" providerId="ADAL" clId="{A2A2D637-6575-426E-958F-42900CAA15A0}" dt="2019-01-03T15:13:06.535" v="0" actId="478"/>
          <ac:spMkLst>
            <pc:docMk/>
            <pc:sldMk cId="906454336" sldId="418"/>
            <ac:spMk id="87" creationId="{80619302-35EE-49B9-A442-6E95ADBEE839}"/>
          </ac:spMkLst>
        </pc:spChg>
        <pc:spChg chg="del">
          <ac:chgData name="Alexander Busch" userId="90b24d45-fdd0-4bfb-8852-238adccd2c62" providerId="ADAL" clId="{A2A2D637-6575-426E-958F-42900CAA15A0}" dt="2019-01-03T15:13:06.535" v="0" actId="478"/>
          <ac:spMkLst>
            <pc:docMk/>
            <pc:sldMk cId="906454336" sldId="418"/>
            <ac:spMk id="88" creationId="{B15797D4-C7AD-45AA-A7FE-E2BE66B6BC31}"/>
          </ac:spMkLst>
        </pc:spChg>
        <pc:spChg chg="del">
          <ac:chgData name="Alexander Busch" userId="90b24d45-fdd0-4bfb-8852-238adccd2c62" providerId="ADAL" clId="{A2A2D637-6575-426E-958F-42900CAA15A0}" dt="2019-01-03T15:13:06.535" v="0" actId="478"/>
          <ac:spMkLst>
            <pc:docMk/>
            <pc:sldMk cId="906454336" sldId="418"/>
            <ac:spMk id="91" creationId="{BCD76368-4792-4757-B8BC-EE921F41B65E}"/>
          </ac:spMkLst>
        </pc:spChg>
        <pc:spChg chg="add">
          <ac:chgData name="Alexander Busch" userId="90b24d45-fdd0-4bfb-8852-238adccd2c62" providerId="ADAL" clId="{A2A2D637-6575-426E-958F-42900CAA15A0}" dt="2019-01-03T15:13:07.368" v="1"/>
          <ac:spMkLst>
            <pc:docMk/>
            <pc:sldMk cId="906454336" sldId="418"/>
            <ac:spMk id="96" creationId="{305299A9-EE86-4561-8535-D31C4FC459EB}"/>
          </ac:spMkLst>
        </pc:spChg>
        <pc:spChg chg="add">
          <ac:chgData name="Alexander Busch" userId="90b24d45-fdd0-4bfb-8852-238adccd2c62" providerId="ADAL" clId="{A2A2D637-6575-426E-958F-42900CAA15A0}" dt="2019-01-03T15:13:07.368" v="1"/>
          <ac:spMkLst>
            <pc:docMk/>
            <pc:sldMk cId="906454336" sldId="418"/>
            <ac:spMk id="97" creationId="{F927DC88-929D-4640-9523-62D78736D64C}"/>
          </ac:spMkLst>
        </pc:spChg>
        <pc:spChg chg="del">
          <ac:chgData name="Alexander Busch" userId="90b24d45-fdd0-4bfb-8852-238adccd2c62" providerId="ADAL" clId="{A2A2D637-6575-426E-958F-42900CAA15A0}" dt="2019-01-03T15:13:06.535" v="0" actId="478"/>
          <ac:spMkLst>
            <pc:docMk/>
            <pc:sldMk cId="906454336" sldId="418"/>
            <ac:spMk id="148" creationId="{E5680E0B-EFF4-4E93-B7B9-04FAD8026E2D}"/>
          </ac:spMkLst>
        </pc:spChg>
        <pc:spChg chg="del">
          <ac:chgData name="Alexander Busch" userId="90b24d45-fdd0-4bfb-8852-238adccd2c62" providerId="ADAL" clId="{A2A2D637-6575-426E-958F-42900CAA15A0}" dt="2019-01-03T15:13:06.535" v="0" actId="478"/>
          <ac:spMkLst>
            <pc:docMk/>
            <pc:sldMk cId="906454336" sldId="418"/>
            <ac:spMk id="164" creationId="{368F2DA3-B3CF-4217-966C-0B08FD482B27}"/>
          </ac:spMkLst>
        </pc:spChg>
        <pc:spChg chg="del">
          <ac:chgData name="Alexander Busch" userId="90b24d45-fdd0-4bfb-8852-238adccd2c62" providerId="ADAL" clId="{A2A2D637-6575-426E-958F-42900CAA15A0}" dt="2019-01-03T15:13:06.535" v="0" actId="478"/>
          <ac:spMkLst>
            <pc:docMk/>
            <pc:sldMk cId="906454336" sldId="418"/>
            <ac:spMk id="166" creationId="{37AD0966-F518-4C51-A297-B978A2304EAB}"/>
          </ac:spMkLst>
        </pc:spChg>
        <pc:spChg chg="del">
          <ac:chgData name="Alexander Busch" userId="90b24d45-fdd0-4bfb-8852-238adccd2c62" providerId="ADAL" clId="{A2A2D637-6575-426E-958F-42900CAA15A0}" dt="2019-01-03T15:13:06.535" v="0" actId="478"/>
          <ac:spMkLst>
            <pc:docMk/>
            <pc:sldMk cId="906454336" sldId="418"/>
            <ac:spMk id="167" creationId="{C6010B8E-890E-4954-ACE7-60E80B897A87}"/>
          </ac:spMkLst>
        </pc:spChg>
        <pc:spChg chg="del">
          <ac:chgData name="Alexander Busch" userId="90b24d45-fdd0-4bfb-8852-238adccd2c62" providerId="ADAL" clId="{A2A2D637-6575-426E-958F-42900CAA15A0}" dt="2019-01-03T15:13:06.535" v="0" actId="478"/>
          <ac:spMkLst>
            <pc:docMk/>
            <pc:sldMk cId="906454336" sldId="418"/>
            <ac:spMk id="168" creationId="{EBA7C58B-7696-4C97-9BC8-6228816E67D3}"/>
          </ac:spMkLst>
        </pc:spChg>
        <pc:spChg chg="del">
          <ac:chgData name="Alexander Busch" userId="90b24d45-fdd0-4bfb-8852-238adccd2c62" providerId="ADAL" clId="{A2A2D637-6575-426E-958F-42900CAA15A0}" dt="2019-01-03T15:13:06.535" v="0" actId="478"/>
          <ac:spMkLst>
            <pc:docMk/>
            <pc:sldMk cId="906454336" sldId="418"/>
            <ac:spMk id="210" creationId="{BAD7A263-00E1-46F7-A275-6A693B94203D}"/>
          </ac:spMkLst>
        </pc:spChg>
        <pc:spChg chg="del">
          <ac:chgData name="Alexander Busch" userId="90b24d45-fdd0-4bfb-8852-238adccd2c62" providerId="ADAL" clId="{A2A2D637-6575-426E-958F-42900CAA15A0}" dt="2019-01-03T15:13:06.535" v="0" actId="478"/>
          <ac:spMkLst>
            <pc:docMk/>
            <pc:sldMk cId="906454336" sldId="418"/>
            <ac:spMk id="217" creationId="{DD56E1BA-A557-42D9-BA75-16B4B28F1E5F}"/>
          </ac:spMkLst>
        </pc:spChg>
        <pc:spChg chg="del">
          <ac:chgData name="Alexander Busch" userId="90b24d45-fdd0-4bfb-8852-238adccd2c62" providerId="ADAL" clId="{A2A2D637-6575-426E-958F-42900CAA15A0}" dt="2019-01-03T15:13:06.535" v="0" actId="478"/>
          <ac:spMkLst>
            <pc:docMk/>
            <pc:sldMk cId="906454336" sldId="418"/>
            <ac:spMk id="218" creationId="{5E442F5C-B6E4-47BC-AB9F-B62765BBB6BB}"/>
          </ac:spMkLst>
        </pc:spChg>
        <pc:spChg chg="del">
          <ac:chgData name="Alexander Busch" userId="90b24d45-fdd0-4bfb-8852-238adccd2c62" providerId="ADAL" clId="{A2A2D637-6575-426E-958F-42900CAA15A0}" dt="2019-01-03T15:13:06.535" v="0" actId="478"/>
          <ac:spMkLst>
            <pc:docMk/>
            <pc:sldMk cId="906454336" sldId="418"/>
            <ac:spMk id="221" creationId="{D4995581-A65E-431A-A67C-4DB7EE09E206}"/>
          </ac:spMkLst>
        </pc:spChg>
        <pc:spChg chg="del">
          <ac:chgData name="Alexander Busch" userId="90b24d45-fdd0-4bfb-8852-238adccd2c62" providerId="ADAL" clId="{A2A2D637-6575-426E-958F-42900CAA15A0}" dt="2019-01-03T15:13:06.535" v="0" actId="478"/>
          <ac:spMkLst>
            <pc:docMk/>
            <pc:sldMk cId="906454336" sldId="418"/>
            <ac:spMk id="222" creationId="{7010A097-443C-43A3-9435-F6EC1C76DDFE}"/>
          </ac:spMkLst>
        </pc:spChg>
        <pc:spChg chg="del">
          <ac:chgData name="Alexander Busch" userId="90b24d45-fdd0-4bfb-8852-238adccd2c62" providerId="ADAL" clId="{A2A2D637-6575-426E-958F-42900CAA15A0}" dt="2019-01-03T15:13:06.535" v="0" actId="478"/>
          <ac:spMkLst>
            <pc:docMk/>
            <pc:sldMk cId="906454336" sldId="418"/>
            <ac:spMk id="223" creationId="{4D49457D-6F9E-4EF6-87C6-76CAB06FCCC4}"/>
          </ac:spMkLst>
        </pc:spChg>
        <pc:spChg chg="del">
          <ac:chgData name="Alexander Busch" userId="90b24d45-fdd0-4bfb-8852-238adccd2c62" providerId="ADAL" clId="{A2A2D637-6575-426E-958F-42900CAA15A0}" dt="2019-01-03T15:13:06.535" v="0" actId="478"/>
          <ac:spMkLst>
            <pc:docMk/>
            <pc:sldMk cId="906454336" sldId="418"/>
            <ac:spMk id="227" creationId="{45F7F260-F62D-45F2-9282-7F3FD42A4231}"/>
          </ac:spMkLst>
        </pc:spChg>
        <pc:spChg chg="del">
          <ac:chgData name="Alexander Busch" userId="90b24d45-fdd0-4bfb-8852-238adccd2c62" providerId="ADAL" clId="{A2A2D637-6575-426E-958F-42900CAA15A0}" dt="2019-01-03T15:13:06.535" v="0" actId="478"/>
          <ac:spMkLst>
            <pc:docMk/>
            <pc:sldMk cId="906454336" sldId="418"/>
            <ac:spMk id="231" creationId="{58943F91-0DFA-4979-AAD1-14C34752B313}"/>
          </ac:spMkLst>
        </pc:spChg>
        <pc:spChg chg="del">
          <ac:chgData name="Alexander Busch" userId="90b24d45-fdd0-4bfb-8852-238adccd2c62" providerId="ADAL" clId="{A2A2D637-6575-426E-958F-42900CAA15A0}" dt="2019-01-03T15:13:06.535" v="0" actId="478"/>
          <ac:spMkLst>
            <pc:docMk/>
            <pc:sldMk cId="906454336" sldId="418"/>
            <ac:spMk id="232" creationId="{D1E7980F-055C-4A82-8CC6-49DC4066BE2A}"/>
          </ac:spMkLst>
        </pc:spChg>
        <pc:spChg chg="del">
          <ac:chgData name="Alexander Busch" userId="90b24d45-fdd0-4bfb-8852-238adccd2c62" providerId="ADAL" clId="{A2A2D637-6575-426E-958F-42900CAA15A0}" dt="2019-01-03T15:13:06.535" v="0" actId="478"/>
          <ac:spMkLst>
            <pc:docMk/>
            <pc:sldMk cId="906454336" sldId="418"/>
            <ac:spMk id="234" creationId="{91890B2D-90D6-4A05-BE16-525332C69CB0}"/>
          </ac:spMkLst>
        </pc:spChg>
        <pc:grpChg chg="del">
          <ac:chgData name="Alexander Busch" userId="90b24d45-fdd0-4bfb-8852-238adccd2c62" providerId="ADAL" clId="{A2A2D637-6575-426E-958F-42900CAA15A0}" dt="2019-01-03T15:13:06.535" v="0" actId="478"/>
          <ac:grpSpMkLst>
            <pc:docMk/>
            <pc:sldMk cId="906454336" sldId="418"/>
            <ac:grpSpMk id="5" creationId="{8468237B-C45E-4A58-B49A-D3040406CD1E}"/>
          </ac:grpSpMkLst>
        </pc:grpChg>
        <pc:grpChg chg="del">
          <ac:chgData name="Alexander Busch" userId="90b24d45-fdd0-4bfb-8852-238adccd2c62" providerId="ADAL" clId="{A2A2D637-6575-426E-958F-42900CAA15A0}" dt="2019-01-03T15:13:06.535" v="0" actId="478"/>
          <ac:grpSpMkLst>
            <pc:docMk/>
            <pc:sldMk cId="906454336" sldId="418"/>
            <ac:grpSpMk id="19" creationId="{82AE7DE9-D8FB-4BDC-ADF8-AA5C1D209EAB}"/>
          </ac:grpSpMkLst>
        </pc:grpChg>
        <pc:grpChg chg="add mod">
          <ac:chgData name="Alexander Busch" userId="90b24d45-fdd0-4bfb-8852-238adccd2c62" providerId="ADAL" clId="{A2A2D637-6575-426E-958F-42900CAA15A0}" dt="2019-01-03T15:15:03.943" v="9" actId="1076"/>
          <ac:grpSpMkLst>
            <pc:docMk/>
            <pc:sldMk cId="906454336" sldId="418"/>
            <ac:grpSpMk id="92" creationId="{85536E95-545C-4AE8-9463-31A02B87FF4C}"/>
          </ac:grpSpMkLst>
        </pc:grpChg>
        <pc:grpChg chg="add mod">
          <ac:chgData name="Alexander Busch" userId="90b24d45-fdd0-4bfb-8852-238adccd2c62" providerId="ADAL" clId="{A2A2D637-6575-426E-958F-42900CAA15A0}" dt="2019-01-03T15:13:07.368" v="1"/>
          <ac:grpSpMkLst>
            <pc:docMk/>
            <pc:sldMk cId="906454336" sldId="418"/>
            <ac:grpSpMk id="94" creationId="{79CBF2C1-B586-4CEA-9B1E-2C4E85F3FEDD}"/>
          </ac:grpSpMkLst>
        </pc:grpChg>
        <pc:picChg chg="add mod">
          <ac:chgData name="Alexander Busch" userId="90b24d45-fdd0-4bfb-8852-238adccd2c62" providerId="ADAL" clId="{A2A2D637-6575-426E-958F-42900CAA15A0}" dt="2019-01-03T15:14:51.192" v="6" actId="14100"/>
          <ac:picMkLst>
            <pc:docMk/>
            <pc:sldMk cId="906454336" sldId="418"/>
            <ac:picMk id="89" creationId="{91FFC661-3EC6-4268-A29B-42B72341AAB3}"/>
          </ac:picMkLst>
        </pc:picChg>
        <pc:picChg chg="add">
          <ac:chgData name="Alexander Busch" userId="90b24d45-fdd0-4bfb-8852-238adccd2c62" providerId="ADAL" clId="{A2A2D637-6575-426E-958F-42900CAA15A0}" dt="2019-01-03T15:13:07.368" v="1"/>
          <ac:picMkLst>
            <pc:docMk/>
            <pc:sldMk cId="906454336" sldId="418"/>
            <ac:picMk id="95" creationId="{E9DD3C0E-4DBF-4FBE-9A03-D370620AF7EB}"/>
          </ac:picMkLst>
        </pc:picChg>
        <pc:cxnChg chg="del">
          <ac:chgData name="Alexander Busch" userId="90b24d45-fdd0-4bfb-8852-238adccd2c62" providerId="ADAL" clId="{A2A2D637-6575-426E-958F-42900CAA15A0}" dt="2019-01-03T15:13:06.535" v="0" actId="478"/>
          <ac:cxnSpMkLst>
            <pc:docMk/>
            <pc:sldMk cId="906454336" sldId="418"/>
            <ac:cxnSpMk id="90" creationId="{69CFEE9E-F100-4CD3-864C-D9AD9BE5F947}"/>
          </ac:cxnSpMkLst>
        </pc:cxnChg>
      </pc:sldChg>
    </pc:docChg>
  </pc:docChgLst>
  <pc:docChgLst>
    <pc:chgData name="Alexander Busch" userId="90b24d45-fdd0-4bfb-8852-238adccd2c62" providerId="ADAL" clId="{CF5927E7-0245-4718-A6F8-DA9038CAD7E3}"/>
    <pc:docChg chg="undo custSel modSld">
      <pc:chgData name="Alexander Busch" userId="90b24d45-fdd0-4bfb-8852-238adccd2c62" providerId="ADAL" clId="{CF5927E7-0245-4718-A6F8-DA9038CAD7E3}" dt="2019-01-03T11:42:00.227" v="59" actId="1076"/>
      <pc:docMkLst>
        <pc:docMk/>
      </pc:docMkLst>
      <pc:sldChg chg="addSp delSp modSp delAnim">
        <pc:chgData name="Alexander Busch" userId="90b24d45-fdd0-4bfb-8852-238adccd2c62" providerId="ADAL" clId="{CF5927E7-0245-4718-A6F8-DA9038CAD7E3}" dt="2019-01-03T11:42:00.227" v="59" actId="1076"/>
        <pc:sldMkLst>
          <pc:docMk/>
          <pc:sldMk cId="906454336" sldId="418"/>
        </pc:sldMkLst>
        <pc:spChg chg="add del mod">
          <ac:chgData name="Alexander Busch" userId="90b24d45-fdd0-4bfb-8852-238adccd2c62" providerId="ADAL" clId="{CF5927E7-0245-4718-A6F8-DA9038CAD7E3}" dt="2019-01-03T11:38:22.218" v="21" actId="478"/>
          <ac:spMkLst>
            <pc:docMk/>
            <pc:sldMk cId="906454336" sldId="418"/>
            <ac:spMk id="89" creationId="{AAB99E54-B81C-4745-AF22-2F2351FDDDCB}"/>
          </ac:spMkLst>
        </pc:spChg>
        <pc:spChg chg="add mod">
          <ac:chgData name="Alexander Busch" userId="90b24d45-fdd0-4bfb-8852-238adccd2c62" providerId="ADAL" clId="{CF5927E7-0245-4718-A6F8-DA9038CAD7E3}" dt="2019-01-03T11:41:06.992" v="49" actId="14100"/>
          <ac:spMkLst>
            <pc:docMk/>
            <pc:sldMk cId="906454336" sldId="418"/>
            <ac:spMk id="91" creationId="{BCD76368-4792-4757-B8BC-EE921F41B65E}"/>
          </ac:spMkLst>
        </pc:spChg>
        <pc:spChg chg="mod">
          <ac:chgData name="Alexander Busch" userId="90b24d45-fdd0-4bfb-8852-238adccd2c62" providerId="ADAL" clId="{CF5927E7-0245-4718-A6F8-DA9038CAD7E3}" dt="2019-01-03T11:40:21.158" v="43" actId="20577"/>
          <ac:spMkLst>
            <pc:docMk/>
            <pc:sldMk cId="906454336" sldId="418"/>
            <ac:spMk id="164" creationId="{368F2DA3-B3CF-4217-966C-0B08FD482B27}"/>
          </ac:spMkLst>
        </pc:spChg>
        <pc:spChg chg="mod">
          <ac:chgData name="Alexander Busch" userId="90b24d45-fdd0-4bfb-8852-238adccd2c62" providerId="ADAL" clId="{CF5927E7-0245-4718-A6F8-DA9038CAD7E3}" dt="2019-01-03T11:36:55.719" v="2" actId="1076"/>
          <ac:spMkLst>
            <pc:docMk/>
            <pc:sldMk cId="906454336" sldId="418"/>
            <ac:spMk id="168" creationId="{EBA7C58B-7696-4C97-9BC8-6228816E67D3}"/>
          </ac:spMkLst>
        </pc:spChg>
        <pc:spChg chg="mod">
          <ac:chgData name="Alexander Busch" userId="90b24d45-fdd0-4bfb-8852-238adccd2c62" providerId="ADAL" clId="{CF5927E7-0245-4718-A6F8-DA9038CAD7E3}" dt="2019-01-03T11:39:41.352" v="26" actId="1076"/>
          <ac:spMkLst>
            <pc:docMk/>
            <pc:sldMk cId="906454336" sldId="418"/>
            <ac:spMk id="210" creationId="{BAD7A263-00E1-46F7-A275-6A693B94203D}"/>
          </ac:spMkLst>
        </pc:spChg>
        <pc:spChg chg="del">
          <ac:chgData name="Alexander Busch" userId="90b24d45-fdd0-4bfb-8852-238adccd2c62" providerId="ADAL" clId="{CF5927E7-0245-4718-A6F8-DA9038CAD7E3}" dt="2019-01-03T11:39:47.844" v="27" actId="478"/>
          <ac:spMkLst>
            <pc:docMk/>
            <pc:sldMk cId="906454336" sldId="418"/>
            <ac:spMk id="213" creationId="{7D5A2F0B-92C9-409F-B735-819E4CC6CDF9}"/>
          </ac:spMkLst>
        </pc:spChg>
        <pc:spChg chg="mod">
          <ac:chgData name="Alexander Busch" userId="90b24d45-fdd0-4bfb-8852-238adccd2c62" providerId="ADAL" clId="{CF5927E7-0245-4718-A6F8-DA9038CAD7E3}" dt="2019-01-03T11:38:29.132" v="23" actId="108"/>
          <ac:spMkLst>
            <pc:docMk/>
            <pc:sldMk cId="906454336" sldId="418"/>
            <ac:spMk id="222" creationId="{7010A097-443C-43A3-9435-F6EC1C76DDFE}"/>
          </ac:spMkLst>
        </pc:spChg>
        <pc:spChg chg="mod">
          <ac:chgData name="Alexander Busch" userId="90b24d45-fdd0-4bfb-8852-238adccd2c62" providerId="ADAL" clId="{CF5927E7-0245-4718-A6F8-DA9038CAD7E3}" dt="2019-01-03T11:39:41.352" v="26" actId="1076"/>
          <ac:spMkLst>
            <pc:docMk/>
            <pc:sldMk cId="906454336" sldId="418"/>
            <ac:spMk id="223" creationId="{4D49457D-6F9E-4EF6-87C6-76CAB06FCCC4}"/>
          </ac:spMkLst>
        </pc:spChg>
        <pc:spChg chg="mod">
          <ac:chgData name="Alexander Busch" userId="90b24d45-fdd0-4bfb-8852-238adccd2c62" providerId="ADAL" clId="{CF5927E7-0245-4718-A6F8-DA9038CAD7E3}" dt="2019-01-03T11:42:00.227" v="59" actId="1076"/>
          <ac:spMkLst>
            <pc:docMk/>
            <pc:sldMk cId="906454336" sldId="418"/>
            <ac:spMk id="225" creationId="{5849279C-0926-46D6-B855-B520BD7139C3}"/>
          </ac:spMkLst>
        </pc:spChg>
        <pc:spChg chg="mod">
          <ac:chgData name="Alexander Busch" userId="90b24d45-fdd0-4bfb-8852-238adccd2c62" providerId="ADAL" clId="{CF5927E7-0245-4718-A6F8-DA9038CAD7E3}" dt="2019-01-03T11:38:26.184" v="22" actId="108"/>
          <ac:spMkLst>
            <pc:docMk/>
            <pc:sldMk cId="906454336" sldId="418"/>
            <ac:spMk id="234" creationId="{91890B2D-90D6-4A05-BE16-525332C69CB0}"/>
          </ac:spMkLst>
        </pc:spChg>
        <pc:grpChg chg="mod">
          <ac:chgData name="Alexander Busch" userId="90b24d45-fdd0-4bfb-8852-238adccd2c62" providerId="ADAL" clId="{CF5927E7-0245-4718-A6F8-DA9038CAD7E3}" dt="2019-01-03T11:40:35.359" v="44" actId="1076"/>
          <ac:grpSpMkLst>
            <pc:docMk/>
            <pc:sldMk cId="906454336" sldId="418"/>
            <ac:grpSpMk id="19" creationId="{82AE7DE9-D8FB-4BDC-ADF8-AA5C1D209EAB}"/>
          </ac:grpSpMkLst>
        </pc:grpChg>
        <pc:cxnChg chg="add mod">
          <ac:chgData name="Alexander Busch" userId="90b24d45-fdd0-4bfb-8852-238adccd2c62" providerId="ADAL" clId="{CF5927E7-0245-4718-A6F8-DA9038CAD7E3}" dt="2019-01-03T11:41:18.792" v="51" actId="14100"/>
          <ac:cxnSpMkLst>
            <pc:docMk/>
            <pc:sldMk cId="906454336" sldId="418"/>
            <ac:cxnSpMk id="90" creationId="{69CFEE9E-F100-4CD3-864C-D9AD9BE5F947}"/>
          </ac:cxnSpMkLst>
        </pc:cxnChg>
        <pc:cxnChg chg="del mod">
          <ac:chgData name="Alexander Busch" userId="90b24d45-fdd0-4bfb-8852-238adccd2c62" providerId="ADAL" clId="{CF5927E7-0245-4718-A6F8-DA9038CAD7E3}" dt="2019-01-03T11:39:47.844" v="27" actId="478"/>
          <ac:cxnSpMkLst>
            <pc:docMk/>
            <pc:sldMk cId="906454336" sldId="418"/>
            <ac:cxnSpMk id="212" creationId="{D2FDEA6F-2233-4F8C-B68D-BE7F3704B797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3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303" y="3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de-DE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de-DE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303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5DB1F475-EDF0-4300-B2A3-A3EE950BC5A9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1127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806450" y="361950"/>
            <a:ext cx="8712200" cy="44338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68611" y="5117311"/>
            <a:ext cx="5962097" cy="435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462597" y="9632269"/>
            <a:ext cx="5068111" cy="362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endParaRPr lang="de-DE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8601" y="9630491"/>
            <a:ext cx="893986" cy="362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18C9B600-13F2-477B-9B27-D486030FA691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9279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185738" indent="-184150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347663" indent="-160338" algn="l" rtl="0" fontAlgn="base">
      <a:spcBef>
        <a:spcPct val="30000"/>
      </a:spcBef>
      <a:spcAft>
        <a:spcPct val="0"/>
      </a:spcAft>
      <a:buFont typeface="Arial" charset="0"/>
      <a:buChar char="­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544513" indent="-1952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706438" indent="-160338" algn="l" rtl="0" fontAlgn="base">
      <a:spcBef>
        <a:spcPct val="30000"/>
      </a:spcBef>
      <a:spcAft>
        <a:spcPct val="0"/>
      </a:spcAft>
      <a:buFont typeface="Arial" charset="0"/>
      <a:buChar char="­"/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806450" y="361950"/>
            <a:ext cx="8712200" cy="44338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C9B600-13F2-477B-9B27-D486030FA691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1672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455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2989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Arial" charset="0"/>
        </a:defRPr>
      </a:lvl5pPr>
      <a:lvl6pPr marL="457185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Arial" charset="0"/>
        </a:defRPr>
      </a:lvl6pPr>
      <a:lvl7pPr marL="91437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Arial" charset="0"/>
        </a:defRPr>
      </a:lvl7pPr>
      <a:lvl8pPr marL="1371555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Arial" charset="0"/>
        </a:defRPr>
      </a:lvl8pPr>
      <a:lvl9pPr marL="1828741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Arial" charset="0"/>
        </a:defRPr>
      </a:lvl9pPr>
    </p:titleStyle>
    <p:bodyStyle>
      <a:lvl1pPr algn="l" rtl="0" eaLnBrk="1" fontAlgn="base" hangingPunct="1">
        <a:spcBef>
          <a:spcPts val="400"/>
        </a:spcBef>
        <a:spcAft>
          <a:spcPts val="400"/>
        </a:spcAft>
        <a:buClr>
          <a:schemeClr val="bg2"/>
        </a:buClr>
        <a:buFont typeface="Arial" charset="0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180969" indent="-179382" algn="l" rtl="0" eaLnBrk="1" fontAlgn="base" hangingPunct="1">
        <a:spcBef>
          <a:spcPts val="400"/>
        </a:spcBef>
        <a:spcAft>
          <a:spcPts val="40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352414" indent="-169857" algn="l" rtl="0" eaLnBrk="1" fontAlgn="base" hangingPunct="1">
        <a:spcBef>
          <a:spcPts val="400"/>
        </a:spcBef>
        <a:spcAft>
          <a:spcPts val="400"/>
        </a:spcAft>
        <a:buFont typeface="Arial" charset="0"/>
        <a:buChar char="–"/>
        <a:defRPr>
          <a:solidFill>
            <a:schemeClr val="tx1"/>
          </a:solidFill>
          <a:latin typeface="+mn-lt"/>
        </a:defRPr>
      </a:lvl3pPr>
      <a:lvl4pPr marL="542907" indent="-188907" algn="l" rtl="0" eaLnBrk="1" fontAlgn="base" hangingPunct="1">
        <a:spcBef>
          <a:spcPts val="400"/>
        </a:spcBef>
        <a:spcAft>
          <a:spcPts val="40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714351" indent="-169857" algn="l" rtl="0" eaLnBrk="1" fontAlgn="base" hangingPunct="1">
        <a:spcBef>
          <a:spcPts val="400"/>
        </a:spcBef>
        <a:spcAft>
          <a:spcPts val="400"/>
        </a:spcAft>
        <a:buFont typeface="Arial" charset="0"/>
        <a:buChar char="–"/>
        <a:defRPr>
          <a:solidFill>
            <a:schemeClr val="tx1"/>
          </a:solidFill>
          <a:latin typeface="+mn-lt"/>
        </a:defRPr>
      </a:lvl5pPr>
      <a:lvl6pPr marL="1171537" indent="-169857" algn="l" rtl="0" eaLnBrk="1" fontAlgn="base" hangingPunct="1">
        <a:spcBef>
          <a:spcPct val="20000"/>
        </a:spcBef>
        <a:spcAft>
          <a:spcPct val="20000"/>
        </a:spcAft>
        <a:buFont typeface="Arial" charset="0"/>
        <a:buChar char="–"/>
        <a:defRPr>
          <a:solidFill>
            <a:schemeClr val="tx1"/>
          </a:solidFill>
          <a:latin typeface="+mn-lt"/>
        </a:defRPr>
      </a:lvl6pPr>
      <a:lvl7pPr marL="1628722" indent="-169857" algn="l" rtl="0" eaLnBrk="1" fontAlgn="base" hangingPunct="1">
        <a:spcBef>
          <a:spcPct val="20000"/>
        </a:spcBef>
        <a:spcAft>
          <a:spcPct val="20000"/>
        </a:spcAft>
        <a:buFont typeface="Arial" charset="0"/>
        <a:buChar char="–"/>
        <a:defRPr>
          <a:solidFill>
            <a:schemeClr val="tx1"/>
          </a:solidFill>
          <a:latin typeface="+mn-lt"/>
        </a:defRPr>
      </a:lvl7pPr>
      <a:lvl8pPr marL="2085907" indent="-169857" algn="l" rtl="0" eaLnBrk="1" fontAlgn="base" hangingPunct="1">
        <a:spcBef>
          <a:spcPct val="20000"/>
        </a:spcBef>
        <a:spcAft>
          <a:spcPct val="20000"/>
        </a:spcAft>
        <a:buFont typeface="Arial" charset="0"/>
        <a:buChar char="–"/>
        <a:defRPr>
          <a:solidFill>
            <a:schemeClr val="tx1"/>
          </a:solidFill>
          <a:latin typeface="+mn-lt"/>
        </a:defRPr>
      </a:lvl8pPr>
      <a:lvl9pPr marL="2543092" indent="-169857" algn="l" rtl="0" eaLnBrk="1" fontAlgn="base" hangingPunct="1">
        <a:spcBef>
          <a:spcPct val="20000"/>
        </a:spcBef>
        <a:spcAft>
          <a:spcPct val="20000"/>
        </a:spcAft>
        <a:buFont typeface="Arial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37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185" algn="l" defTabSz="91437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370" algn="l" defTabSz="91437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5" algn="l" defTabSz="91437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741" algn="l" defTabSz="91437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5926" algn="l" defTabSz="91437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111" algn="l" defTabSz="91437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296" algn="l" defTabSz="91437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481" algn="l" defTabSz="91437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88">
            <a:extLst>
              <a:ext uri="{FF2B5EF4-FFF2-40B4-BE49-F238E27FC236}">
                <a16:creationId xmlns:a16="http://schemas.microsoft.com/office/drawing/2014/main" id="{91FFC661-3EC6-4268-A29B-42B72341AAB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760000" cy="3960000"/>
          </a:xfrm>
          <a:prstGeom prst="rect">
            <a:avLst/>
          </a:prstGeom>
        </p:spPr>
      </p:pic>
      <p:grpSp>
        <p:nvGrpSpPr>
          <p:cNvPr id="92" name="Group 91">
            <a:extLst>
              <a:ext uri="{FF2B5EF4-FFF2-40B4-BE49-F238E27FC236}">
                <a16:creationId xmlns:a16="http://schemas.microsoft.com/office/drawing/2014/main" id="{85536E95-545C-4AE8-9463-31A02B87FF4C}"/>
              </a:ext>
            </a:extLst>
          </p:cNvPr>
          <p:cNvGrpSpPr/>
          <p:nvPr/>
        </p:nvGrpSpPr>
        <p:grpSpPr>
          <a:xfrm>
            <a:off x="5601072" y="0"/>
            <a:ext cx="5760000" cy="3960000"/>
            <a:chOff x="3744416" y="864096"/>
            <a:chExt cx="5928952" cy="4180575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79CBF2C1-B586-4CEA-9B1E-2C4E85F3FEDD}"/>
                </a:ext>
              </a:extLst>
            </p:cNvPr>
            <p:cNvGrpSpPr/>
            <p:nvPr/>
          </p:nvGrpSpPr>
          <p:grpSpPr>
            <a:xfrm>
              <a:off x="3816424" y="936104"/>
              <a:ext cx="2160240" cy="3168352"/>
              <a:chOff x="3816424" y="936104"/>
              <a:chExt cx="2160240" cy="2952328"/>
            </a:xfrm>
          </p:grpSpPr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305299A9-EE86-4561-8535-D31C4FC459EB}"/>
                  </a:ext>
                </a:extLst>
              </p:cNvPr>
              <p:cNvSpPr/>
              <p:nvPr/>
            </p:nvSpPr>
            <p:spPr>
              <a:xfrm>
                <a:off x="4104456" y="936104"/>
                <a:ext cx="1872208" cy="29523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F927DC88-929D-4640-9523-62D78736D64C}"/>
                  </a:ext>
                </a:extLst>
              </p:cNvPr>
              <p:cNvSpPr/>
              <p:nvPr/>
            </p:nvSpPr>
            <p:spPr>
              <a:xfrm>
                <a:off x="3816424" y="2088232"/>
                <a:ext cx="288032" cy="14401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E9DD3C0E-4DBF-4FBE-9A03-D370620AF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4416" y="864096"/>
              <a:ext cx="5928952" cy="41805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64543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ATEOFTHISPRESENTATION" val="14.09.2018"/>
</p:tagLst>
</file>

<file path=ppt/theme/theme1.xml><?xml version="1.0" encoding="utf-8"?>
<a:theme xmlns:a="http://schemas.openxmlformats.org/drawingml/2006/main" name="NTNU">
  <a:themeElements>
    <a:clrScheme name="alexabus">
      <a:dk1>
        <a:srgbClr val="000000"/>
      </a:dk1>
      <a:lt1>
        <a:srgbClr val="FFFFFF"/>
      </a:lt1>
      <a:dk2>
        <a:srgbClr val="B2B2B2"/>
      </a:dk2>
      <a:lt2>
        <a:srgbClr val="DCDCDC"/>
      </a:lt2>
      <a:accent1>
        <a:srgbClr val="00509E"/>
      </a:accent1>
      <a:accent2>
        <a:srgbClr val="666666"/>
      </a:accent2>
      <a:accent3>
        <a:srgbClr val="B2B2B2"/>
      </a:accent3>
      <a:accent4>
        <a:srgbClr val="00853F"/>
      </a:accent4>
      <a:accent5>
        <a:srgbClr val="E31836"/>
      </a:accent5>
      <a:accent6>
        <a:srgbClr val="FFC000"/>
      </a:accent6>
      <a:hlink>
        <a:srgbClr val="00509E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raeger 2012-12">
        <a:dk1>
          <a:srgbClr val="000000"/>
        </a:dk1>
        <a:lt1>
          <a:srgbClr val="FFFFFF"/>
        </a:lt1>
        <a:dk2>
          <a:srgbClr val="B2B2B2"/>
        </a:dk2>
        <a:lt2>
          <a:srgbClr val="DCDCDC"/>
        </a:lt2>
        <a:accent1>
          <a:srgbClr val="000099"/>
        </a:accent1>
        <a:accent2>
          <a:srgbClr val="666666"/>
        </a:accent2>
        <a:accent3>
          <a:srgbClr val="B2B2B2"/>
        </a:accent3>
        <a:accent4>
          <a:srgbClr val="FFFFFF"/>
        </a:accent4>
        <a:accent5>
          <a:srgbClr val="78AFE6"/>
        </a:accent5>
        <a:accent6>
          <a:srgbClr val="D6E7F7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Dräger-Blau / Dräger-blue">
      <a:srgbClr val="000099"/>
    </a:custClr>
    <a:custClr name="Dunkelgrau / Dark-grey">
      <a:srgbClr val="666666"/>
    </a:custClr>
    <a:custClr name="Mittelgrau / Mid-grey">
      <a:srgbClr val="B2B2B2"/>
    </a:custClr>
    <a:custClr name="Weiß / White">
      <a:srgbClr val="FFFFFF"/>
    </a:custClr>
    <a:custClr name="Blau / Blue">
      <a:srgbClr val="78AFE6"/>
    </a:custClr>
    <a:custClr name="Hellblau/ Light Blue">
      <a:srgbClr val="D6E7F7"/>
    </a:custClr>
    <a:custClr name="Orange / Orange">
      <a:srgbClr val="F6A800"/>
    </a:custClr>
    <a:custClr name="Rot / Red">
      <a:srgbClr val="CC6600"/>
    </a:custClr>
    <a:custClr name="Sand / Sand">
      <a:srgbClr val="E8DFD1"/>
    </a:custClr>
    <a:custClr name="Grün / Green">
      <a:srgbClr val="B9C54A"/>
    </a:custClr>
  </a:custClrLst>
  <a:extLst>
    <a:ext uri="{05A4C25C-085E-4340-85A3-A5531E510DB2}">
      <thm15:themeFamily xmlns:thm15="http://schemas.microsoft.com/office/thememl/2012/main" name="NTNU.potx" id="{CF93FCF8-0524-4EBD-9AF1-D693B298EF36}" vid="{5472EC80-D0B4-47E5-B155-077F3F67581E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NTNU</Template>
  <TotalTime>2819</TotalTime>
  <Words>1</Words>
  <Application>Microsoft Office PowerPoint</Application>
  <PresentationFormat>Custom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Wingdings</vt:lpstr>
      <vt:lpstr>NTNU</vt:lpstr>
      <vt:lpstr>PowerPoint Presentation</vt:lpstr>
    </vt:vector>
  </TitlesOfParts>
  <Company>IVT, NTNU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Cuttings transport modelling errors</dc:title>
  <dc:creator>Alexander Busch</dc:creator>
  <cp:lastModifiedBy>Alexander Busch</cp:lastModifiedBy>
  <cp:revision>345</cp:revision>
  <cp:lastPrinted>2017-11-18T10:08:36Z</cp:lastPrinted>
  <dcterms:created xsi:type="dcterms:W3CDTF">2016-06-08T12:26:34Z</dcterms:created>
  <dcterms:modified xsi:type="dcterms:W3CDTF">2019-01-03T15:15:08Z</dcterms:modified>
</cp:coreProperties>
</file>