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9906000" cy="5040313"/>
  <p:notesSz cx="7099300" cy="10234613"/>
  <p:custDataLst>
    <p:tags r:id="rId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7" userDrawn="1">
          <p15:clr>
            <a:srgbClr val="A4A3A4"/>
          </p15:clr>
        </p15:guide>
        <p15:guide id="2" orient="horz" pos="287" userDrawn="1">
          <p15:clr>
            <a:srgbClr val="A4A3A4"/>
          </p15:clr>
        </p15:guide>
        <p15:guide id="3" orient="horz" pos="487" userDrawn="1">
          <p15:clr>
            <a:srgbClr val="A4A3A4"/>
          </p15:clr>
        </p15:guide>
        <p15:guide id="4" orient="horz" pos="687" userDrawn="1">
          <p15:clr>
            <a:srgbClr val="A4A3A4"/>
          </p15:clr>
        </p15:guide>
        <p15:guide id="5" orient="horz" pos="2054" userDrawn="1">
          <p15:clr>
            <a:srgbClr val="A4A3A4"/>
          </p15:clr>
        </p15:guide>
        <p15:guide id="6" orient="horz" pos="2888" userDrawn="1">
          <p15:clr>
            <a:srgbClr val="A4A3A4"/>
          </p15:clr>
        </p15:guide>
        <p15:guide id="7" orient="horz" pos="2955" userDrawn="1">
          <p15:clr>
            <a:srgbClr val="A4A3A4"/>
          </p15:clr>
        </p15:guide>
        <p15:guide id="8" pos="3120" userDrawn="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98" userDrawn="1">
          <p15:clr>
            <a:srgbClr val="A4A3A4"/>
          </p15:clr>
        </p15:guide>
        <p15:guide id="11" pos="2258" userDrawn="1">
          <p15:clr>
            <a:srgbClr val="A4A3A4"/>
          </p15:clr>
        </p15:guide>
        <p15:guide id="12" pos="2394" userDrawn="1">
          <p15:clr>
            <a:srgbClr val="A4A3A4"/>
          </p15:clr>
        </p15:guide>
        <p15:guide id="13" pos="4118" userDrawn="1">
          <p15:clr>
            <a:srgbClr val="A4A3A4"/>
          </p15:clr>
        </p15:guide>
        <p15:guide id="14" pos="5842" userDrawn="1">
          <p15:clr>
            <a:srgbClr val="A4A3A4"/>
          </p15:clr>
        </p15:guide>
        <p15:guide id="15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31"/>
    <a:srgbClr val="00CC66"/>
    <a:srgbClr val="0000FF"/>
    <a:srgbClr val="00509E"/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927E7-0245-4718-A6F8-DA9038CAD7E3}" v="67" dt="2019-01-03T11:39:32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6357" autoAdjust="0"/>
  </p:normalViewPr>
  <p:slideViewPr>
    <p:cSldViewPr showGuides="1">
      <p:cViewPr>
        <p:scale>
          <a:sx n="400" d="100"/>
          <a:sy n="400" d="100"/>
        </p:scale>
        <p:origin x="-240" y="-1938"/>
      </p:cViewPr>
      <p:guideLst>
        <p:guide orient="horz" pos="1787"/>
        <p:guide orient="horz" pos="287"/>
        <p:guide orient="horz" pos="487"/>
        <p:guide orient="horz" pos="687"/>
        <p:guide orient="horz" pos="2054"/>
        <p:guide orient="horz" pos="2888"/>
        <p:guide orient="horz" pos="2955"/>
        <p:guide pos="3120"/>
        <p:guide pos="308"/>
        <p:guide pos="398"/>
        <p:guide pos="2258"/>
        <p:guide pos="2394"/>
        <p:guide pos="4118"/>
        <p:guide pos="5842"/>
        <p:guide pos="593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04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Busch" userId="90b24d45-fdd0-4bfb-8852-238adccd2c62" providerId="ADAL" clId="{F67ACF27-1185-4C02-A915-ECF8F74BB9CB}"/>
    <pc:docChg chg="undo custSel modSld modMainMaster">
      <pc:chgData name="Alexander Busch" userId="90b24d45-fdd0-4bfb-8852-238adccd2c62" providerId="ADAL" clId="{F67ACF27-1185-4C02-A915-ECF8F74BB9CB}" dt="2019-01-03T09:37:09.157" v="324" actId="1076"/>
      <pc:docMkLst>
        <pc:docMk/>
      </pc:docMkLst>
      <pc:sldChg chg="addSp delSp modSp delAnim modAnim">
        <pc:chgData name="Alexander Busch" userId="90b24d45-fdd0-4bfb-8852-238adccd2c62" providerId="ADAL" clId="{F67ACF27-1185-4C02-A915-ECF8F74BB9CB}" dt="2019-01-03T09:37:09.157" v="324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F67ACF27-1185-4C02-A915-ECF8F74BB9CB}" dt="2019-01-03T09:10:58.182" v="87" actId="478"/>
          <ac:spMkLst>
            <pc:docMk/>
            <pc:sldMk cId="906454336" sldId="418"/>
            <ac:spMk id="3" creationId="{838E6ADF-9C4E-47AA-A20B-785980997876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4" creationId="{994AA1E3-FCDB-43AA-AED8-DFC17B70965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7" creationId="{B6794F9A-977F-4B2F-818C-5F9CB4324D1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" creationId="{D72CEE69-CE4F-4FCA-A676-D3BD792E9BE8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3" creationId="{F1767555-46EB-4F5B-9AE2-65439BFDD896}"/>
          </ac:spMkLst>
        </pc:spChg>
        <pc:spChg chg="del">
          <ac:chgData name="Alexander Busch" userId="90b24d45-fdd0-4bfb-8852-238adccd2c62" providerId="ADAL" clId="{F67ACF27-1185-4C02-A915-ECF8F74BB9CB}" dt="2019-01-03T09:09:47.831" v="79" actId="478"/>
          <ac:spMkLst>
            <pc:docMk/>
            <pc:sldMk cId="906454336" sldId="418"/>
            <ac:spMk id="84" creationId="{1A7E1568-F568-4139-9913-989696B26524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5" creationId="{60354655-3219-4F73-9F5F-17713280DFED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6" creationId="{A2722104-D51E-4F42-942D-3418DA966093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87" creationId="{80619302-35EE-49B9-A442-6E95ADBEE839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88" creationId="{B15797D4-C7AD-45AA-A7FE-E2BE66B6BC3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89" creationId="{3F126B7A-C271-4DB4-AE4E-C112ED3E4EDF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0" creationId="{9C75487C-3D80-4EFD-ACD8-AFC2D2F1E001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91" creationId="{5C57AEF8-41DA-4A21-9324-4D7AC21AE856}"/>
          </ac:spMkLst>
        </pc:spChg>
        <pc:spChg chg="del">
          <ac:chgData name="Alexander Busch" userId="90b24d45-fdd0-4bfb-8852-238adccd2c62" providerId="ADAL" clId="{F67ACF27-1185-4C02-A915-ECF8F74BB9CB}" dt="2019-01-03T09:09:32.341" v="77" actId="478"/>
          <ac:spMkLst>
            <pc:docMk/>
            <pc:sldMk cId="906454336" sldId="418"/>
            <ac:spMk id="95" creationId="{513DF338-77D7-4F27-A545-3B96C3C6915B}"/>
          </ac:spMkLst>
        </pc:spChg>
        <pc:spChg chg="del">
          <ac:chgData name="Alexander Busch" userId="90b24d45-fdd0-4bfb-8852-238adccd2c62" providerId="ADAL" clId="{F67ACF27-1185-4C02-A915-ECF8F74BB9CB}" dt="2019-01-03T09:10:10.472" v="80" actId="478"/>
          <ac:spMkLst>
            <pc:docMk/>
            <pc:sldMk cId="906454336" sldId="418"/>
            <ac:spMk id="97" creationId="{2F8947D5-99DF-4708-AF6F-DB65AB3AA6FC}"/>
          </ac:spMkLst>
        </pc:spChg>
        <pc:spChg chg="del">
          <ac:chgData name="Alexander Busch" userId="90b24d45-fdd0-4bfb-8852-238adccd2c62" providerId="ADAL" clId="{F67ACF27-1185-4C02-A915-ECF8F74BB9CB}" dt="2019-01-03T09:09:27.642" v="76" actId="478"/>
          <ac:spMkLst>
            <pc:docMk/>
            <pc:sldMk cId="906454336" sldId="418"/>
            <ac:spMk id="102" creationId="{AEE374CB-0D61-4536-9CA4-40C9037A6CAD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48" creationId="{E5680E0B-EFF4-4E93-B7B9-04FAD8026E2D}"/>
          </ac:spMkLst>
        </pc:spChg>
        <pc:spChg chg="add del mod">
          <ac:chgData name="Alexander Busch" userId="90b24d45-fdd0-4bfb-8852-238adccd2c62" providerId="ADAL" clId="{F67ACF27-1185-4C02-A915-ECF8F74BB9CB}" dt="2019-01-03T09:08:05.225" v="63" actId="478"/>
          <ac:spMkLst>
            <pc:docMk/>
            <pc:sldMk cId="906454336" sldId="418"/>
            <ac:spMk id="149" creationId="{6EA92F28-29F1-4C6B-9A50-A63C9CCC8B28}"/>
          </ac:spMkLst>
        </pc:spChg>
        <pc:spChg chg="add del mod">
          <ac:chgData name="Alexander Busch" userId="90b24d45-fdd0-4bfb-8852-238adccd2c62" providerId="ADAL" clId="{F67ACF27-1185-4C02-A915-ECF8F74BB9CB}" dt="2019-01-03T09:08:04.153" v="62" actId="478"/>
          <ac:spMkLst>
            <pc:docMk/>
            <pc:sldMk cId="906454336" sldId="418"/>
            <ac:spMk id="152" creationId="{0EE7494B-01C7-4F83-8FD4-D467E131B7B1}"/>
          </ac:spMkLst>
        </pc:spChg>
        <pc:spChg chg="mod">
          <ac:chgData name="Alexander Busch" userId="90b24d45-fdd0-4bfb-8852-238adccd2c62" providerId="ADAL" clId="{F67ACF27-1185-4C02-A915-ECF8F74BB9CB}" dt="2019-01-03T09:32:56.880" v="281" actId="1076"/>
          <ac:spMkLst>
            <pc:docMk/>
            <pc:sldMk cId="906454336" sldId="418"/>
            <ac:spMk id="153" creationId="{0801B949-B70D-47C8-A5EC-A60CF5E95365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1" creationId="{38DAE069-0BA8-4E07-B6C9-C5BFF146B59C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2" creationId="{5A261234-CE9A-4352-AC3C-609C0BAF4E24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63" creationId="{FD0D5DF2-FAD1-4423-A156-98443125D519}"/>
          </ac:spMkLst>
        </pc:spChg>
        <pc:spChg chg="add mod or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164" creationId="{368F2DA3-B3CF-4217-966C-0B08FD482B27}"/>
          </ac:spMkLst>
        </pc:spChg>
        <pc:spChg chg="add del mod">
          <ac:chgData name="Alexander Busch" userId="90b24d45-fdd0-4bfb-8852-238adccd2c62" providerId="ADAL" clId="{F67ACF27-1185-4C02-A915-ECF8F74BB9CB}" dt="2019-01-03T09:11:05.360" v="89" actId="478"/>
          <ac:spMkLst>
            <pc:docMk/>
            <pc:sldMk cId="906454336" sldId="418"/>
            <ac:spMk id="165" creationId="{F1B9C2CD-BA6F-480C-B852-5FD955A72C8A}"/>
          </ac:spMkLst>
        </pc:spChg>
        <pc:spChg chg="add mod">
          <ac:chgData name="Alexander Busch" userId="90b24d45-fdd0-4bfb-8852-238adccd2c62" providerId="ADAL" clId="{F67ACF27-1185-4C02-A915-ECF8F74BB9CB}" dt="2019-01-03T09:32:04.340" v="275" actId="1076"/>
          <ac:spMkLst>
            <pc:docMk/>
            <pc:sldMk cId="906454336" sldId="418"/>
            <ac:spMk id="166" creationId="{37AD0966-F518-4C51-A297-B978A2304EAB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7" creationId="{C6010B8E-890E-4954-ACE7-60E80B897A87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168" creationId="{EBA7C58B-7696-4C97-9BC8-6228816E67D3}"/>
          </ac:spMkLst>
        </pc:spChg>
        <pc:spChg chg="add del mod">
          <ac:chgData name="Alexander Busch" userId="90b24d45-fdd0-4bfb-8852-238adccd2c62" providerId="ADAL" clId="{F67ACF27-1185-4C02-A915-ECF8F74BB9CB}" dt="2019-01-03T09:10:44.678" v="84" actId="478"/>
          <ac:spMkLst>
            <pc:docMk/>
            <pc:sldMk cId="906454336" sldId="418"/>
            <ac:spMk id="169" creationId="{D4490C53-AF61-4BE6-A276-7F73955B044B}"/>
          </ac:spMkLst>
        </pc:spChg>
        <pc:spChg chg="add del">
          <ac:chgData name="Alexander Busch" userId="90b24d45-fdd0-4bfb-8852-238adccd2c62" providerId="ADAL" clId="{F67ACF27-1185-4C02-A915-ECF8F74BB9CB}" dt="2019-01-03T09:00:00.117" v="5" actId="478"/>
          <ac:spMkLst>
            <pc:docMk/>
            <pc:sldMk cId="906454336" sldId="418"/>
            <ac:spMk id="173" creationId="{DD18F636-40E3-4115-BE27-731FF8609DD6}"/>
          </ac:spMkLst>
        </pc:spChg>
        <pc:spChg chg="add del mod">
          <ac:chgData name="Alexander Busch" userId="90b24d45-fdd0-4bfb-8852-238adccd2c62" providerId="ADAL" clId="{F67ACF27-1185-4C02-A915-ECF8F74BB9CB}" dt="2019-01-03T09:14:33.131" v="109" actId="478"/>
          <ac:spMkLst>
            <pc:docMk/>
            <pc:sldMk cId="906454336" sldId="418"/>
            <ac:spMk id="203" creationId="{B53CD7A5-D39D-4B81-80C3-0DE0E23DDD3E}"/>
          </ac:spMkLst>
        </pc:spChg>
        <pc:spChg chg="add del mod ord">
          <ac:chgData name="Alexander Busch" userId="90b24d45-fdd0-4bfb-8852-238adccd2c62" providerId="ADAL" clId="{F67ACF27-1185-4C02-A915-ECF8F74BB9CB}" dt="2019-01-03T09:35:46.448" v="310" actId="478"/>
          <ac:spMkLst>
            <pc:docMk/>
            <pc:sldMk cId="906454336" sldId="418"/>
            <ac:spMk id="204" creationId="{2D566C22-4D46-4C19-B920-F861EC4A41E5}"/>
          </ac:spMkLst>
        </pc:spChg>
        <pc:spChg chg="add del mod">
          <ac:chgData name="Alexander Busch" userId="90b24d45-fdd0-4bfb-8852-238adccd2c62" providerId="ADAL" clId="{F67ACF27-1185-4C02-A915-ECF8F74BB9CB}" dt="2019-01-03T09:14:26.057" v="107" actId="478"/>
          <ac:spMkLst>
            <pc:docMk/>
            <pc:sldMk cId="906454336" sldId="418"/>
            <ac:spMk id="205" creationId="{4AD592C4-9FAC-452A-B8E9-F20859D958B5}"/>
          </ac:spMkLst>
        </pc:spChg>
        <pc:spChg chg="add del mod">
          <ac:chgData name="Alexander Busch" userId="90b24d45-fdd0-4bfb-8852-238adccd2c62" providerId="ADAL" clId="{F67ACF27-1185-4C02-A915-ECF8F74BB9CB}" dt="2019-01-03T09:10:54.631" v="86" actId="478"/>
          <ac:spMkLst>
            <pc:docMk/>
            <pc:sldMk cId="906454336" sldId="418"/>
            <ac:spMk id="206" creationId="{3E206840-5CE4-41AB-9DAA-8849A65A0B6C}"/>
          </ac:spMkLst>
        </pc:spChg>
        <pc:spChg chg="add del mod">
          <ac:chgData name="Alexander Busch" userId="90b24d45-fdd0-4bfb-8852-238adccd2c62" providerId="ADAL" clId="{F67ACF27-1185-4C02-A915-ECF8F74BB9CB}" dt="2019-01-03T09:20:37.266" v="172" actId="478"/>
          <ac:spMkLst>
            <pc:docMk/>
            <pc:sldMk cId="906454336" sldId="418"/>
            <ac:spMk id="207" creationId="{60B7BE74-20C4-4009-824C-6E932D206087}"/>
          </ac:spMkLst>
        </pc:spChg>
        <pc:spChg chg="add del mod">
          <ac:chgData name="Alexander Busch" userId="90b24d45-fdd0-4bfb-8852-238adccd2c62" providerId="ADAL" clId="{F67ACF27-1185-4C02-A915-ECF8F74BB9CB}" dt="2019-01-03T09:11:01.926" v="88" actId="478"/>
          <ac:spMkLst>
            <pc:docMk/>
            <pc:sldMk cId="906454336" sldId="418"/>
            <ac:spMk id="208" creationId="{388E864A-5191-4BE5-8E05-5DC04D6B146B}"/>
          </ac:spMkLst>
        </pc:spChg>
        <pc:spChg chg="add del mod">
          <ac:chgData name="Alexander Busch" userId="90b24d45-fdd0-4bfb-8852-238adccd2c62" providerId="ADAL" clId="{F67ACF27-1185-4C02-A915-ECF8F74BB9CB}" dt="2019-01-03T09:33:55.605" v="288" actId="478"/>
          <ac:spMkLst>
            <pc:docMk/>
            <pc:sldMk cId="906454336" sldId="418"/>
            <ac:spMk id="209" creationId="{2B93540E-03A4-44CD-A859-5755FB1750C2}"/>
          </ac:spMkLst>
        </pc:spChg>
        <pc:spChg chg="add mod">
          <ac:chgData name="Alexander Busch" userId="90b24d45-fdd0-4bfb-8852-238adccd2c62" providerId="ADAL" clId="{F67ACF27-1185-4C02-A915-ECF8F74BB9CB}" dt="2019-01-03T09:37:09.157" v="324" actId="1076"/>
          <ac:spMkLst>
            <pc:docMk/>
            <pc:sldMk cId="906454336" sldId="418"/>
            <ac:spMk id="210" creationId="{BAD7A263-00E1-46F7-A275-6A693B94203D}"/>
          </ac:spMkLst>
        </pc:spChg>
        <pc:spChg chg="add del mod">
          <ac:chgData name="Alexander Busch" userId="90b24d45-fdd0-4bfb-8852-238adccd2c62" providerId="ADAL" clId="{F67ACF27-1185-4C02-A915-ECF8F74BB9CB}" dt="2019-01-03T09:10:50.008" v="85" actId="478"/>
          <ac:spMkLst>
            <pc:docMk/>
            <pc:sldMk cId="906454336" sldId="418"/>
            <ac:spMk id="211" creationId="{8BE9793E-2275-4ACB-BD4F-144048A51EFF}"/>
          </ac:spMkLst>
        </pc:spChg>
        <pc:spChg chg="add mod">
          <ac:chgData name="Alexander Busch" userId="90b24d45-fdd0-4bfb-8852-238adccd2c62" providerId="ADAL" clId="{F67ACF27-1185-4C02-A915-ECF8F74BB9CB}" dt="2019-01-03T09:06:50.947" v="55" actId="1076"/>
          <ac:spMkLst>
            <pc:docMk/>
            <pc:sldMk cId="906454336" sldId="418"/>
            <ac:spMk id="213" creationId="{7D5A2F0B-92C9-409F-B735-819E4CC6CDF9}"/>
          </ac:spMkLst>
        </pc:spChg>
        <pc:spChg chg="add del mod">
          <ac:chgData name="Alexander Busch" userId="90b24d45-fdd0-4bfb-8852-238adccd2c62" providerId="ADAL" clId="{F67ACF27-1185-4C02-A915-ECF8F74BB9CB}" dt="2019-01-03T09:19:50.655" v="166" actId="478"/>
          <ac:spMkLst>
            <pc:docMk/>
            <pc:sldMk cId="906454336" sldId="418"/>
            <ac:spMk id="214" creationId="{39E99EC2-0380-472C-A477-41B8EA7948C1}"/>
          </ac:spMkLst>
        </pc:spChg>
        <pc:spChg chg="add del mod">
          <ac:chgData name="Alexander Busch" userId="90b24d45-fdd0-4bfb-8852-238adccd2c62" providerId="ADAL" clId="{F67ACF27-1185-4C02-A915-ECF8F74BB9CB}" dt="2019-01-03T09:07:58.551" v="61" actId="478"/>
          <ac:spMkLst>
            <pc:docMk/>
            <pc:sldMk cId="906454336" sldId="418"/>
            <ac:spMk id="215" creationId="{0D5466A7-4093-4D0B-87A0-4B4CF3333601}"/>
          </ac:spMkLst>
        </pc:spChg>
        <pc:spChg chg="add del mod ord">
          <ac:chgData name="Alexander Busch" userId="90b24d45-fdd0-4bfb-8852-238adccd2c62" providerId="ADAL" clId="{F67ACF27-1185-4C02-A915-ECF8F74BB9CB}" dt="2019-01-03T09:06:12.807" v="52" actId="478"/>
          <ac:spMkLst>
            <pc:docMk/>
            <pc:sldMk cId="906454336" sldId="418"/>
            <ac:spMk id="216" creationId="{B12CED26-F8A4-42C2-8F7D-46CEDAFEBE0C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7" creationId="{DD56E1BA-A557-42D9-BA75-16B4B28F1E5F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18" creationId="{5E442F5C-B6E4-47BC-AB9F-B62765BBB6BB}"/>
          </ac:spMkLst>
        </pc:spChg>
        <pc:spChg chg="add del mod">
          <ac:chgData name="Alexander Busch" userId="90b24d45-fdd0-4bfb-8852-238adccd2c62" providerId="ADAL" clId="{F67ACF27-1185-4C02-A915-ECF8F74BB9CB}" dt="2019-01-03T09:18:39.503" v="157" actId="478"/>
          <ac:spMkLst>
            <pc:docMk/>
            <pc:sldMk cId="906454336" sldId="418"/>
            <ac:spMk id="219" creationId="{701752D1-CABD-438C-B0ED-F8C8462F709B}"/>
          </ac:spMkLst>
        </pc:spChg>
        <pc:spChg chg="add del mod">
          <ac:chgData name="Alexander Busch" userId="90b24d45-fdd0-4bfb-8852-238adccd2c62" providerId="ADAL" clId="{F67ACF27-1185-4C02-A915-ECF8F74BB9CB}" dt="2019-01-03T09:35:43.128" v="309" actId="478"/>
          <ac:spMkLst>
            <pc:docMk/>
            <pc:sldMk cId="906454336" sldId="418"/>
            <ac:spMk id="220" creationId="{6987EC77-0716-4219-94AD-34FC5BF3F82A}"/>
          </ac:spMkLst>
        </pc:spChg>
        <pc:spChg chg="add mod">
          <ac:chgData name="Alexander Busch" userId="90b24d45-fdd0-4bfb-8852-238adccd2c62" providerId="ADAL" clId="{F67ACF27-1185-4C02-A915-ECF8F74BB9CB}" dt="2019-01-03T09:35:54.023" v="311" actId="14100"/>
          <ac:spMkLst>
            <pc:docMk/>
            <pc:sldMk cId="906454336" sldId="418"/>
            <ac:spMk id="221" creationId="{D4995581-A65E-431A-A67C-4DB7EE09E206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2" creationId="{7010A097-443C-43A3-9435-F6EC1C76DDFE}"/>
          </ac:spMkLst>
        </pc:spChg>
        <pc:spChg chg="add mod">
          <ac:chgData name="Alexander Busch" userId="90b24d45-fdd0-4bfb-8852-238adccd2c62" providerId="ADAL" clId="{F67ACF27-1185-4C02-A915-ECF8F74BB9CB}" dt="2019-01-03T09:36:14.083" v="313" actId="1076"/>
          <ac:spMkLst>
            <pc:docMk/>
            <pc:sldMk cId="906454336" sldId="418"/>
            <ac:spMk id="223" creationId="{4D49457D-6F9E-4EF6-87C6-76CAB06FCCC4}"/>
          </ac:spMkLst>
        </pc:spChg>
        <pc:spChg chg="add mod">
          <ac:chgData name="Alexander Busch" userId="90b24d45-fdd0-4bfb-8852-238adccd2c62" providerId="ADAL" clId="{F67ACF27-1185-4C02-A915-ECF8F74BB9CB}" dt="2019-01-03T09:28:55.370" v="252" actId="164"/>
          <ac:spMkLst>
            <pc:docMk/>
            <pc:sldMk cId="906454336" sldId="418"/>
            <ac:spMk id="225" creationId="{5849279C-0926-46D6-B855-B520BD7139C3}"/>
          </ac:spMkLst>
        </pc:spChg>
        <pc:spChg chg="add mod topLvl">
          <ac:chgData name="Alexander Busch" userId="90b24d45-fdd0-4bfb-8852-238adccd2c62" providerId="ADAL" clId="{F67ACF27-1185-4C02-A915-ECF8F74BB9CB}" dt="2019-01-03T09:33:08.101" v="284" actId="165"/>
          <ac:spMkLst>
            <pc:docMk/>
            <pc:sldMk cId="906454336" sldId="418"/>
            <ac:spMk id="227" creationId="{45F7F260-F62D-45F2-9282-7F3FD42A4231}"/>
          </ac:spMkLst>
        </pc:spChg>
        <pc:spChg chg="add del mod">
          <ac:chgData name="Alexander Busch" userId="90b24d45-fdd0-4bfb-8852-238adccd2c62" providerId="ADAL" clId="{F67ACF27-1185-4C02-A915-ECF8F74BB9CB}" dt="2019-01-03T09:36:41.033" v="318" actId="478"/>
          <ac:spMkLst>
            <pc:docMk/>
            <pc:sldMk cId="906454336" sldId="418"/>
            <ac:spMk id="228" creationId="{267D8617-8AAC-4E99-B1F6-DE9FF3AE4964}"/>
          </ac:spMkLst>
        </pc:spChg>
        <pc:spChg chg="add del mod">
          <ac:chgData name="Alexander Busch" userId="90b24d45-fdd0-4bfb-8852-238adccd2c62" providerId="ADAL" clId="{F67ACF27-1185-4C02-A915-ECF8F74BB9CB}" dt="2019-01-03T09:34:53.108" v="300" actId="478"/>
          <ac:spMkLst>
            <pc:docMk/>
            <pc:sldMk cId="906454336" sldId="418"/>
            <ac:spMk id="229" creationId="{52390B4B-AC45-492C-B441-592C9E624827}"/>
          </ac:spMkLst>
        </pc:spChg>
        <pc:spChg chg="add del mod">
          <ac:chgData name="Alexander Busch" userId="90b24d45-fdd0-4bfb-8852-238adccd2c62" providerId="ADAL" clId="{F67ACF27-1185-4C02-A915-ECF8F74BB9CB}" dt="2019-01-03T09:35:34.869" v="307" actId="478"/>
          <ac:spMkLst>
            <pc:docMk/>
            <pc:sldMk cId="906454336" sldId="418"/>
            <ac:spMk id="230" creationId="{E8A38EF2-759E-4251-8C01-B78EAEE5D870}"/>
          </ac:spMkLst>
        </pc:spChg>
        <pc:spChg chg="add mod">
          <ac:chgData name="Alexander Busch" userId="90b24d45-fdd0-4bfb-8852-238adccd2c62" providerId="ADAL" clId="{F67ACF27-1185-4C02-A915-ECF8F74BB9CB}" dt="2019-01-03T09:36:29.285" v="316" actId="14100"/>
          <ac:spMkLst>
            <pc:docMk/>
            <pc:sldMk cId="906454336" sldId="418"/>
            <ac:spMk id="231" creationId="{58943F91-0DFA-4979-AAD1-14C34752B313}"/>
          </ac:spMkLst>
        </pc:spChg>
        <pc:spChg chg="add mod">
          <ac:chgData name="Alexander Busch" userId="90b24d45-fdd0-4bfb-8852-238adccd2c62" providerId="ADAL" clId="{F67ACF27-1185-4C02-A915-ECF8F74BB9CB}" dt="2019-01-03T09:36:26.113" v="315" actId="14100"/>
          <ac:spMkLst>
            <pc:docMk/>
            <pc:sldMk cId="906454336" sldId="418"/>
            <ac:spMk id="232" creationId="{D1E7980F-055C-4A82-8CC6-49DC4066BE2A}"/>
          </ac:spMkLst>
        </pc:spChg>
        <pc:spChg chg="add del mod">
          <ac:chgData name="Alexander Busch" userId="90b24d45-fdd0-4bfb-8852-238adccd2c62" providerId="ADAL" clId="{F67ACF27-1185-4C02-A915-ECF8F74BB9CB}" dt="2019-01-03T09:36:44.242" v="319" actId="478"/>
          <ac:spMkLst>
            <pc:docMk/>
            <pc:sldMk cId="906454336" sldId="418"/>
            <ac:spMk id="233" creationId="{E5672360-2071-4745-A9C4-18CA5C6AD254}"/>
          </ac:spMkLst>
        </pc:spChg>
        <pc:spChg chg="add mod">
          <ac:chgData name="Alexander Busch" userId="90b24d45-fdd0-4bfb-8852-238adccd2c62" providerId="ADAL" clId="{F67ACF27-1185-4C02-A915-ECF8F74BB9CB}" dt="2019-01-03T09:37:02.735" v="323" actId="14100"/>
          <ac:spMkLst>
            <pc:docMk/>
            <pc:sldMk cId="906454336" sldId="418"/>
            <ac:spMk id="234" creationId="{91890B2D-90D6-4A05-BE16-525332C69CB0}"/>
          </ac:spMkLst>
        </pc:spChg>
        <pc:grpChg chg="add mod">
          <ac:chgData name="Alexander Busch" userId="90b24d45-fdd0-4bfb-8852-238adccd2c62" providerId="ADAL" clId="{F67ACF27-1185-4C02-A915-ECF8F74BB9CB}" dt="2019-01-03T09:32:07.765" v="276" actId="1076"/>
          <ac:grpSpMkLst>
            <pc:docMk/>
            <pc:sldMk cId="906454336" sldId="418"/>
            <ac:grpSpMk id="5" creationId="{8468237B-C45E-4A58-B49A-D3040406CD1E}"/>
          </ac:grpSpMkLst>
        </pc:grpChg>
        <pc:grpChg chg="add del mod">
          <ac:chgData name="Alexander Busch" userId="90b24d45-fdd0-4bfb-8852-238adccd2c62" providerId="ADAL" clId="{F67ACF27-1185-4C02-A915-ECF8F74BB9CB}" dt="2019-01-03T09:33:08.101" v="284" actId="165"/>
          <ac:grpSpMkLst>
            <pc:docMk/>
            <pc:sldMk cId="906454336" sldId="418"/>
            <ac:grpSpMk id="6" creationId="{F2E28905-B461-425B-9AC5-5D11167132B8}"/>
          </ac:grpSpMkLst>
        </pc:grpChg>
        <pc:grpChg chg="add del mod ord topLvl">
          <ac:chgData name="Alexander Busch" userId="90b24d45-fdd0-4bfb-8852-238adccd2c62" providerId="ADAL" clId="{F67ACF27-1185-4C02-A915-ECF8F74BB9CB}" dt="2019-01-03T09:33:16.078" v="285" actId="1076"/>
          <ac:grpSpMkLst>
            <pc:docMk/>
            <pc:sldMk cId="906454336" sldId="418"/>
            <ac:grpSpMk id="19" creationId="{82AE7DE9-D8FB-4BDC-ADF8-AA5C1D209EAB}"/>
          </ac:grpSpMkLst>
        </pc:grpChg>
        <pc:grpChg chg="add del mod">
          <ac:chgData name="Alexander Busch" userId="90b24d45-fdd0-4bfb-8852-238adccd2c62" providerId="ADAL" clId="{F67ACF27-1185-4C02-A915-ECF8F74BB9CB}" dt="2019-01-03T09:02:29.230" v="19" actId="478"/>
          <ac:grpSpMkLst>
            <pc:docMk/>
            <pc:sldMk cId="906454336" sldId="418"/>
            <ac:grpSpMk id="171" creationId="{DC483286-9E44-413C-A93E-CA91B2535B28}"/>
          </ac:grpSpMkLst>
        </pc:grpChg>
        <pc:graphicFrameChg chg="del">
          <ac:chgData name="Alexander Busch" userId="90b24d45-fdd0-4bfb-8852-238adccd2c62" providerId="ADAL" clId="{F67ACF27-1185-4C02-A915-ECF8F74BB9CB}" dt="2019-01-03T09:09:15.675" v="74" actId="478"/>
          <ac:graphicFrameMkLst>
            <pc:docMk/>
            <pc:sldMk cId="906454336" sldId="418"/>
            <ac:graphicFrameMk id="96" creationId="{14710CAE-1355-4CF0-9D34-F3DB5A9FF62B}"/>
          </ac:graphicFrameMkLst>
        </pc:graphicFrameChg>
        <pc:graphicFrameChg chg="del">
          <ac:chgData name="Alexander Busch" userId="90b24d45-fdd0-4bfb-8852-238adccd2c62" providerId="ADAL" clId="{F67ACF27-1185-4C02-A915-ECF8F74BB9CB}" dt="2019-01-03T09:09:21.131" v="75" actId="478"/>
          <ac:graphicFrameMkLst>
            <pc:docMk/>
            <pc:sldMk cId="906454336" sldId="418"/>
            <ac:graphicFrameMk id="138" creationId="{33CEE7CE-0155-4655-B3D6-C3B2E210CB9E}"/>
          </ac:graphicFrameMkLst>
        </pc:graphicFrameChg>
        <pc:picChg chg="add del">
          <ac:chgData name="Alexander Busch" userId="90b24d45-fdd0-4bfb-8852-238adccd2c62" providerId="ADAL" clId="{F67ACF27-1185-4C02-A915-ECF8F74BB9CB}" dt="2019-01-03T09:00:22.898" v="10"/>
          <ac:picMkLst>
            <pc:docMk/>
            <pc:sldMk cId="906454336" sldId="418"/>
            <ac:picMk id="2" creationId="{E5FA2B2A-838D-4FE2-8678-FED3F6006462}"/>
          </ac:picMkLst>
        </pc:picChg>
        <pc:picChg chg="add mod">
          <ac:chgData name="Alexander Busch" userId="90b24d45-fdd0-4bfb-8852-238adccd2c62" providerId="ADAL" clId="{F67ACF27-1185-4C02-A915-ECF8F74BB9CB}" dt="2019-01-03T09:28:55.370" v="252" actId="164"/>
          <ac:picMkLst>
            <pc:docMk/>
            <pc:sldMk cId="906454336" sldId="418"/>
            <ac:picMk id="82" creationId="{51803C5D-57E3-480B-99DD-85F87DE5EC0D}"/>
          </ac:picMkLst>
        </pc:picChg>
        <pc:picChg chg="add del mod">
          <ac:chgData name="Alexander Busch" userId="90b24d45-fdd0-4bfb-8852-238adccd2c62" providerId="ADAL" clId="{F67ACF27-1185-4C02-A915-ECF8F74BB9CB}" dt="2019-01-03T09:03:13.701" v="25" actId="478"/>
          <ac:picMkLst>
            <pc:docMk/>
            <pc:sldMk cId="906454336" sldId="418"/>
            <ac:picMk id="202" creationId="{7F8F2AEF-99D0-4C5A-AD61-6634C1E300CD}"/>
          </ac:picMkLst>
        </pc:picChg>
        <pc:picChg chg="add mod">
          <ac:chgData name="Alexander Busch" userId="90b24d45-fdd0-4bfb-8852-238adccd2c62" providerId="ADAL" clId="{F67ACF27-1185-4C02-A915-ECF8F74BB9CB}" dt="2019-01-03T09:22:09.516" v="196" actId="571"/>
          <ac:picMkLst>
            <pc:docMk/>
            <pc:sldMk cId="906454336" sldId="418"/>
            <ac:picMk id="224" creationId="{F31887CA-4E7A-4FCD-9E22-CA644C49CCA1}"/>
          </ac:picMkLst>
        </pc:picChg>
        <pc:picChg chg="add mod">
          <ac:chgData name="Alexander Busch" userId="90b24d45-fdd0-4bfb-8852-238adccd2c62" providerId="ADAL" clId="{F67ACF27-1185-4C02-A915-ECF8F74BB9CB}" dt="2019-01-03T09:22:31.777" v="213" actId="571"/>
          <ac:picMkLst>
            <pc:docMk/>
            <pc:sldMk cId="906454336" sldId="418"/>
            <ac:picMk id="226" creationId="{820DC224-8D1E-4B82-ABCF-253B1C380401}"/>
          </ac:picMkLst>
        </pc:picChg>
        <pc:cxnChg chg="add del mod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92" creationId="{52FC8FD0-4E6B-473D-975A-AA5BBFB26EB5}"/>
          </ac:cxnSpMkLst>
        </pc:cxnChg>
        <pc:cxnChg chg="del">
          <ac:chgData name="Alexander Busch" userId="90b24d45-fdd0-4bfb-8852-238adccd2c62" providerId="ADAL" clId="{F67ACF27-1185-4C02-A915-ECF8F74BB9CB}" dt="2019-01-03T09:09:37.205" v="78" actId="478"/>
          <ac:cxnSpMkLst>
            <pc:docMk/>
            <pc:sldMk cId="906454336" sldId="418"/>
            <ac:cxnSpMk id="94" creationId="{6FCDB118-2F58-4D64-AEC1-D8A6C5DACF00}"/>
          </ac:cxnSpMkLst>
        </pc:cxnChg>
        <pc:cxnChg chg="add del">
          <ac:chgData name="Alexander Busch" userId="90b24d45-fdd0-4bfb-8852-238adccd2c62" providerId="ADAL" clId="{F67ACF27-1185-4C02-A915-ECF8F74BB9CB}" dt="2019-01-03T09:00:00.117" v="5" actId="478"/>
          <ac:cxnSpMkLst>
            <pc:docMk/>
            <pc:sldMk cId="906454336" sldId="418"/>
            <ac:cxnSpMk id="174" creationId="{37A2CED5-E9A0-43D0-AACA-FC0F4BE4797A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0" creationId="{EE1060FB-23D3-49C7-A6D5-254629EE9FE6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1" creationId="{F962F87F-8A99-41D5-B377-454A050C862C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2" creationId="{26480893-1FB4-468A-88C8-1C8147ED34B3}"/>
          </ac:cxnSpMkLst>
        </pc:cxnChg>
        <pc:cxnChg chg="mod">
          <ac:chgData name="Alexander Busch" userId="90b24d45-fdd0-4bfb-8852-238adccd2c62" providerId="ADAL" clId="{F67ACF27-1185-4C02-A915-ECF8F74BB9CB}" dt="2019-01-03T09:02:29.230" v="19" actId="478"/>
          <ac:cxnSpMkLst>
            <pc:docMk/>
            <pc:sldMk cId="906454336" sldId="418"/>
            <ac:cxnSpMk id="183" creationId="{0AF3F4BE-F61B-41A1-977E-46372A2283BE}"/>
          </ac:cxnSpMkLst>
        </pc:cxnChg>
        <pc:cxnChg chg="add mod">
          <ac:chgData name="Alexander Busch" userId="90b24d45-fdd0-4bfb-8852-238adccd2c62" providerId="ADAL" clId="{F67ACF27-1185-4C02-A915-ECF8F74BB9CB}" dt="2019-01-03T09:06:50.947" v="55" actId="1076"/>
          <ac:cxnSpMkLst>
            <pc:docMk/>
            <pc:sldMk cId="906454336" sldId="418"/>
            <ac:cxnSpMk id="212" creationId="{D2FDEA6F-2233-4F8C-B68D-BE7F3704B797}"/>
          </ac:cxnSpMkLst>
        </pc:cxnChg>
      </pc:sldChg>
      <pc:sldMasterChg chg="modSldLayout">
        <pc:chgData name="Alexander Busch" userId="90b24d45-fdd0-4bfb-8852-238adccd2c62" providerId="ADAL" clId="{F67ACF27-1185-4C02-A915-ECF8F74BB9CB}" dt="2019-01-03T09:00:13.662" v="8"/>
        <pc:sldMasterMkLst>
          <pc:docMk/>
          <pc:sldMasterMk cId="3542989125" sldId="2147483665"/>
        </pc:sldMasterMkLst>
        <pc:sldLayoutChg chg="addSp delSp">
          <pc:chgData name="Alexander Busch" userId="90b24d45-fdd0-4bfb-8852-238adccd2c62" providerId="ADAL" clId="{F67ACF27-1185-4C02-A915-ECF8F74BB9CB}" dt="2019-01-03T09:00:13.662" v="8"/>
          <pc:sldLayoutMkLst>
            <pc:docMk/>
            <pc:sldMasterMk cId="3542989125" sldId="2147483665"/>
            <pc:sldLayoutMk cId="295455040" sldId="2147483676"/>
          </pc:sldLayoutMkLst>
          <pc:picChg chg="add del">
            <ac:chgData name="Alexander Busch" userId="90b24d45-fdd0-4bfb-8852-238adccd2c62" providerId="ADAL" clId="{F67ACF27-1185-4C02-A915-ECF8F74BB9CB}" dt="2019-01-03T09:00:13.662" v="8"/>
            <ac:picMkLst>
              <pc:docMk/>
              <pc:sldMasterMk cId="3542989125" sldId="2147483665"/>
              <pc:sldLayoutMk cId="295455040" sldId="2147483676"/>
              <ac:picMk id="5" creationId="{27C61E2D-48B1-4013-B457-00BC01B52A48}"/>
            </ac:picMkLst>
          </pc:picChg>
        </pc:sldLayoutChg>
      </pc:sldMasterChg>
    </pc:docChg>
  </pc:docChgLst>
  <pc:docChgLst>
    <pc:chgData name="Alexander Busch" userId="90b24d45-fdd0-4bfb-8852-238adccd2c62" providerId="ADAL" clId="{CF5927E7-0245-4718-A6F8-DA9038CAD7E3}"/>
    <pc:docChg chg="undo custSel modSld">
      <pc:chgData name="Alexander Busch" userId="90b24d45-fdd0-4bfb-8852-238adccd2c62" providerId="ADAL" clId="{CF5927E7-0245-4718-A6F8-DA9038CAD7E3}" dt="2019-01-03T11:42:00.227" v="59" actId="1076"/>
      <pc:docMkLst>
        <pc:docMk/>
      </pc:docMkLst>
      <pc:sldChg chg="addSp delSp modSp delAnim">
        <pc:chgData name="Alexander Busch" userId="90b24d45-fdd0-4bfb-8852-238adccd2c62" providerId="ADAL" clId="{CF5927E7-0245-4718-A6F8-DA9038CAD7E3}" dt="2019-01-03T11:42:00.227" v="59" actId="1076"/>
        <pc:sldMkLst>
          <pc:docMk/>
          <pc:sldMk cId="906454336" sldId="418"/>
        </pc:sldMkLst>
        <pc:spChg chg="add del mod">
          <ac:chgData name="Alexander Busch" userId="90b24d45-fdd0-4bfb-8852-238adccd2c62" providerId="ADAL" clId="{CF5927E7-0245-4718-A6F8-DA9038CAD7E3}" dt="2019-01-03T11:38:22.218" v="21" actId="478"/>
          <ac:spMkLst>
            <pc:docMk/>
            <pc:sldMk cId="906454336" sldId="418"/>
            <ac:spMk id="89" creationId="{AAB99E54-B81C-4745-AF22-2F2351FDDDCB}"/>
          </ac:spMkLst>
        </pc:spChg>
        <pc:spChg chg="add mod">
          <ac:chgData name="Alexander Busch" userId="90b24d45-fdd0-4bfb-8852-238adccd2c62" providerId="ADAL" clId="{CF5927E7-0245-4718-A6F8-DA9038CAD7E3}" dt="2019-01-03T11:41:06.992" v="49" actId="14100"/>
          <ac:spMkLst>
            <pc:docMk/>
            <pc:sldMk cId="906454336" sldId="418"/>
            <ac:spMk id="91" creationId="{BCD76368-4792-4757-B8BC-EE921F41B65E}"/>
          </ac:spMkLst>
        </pc:spChg>
        <pc:spChg chg="mod">
          <ac:chgData name="Alexander Busch" userId="90b24d45-fdd0-4bfb-8852-238adccd2c62" providerId="ADAL" clId="{CF5927E7-0245-4718-A6F8-DA9038CAD7E3}" dt="2019-01-03T11:40:21.158" v="43" actId="20577"/>
          <ac:spMkLst>
            <pc:docMk/>
            <pc:sldMk cId="906454336" sldId="418"/>
            <ac:spMk id="164" creationId="{368F2DA3-B3CF-4217-966C-0B08FD482B27}"/>
          </ac:spMkLst>
        </pc:spChg>
        <pc:spChg chg="mod">
          <ac:chgData name="Alexander Busch" userId="90b24d45-fdd0-4bfb-8852-238adccd2c62" providerId="ADAL" clId="{CF5927E7-0245-4718-A6F8-DA9038CAD7E3}" dt="2019-01-03T11:36:55.719" v="2" actId="1076"/>
          <ac:spMkLst>
            <pc:docMk/>
            <pc:sldMk cId="906454336" sldId="418"/>
            <ac:spMk id="168" creationId="{EBA7C58B-7696-4C97-9BC8-6228816E67D3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10" creationId="{BAD7A263-00E1-46F7-A275-6A693B94203D}"/>
          </ac:spMkLst>
        </pc:spChg>
        <pc:spChg chg="del">
          <ac:chgData name="Alexander Busch" userId="90b24d45-fdd0-4bfb-8852-238adccd2c62" providerId="ADAL" clId="{CF5927E7-0245-4718-A6F8-DA9038CAD7E3}" dt="2019-01-03T11:39:47.844" v="27" actId="478"/>
          <ac:spMkLst>
            <pc:docMk/>
            <pc:sldMk cId="906454336" sldId="418"/>
            <ac:spMk id="213" creationId="{7D5A2F0B-92C9-409F-B735-819E4CC6CDF9}"/>
          </ac:spMkLst>
        </pc:spChg>
        <pc:spChg chg="mod">
          <ac:chgData name="Alexander Busch" userId="90b24d45-fdd0-4bfb-8852-238adccd2c62" providerId="ADAL" clId="{CF5927E7-0245-4718-A6F8-DA9038CAD7E3}" dt="2019-01-03T11:38:29.132" v="23" actId="108"/>
          <ac:spMkLst>
            <pc:docMk/>
            <pc:sldMk cId="906454336" sldId="418"/>
            <ac:spMk id="222" creationId="{7010A097-443C-43A3-9435-F6EC1C76DDFE}"/>
          </ac:spMkLst>
        </pc:spChg>
        <pc:spChg chg="mod">
          <ac:chgData name="Alexander Busch" userId="90b24d45-fdd0-4bfb-8852-238adccd2c62" providerId="ADAL" clId="{CF5927E7-0245-4718-A6F8-DA9038CAD7E3}" dt="2019-01-03T11:39:41.352" v="26" actId="1076"/>
          <ac:spMkLst>
            <pc:docMk/>
            <pc:sldMk cId="906454336" sldId="418"/>
            <ac:spMk id="223" creationId="{4D49457D-6F9E-4EF6-87C6-76CAB06FCCC4}"/>
          </ac:spMkLst>
        </pc:spChg>
        <pc:spChg chg="mod">
          <ac:chgData name="Alexander Busch" userId="90b24d45-fdd0-4bfb-8852-238adccd2c62" providerId="ADAL" clId="{CF5927E7-0245-4718-A6F8-DA9038CAD7E3}" dt="2019-01-03T11:42:00.227" v="59" actId="1076"/>
          <ac:spMkLst>
            <pc:docMk/>
            <pc:sldMk cId="906454336" sldId="418"/>
            <ac:spMk id="225" creationId="{5849279C-0926-46D6-B855-B520BD7139C3}"/>
          </ac:spMkLst>
        </pc:spChg>
        <pc:spChg chg="mod">
          <ac:chgData name="Alexander Busch" userId="90b24d45-fdd0-4bfb-8852-238adccd2c62" providerId="ADAL" clId="{CF5927E7-0245-4718-A6F8-DA9038CAD7E3}" dt="2019-01-03T11:38:26.184" v="22" actId="108"/>
          <ac:spMkLst>
            <pc:docMk/>
            <pc:sldMk cId="906454336" sldId="418"/>
            <ac:spMk id="234" creationId="{91890B2D-90D6-4A05-BE16-525332C69CB0}"/>
          </ac:spMkLst>
        </pc:spChg>
        <pc:grpChg chg="mod">
          <ac:chgData name="Alexander Busch" userId="90b24d45-fdd0-4bfb-8852-238adccd2c62" providerId="ADAL" clId="{CF5927E7-0245-4718-A6F8-DA9038CAD7E3}" dt="2019-01-03T11:40:35.359" v="44" actId="1076"/>
          <ac:grpSpMkLst>
            <pc:docMk/>
            <pc:sldMk cId="906454336" sldId="418"/>
            <ac:grpSpMk id="19" creationId="{82AE7DE9-D8FB-4BDC-ADF8-AA5C1D209EAB}"/>
          </ac:grpSpMkLst>
        </pc:grpChg>
        <pc:cxnChg chg="add mod">
          <ac:chgData name="Alexander Busch" userId="90b24d45-fdd0-4bfb-8852-238adccd2c62" providerId="ADAL" clId="{CF5927E7-0245-4718-A6F8-DA9038CAD7E3}" dt="2019-01-03T11:41:18.792" v="51" actId="14100"/>
          <ac:cxnSpMkLst>
            <pc:docMk/>
            <pc:sldMk cId="906454336" sldId="418"/>
            <ac:cxnSpMk id="90" creationId="{69CFEE9E-F100-4CD3-864C-D9AD9BE5F947}"/>
          </ac:cxnSpMkLst>
        </pc:cxnChg>
        <pc:cxnChg chg="del mod">
          <ac:chgData name="Alexander Busch" userId="90b24d45-fdd0-4bfb-8852-238adccd2c62" providerId="ADAL" clId="{CF5927E7-0245-4718-A6F8-DA9038CAD7E3}" dt="2019-01-03T11:39:47.844" v="27" actId="478"/>
          <ac:cxnSpMkLst>
            <pc:docMk/>
            <pc:sldMk cId="906454336" sldId="418"/>
            <ac:cxnSpMk id="212" creationId="{D2FDEA6F-2233-4F8C-B68D-BE7F3704B79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30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303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B1F475-EDF0-4300-B2A3-A3EE950BC5A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1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806450" y="361950"/>
            <a:ext cx="8712200" cy="4433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611" y="5117311"/>
            <a:ext cx="5962097" cy="43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62597" y="9632269"/>
            <a:ext cx="5068111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601" y="9630491"/>
            <a:ext cx="893986" cy="36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8C9B600-13F2-477B-9B27-D486030FA69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27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fontAlgn="base">
      <a:spcBef>
        <a:spcPct val="30000"/>
      </a:spcBef>
      <a:spcAft>
        <a:spcPct val="0"/>
      </a:spcAft>
      <a:buFont typeface="Arial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06450" y="361950"/>
            <a:ext cx="8712200" cy="4433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B600-13F2-477B-9B27-D486030FA691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9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5pPr>
      <a:lvl6pPr marL="4571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6pPr>
      <a:lvl7pPr marL="9143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7pPr>
      <a:lvl8pPr marL="13715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8pPr>
      <a:lvl9pPr marL="1828741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hangingPunct="1">
        <a:spcBef>
          <a:spcPts val="400"/>
        </a:spcBef>
        <a:spcAft>
          <a:spcPts val="400"/>
        </a:spcAft>
        <a:buClr>
          <a:schemeClr val="bg2"/>
        </a:buClr>
        <a:buFont typeface="Arial" charset="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0969" indent="-179382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352414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542907" indent="-188907" algn="l" rtl="0" eaLnBrk="1" fontAlgn="base" hangingPunct="1">
        <a:spcBef>
          <a:spcPts val="400"/>
        </a:spcBef>
        <a:spcAft>
          <a:spcPts val="4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714351" indent="-169857" algn="l" rtl="0" eaLnBrk="1" fontAlgn="base" hangingPunct="1">
        <a:spcBef>
          <a:spcPts val="400"/>
        </a:spcBef>
        <a:spcAft>
          <a:spcPts val="4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5pPr>
      <a:lvl6pPr marL="117153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6pPr>
      <a:lvl7pPr marL="162872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7pPr>
      <a:lvl8pPr marL="2085907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8pPr>
      <a:lvl9pPr marL="2543092" indent="-169857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5">
            <a:extLst>
              <a:ext uri="{FF2B5EF4-FFF2-40B4-BE49-F238E27FC236}">
                <a16:creationId xmlns:a16="http://schemas.microsoft.com/office/drawing/2014/main" id="{F1767555-46EB-4F5B-9AE2-65439BFDD896}"/>
              </a:ext>
            </a:extLst>
          </p:cNvPr>
          <p:cNvSpPr/>
          <p:nvPr/>
        </p:nvSpPr>
        <p:spPr>
          <a:xfrm>
            <a:off x="6833592" y="1935708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ounded Rectangle 6">
            <a:extLst>
              <a:ext uri="{FF2B5EF4-FFF2-40B4-BE49-F238E27FC236}">
                <a16:creationId xmlns:a16="http://schemas.microsoft.com/office/drawing/2014/main" id="{60354655-3219-4F73-9F5F-17713280DFED}"/>
              </a:ext>
            </a:extLst>
          </p:cNvPr>
          <p:cNvSpPr/>
          <p:nvPr/>
        </p:nvSpPr>
        <p:spPr>
          <a:xfrm>
            <a:off x="6757392" y="2011908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Rounded Rectangle 7">
            <a:extLst>
              <a:ext uri="{FF2B5EF4-FFF2-40B4-BE49-F238E27FC236}">
                <a16:creationId xmlns:a16="http://schemas.microsoft.com/office/drawing/2014/main" id="{A2722104-D51E-4F42-942D-3418DA966093}"/>
              </a:ext>
            </a:extLst>
          </p:cNvPr>
          <p:cNvSpPr/>
          <p:nvPr/>
        </p:nvSpPr>
        <p:spPr>
          <a:xfrm>
            <a:off x="6833592" y="3591892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Rounded Rectangle 8">
            <a:extLst>
              <a:ext uri="{FF2B5EF4-FFF2-40B4-BE49-F238E27FC236}">
                <a16:creationId xmlns:a16="http://schemas.microsoft.com/office/drawing/2014/main" id="{80619302-35EE-49B9-A442-6E95ADBEE839}"/>
              </a:ext>
            </a:extLst>
          </p:cNvPr>
          <p:cNvSpPr/>
          <p:nvPr/>
        </p:nvSpPr>
        <p:spPr>
          <a:xfrm>
            <a:off x="6757392" y="3668092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" name="Rounded Rectangle 9">
            <a:extLst>
              <a:ext uri="{FF2B5EF4-FFF2-40B4-BE49-F238E27FC236}">
                <a16:creationId xmlns:a16="http://schemas.microsoft.com/office/drawing/2014/main" id="{B15797D4-C7AD-45AA-A7FE-E2BE66B6BC31}"/>
              </a:ext>
            </a:extLst>
          </p:cNvPr>
          <p:cNvSpPr/>
          <p:nvPr/>
        </p:nvSpPr>
        <p:spPr>
          <a:xfrm>
            <a:off x="6833592" y="207516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E5680E0B-EFF4-4E93-B7B9-04FAD8026E2D}"/>
              </a:ext>
            </a:extLst>
          </p:cNvPr>
          <p:cNvSpPr/>
          <p:nvPr/>
        </p:nvSpPr>
        <p:spPr>
          <a:xfrm>
            <a:off x="6757392" y="283716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Rounded Rectangle 17">
            <a:extLst>
              <a:ext uri="{FF2B5EF4-FFF2-40B4-BE49-F238E27FC236}">
                <a16:creationId xmlns:a16="http://schemas.microsoft.com/office/drawing/2014/main" id="{37AD0966-F518-4C51-A297-B978A2304EAB}"/>
              </a:ext>
            </a:extLst>
          </p:cNvPr>
          <p:cNvSpPr/>
          <p:nvPr/>
        </p:nvSpPr>
        <p:spPr>
          <a:xfrm>
            <a:off x="6681192" y="359916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1D RT/</a:t>
            </a:r>
            <a:br>
              <a:rPr lang="nb-NO" sz="1500" b="1" dirty="0">
                <a:solidFill>
                  <a:srgbClr val="000000"/>
                </a:solidFill>
                <a:latin typeface="Arial" charset="0"/>
              </a:rPr>
            </a:b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mechanistic</a:t>
            </a: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/</a:t>
            </a:r>
            <a:br>
              <a:rPr lang="nb-NO" sz="1500" b="1" dirty="0">
                <a:solidFill>
                  <a:srgbClr val="000000"/>
                </a:solidFill>
                <a:latin typeface="Arial" charset="0"/>
              </a:rPr>
            </a:b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phenomenologic</a:t>
            </a: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models</a:t>
            </a: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Rounded Rectangle 18">
            <a:extLst>
              <a:ext uri="{FF2B5EF4-FFF2-40B4-BE49-F238E27FC236}">
                <a16:creationId xmlns:a16="http://schemas.microsoft.com/office/drawing/2014/main" id="{C6010B8E-890E-4954-ACE7-60E80B897A87}"/>
              </a:ext>
            </a:extLst>
          </p:cNvPr>
          <p:cNvSpPr/>
          <p:nvPr/>
        </p:nvSpPr>
        <p:spPr>
          <a:xfrm>
            <a:off x="6681192" y="3744292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3D CFD </a:t>
            </a: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models</a:t>
            </a: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8" name="Rounded Rectangle 19">
            <a:extLst>
              <a:ext uri="{FF2B5EF4-FFF2-40B4-BE49-F238E27FC236}">
                <a16:creationId xmlns:a16="http://schemas.microsoft.com/office/drawing/2014/main" id="{EBA7C58B-7696-4C97-9BC8-6228816E67D3}"/>
              </a:ext>
            </a:extLst>
          </p:cNvPr>
          <p:cNvSpPr/>
          <p:nvPr/>
        </p:nvSpPr>
        <p:spPr>
          <a:xfrm>
            <a:off x="6681192" y="2088108"/>
            <a:ext cx="2880000" cy="10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1D RT/</a:t>
            </a:r>
            <a:br>
              <a:rPr lang="nb-NO" sz="1500" b="1" dirty="0">
                <a:solidFill>
                  <a:srgbClr val="000000"/>
                </a:solidFill>
                <a:latin typeface="Arial" charset="0"/>
              </a:rPr>
            </a:b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mechanistic</a:t>
            </a: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/</a:t>
            </a:r>
            <a:br>
              <a:rPr lang="nb-NO" sz="1500" b="1" dirty="0">
                <a:solidFill>
                  <a:srgbClr val="000000"/>
                </a:solidFill>
                <a:latin typeface="Arial" charset="0"/>
              </a:rPr>
            </a:b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phenomenologic</a:t>
            </a:r>
            <a:r>
              <a:rPr lang="nb-NO" sz="15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nb-NO" sz="1500" b="1" dirty="0" err="1">
                <a:solidFill>
                  <a:srgbClr val="000000"/>
                </a:solidFill>
                <a:latin typeface="Arial" charset="0"/>
              </a:rPr>
              <a:t>models</a:t>
            </a: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BAD7A263-00E1-46F7-A275-6A693B94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252" y="1489184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nb-NO" altLang="nb-NO" dirty="0" err="1">
                <a:solidFill>
                  <a:srgbClr val="7EBA31"/>
                </a:solidFill>
              </a:rPr>
              <a:t>Improvement</a:t>
            </a:r>
            <a:endParaRPr lang="nb-NO" altLang="nb-NO" dirty="0">
              <a:solidFill>
                <a:srgbClr val="7EBA31"/>
              </a:solidFill>
            </a:endParaRPr>
          </a:p>
        </p:txBody>
      </p:sp>
      <p:sp>
        <p:nvSpPr>
          <p:cNvPr id="221" name="Right Arrow 52">
            <a:extLst>
              <a:ext uri="{FF2B5EF4-FFF2-40B4-BE49-F238E27FC236}">
                <a16:creationId xmlns:a16="http://schemas.microsoft.com/office/drawing/2014/main" id="{D4995581-A65E-431A-A67C-4DB7EE09E206}"/>
              </a:ext>
            </a:extLst>
          </p:cNvPr>
          <p:cNvSpPr/>
          <p:nvPr/>
        </p:nvSpPr>
        <p:spPr>
          <a:xfrm flipH="1">
            <a:off x="3800872" y="503932"/>
            <a:ext cx="2808312" cy="720080"/>
          </a:xfrm>
          <a:prstGeom prst="rightArrow">
            <a:avLst/>
          </a:prstGeom>
          <a:solidFill>
            <a:srgbClr val="7E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nb-NO" sz="15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nb-N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Right Arrow 58">
            <a:extLst>
              <a:ext uri="{FF2B5EF4-FFF2-40B4-BE49-F238E27FC236}">
                <a16:creationId xmlns:a16="http://schemas.microsoft.com/office/drawing/2014/main" id="{7010A097-443C-43A3-9435-F6EC1C76DDFE}"/>
              </a:ext>
            </a:extLst>
          </p:cNvPr>
          <p:cNvSpPr/>
          <p:nvPr/>
        </p:nvSpPr>
        <p:spPr>
          <a:xfrm rot="16200000">
            <a:off x="7994067" y="3223505"/>
            <a:ext cx="469776" cy="503238"/>
          </a:xfrm>
          <a:prstGeom prst="rightArrow">
            <a:avLst/>
          </a:prstGeom>
          <a:solidFill>
            <a:srgbClr val="7E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angle 2">
            <a:extLst>
              <a:ext uri="{FF2B5EF4-FFF2-40B4-BE49-F238E27FC236}">
                <a16:creationId xmlns:a16="http://schemas.microsoft.com/office/drawing/2014/main" id="{4D49457D-6F9E-4EF6-87C6-76CAB06F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252" y="3217376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nb-NO" altLang="nb-NO" dirty="0" err="1">
                <a:solidFill>
                  <a:srgbClr val="7EBA31"/>
                </a:solidFill>
              </a:rPr>
              <a:t>Improvement</a:t>
            </a:r>
            <a:endParaRPr lang="nb-NO" altLang="nb-NO" dirty="0">
              <a:solidFill>
                <a:srgbClr val="7EBA3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68237B-C45E-4A58-B49A-D3040406CD1E}"/>
              </a:ext>
            </a:extLst>
          </p:cNvPr>
          <p:cNvGrpSpPr/>
          <p:nvPr/>
        </p:nvGrpSpPr>
        <p:grpSpPr>
          <a:xfrm>
            <a:off x="200472" y="215900"/>
            <a:ext cx="3528392" cy="1459865"/>
            <a:chOff x="1856656" y="287908"/>
            <a:chExt cx="3119732" cy="1386871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1803C5D-57E3-480B-99DD-85F87DE5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6656" y="287908"/>
              <a:ext cx="3119732" cy="13681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4AA1E3-FCDB-43AA-AED8-DFC17B70965C}"/>
                </a:ext>
              </a:extLst>
            </p:cNvPr>
            <p:cNvSpPr/>
            <p:nvPr/>
          </p:nvSpPr>
          <p:spPr>
            <a:xfrm>
              <a:off x="1928664" y="431924"/>
              <a:ext cx="2454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nb-NO" b="1" dirty="0">
                  <a:solidFill>
                    <a:srgbClr val="000000"/>
                  </a:solidFill>
                </a:rPr>
                <a:t>Real drilling </a:t>
              </a:r>
              <a:r>
                <a:rPr lang="nb-NO" b="1" dirty="0" err="1">
                  <a:solidFill>
                    <a:srgbClr val="000000"/>
                  </a:solidFill>
                </a:rPr>
                <a:t>process</a:t>
              </a:r>
              <a:endParaRPr lang="nb-NO" b="1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849279C-0926-46D6-B855-B520BD7139C3}"/>
                </a:ext>
              </a:extLst>
            </p:cNvPr>
            <p:cNvSpPr/>
            <p:nvPr/>
          </p:nvSpPr>
          <p:spPr>
            <a:xfrm>
              <a:off x="2859973" y="1367772"/>
              <a:ext cx="1278500" cy="307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nb-NO" sz="1500" dirty="0" err="1">
                  <a:solidFill>
                    <a:srgbClr val="000000"/>
                  </a:solidFill>
                </a:rPr>
                <a:t>Wellbore</a:t>
              </a:r>
              <a:r>
                <a:rPr lang="nb-NO" sz="1500" dirty="0">
                  <a:solidFill>
                    <a:srgbClr val="000000"/>
                  </a:solidFill>
                </a:rPr>
                <a:t> </a:t>
              </a:r>
              <a:r>
                <a:rPr lang="nb-NO" sz="1500" dirty="0" err="1">
                  <a:solidFill>
                    <a:srgbClr val="000000"/>
                  </a:solidFill>
                </a:rPr>
                <a:t>scale</a:t>
              </a:r>
              <a:endParaRPr lang="nb-NO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7" name="Rounded Rectangle 11">
            <a:extLst>
              <a:ext uri="{FF2B5EF4-FFF2-40B4-BE49-F238E27FC236}">
                <a16:creationId xmlns:a16="http://schemas.microsoft.com/office/drawing/2014/main" id="{DD56E1BA-A557-42D9-BA75-16B4B28F1E5F}"/>
              </a:ext>
            </a:extLst>
          </p:cNvPr>
          <p:cNvSpPr/>
          <p:nvPr/>
        </p:nvSpPr>
        <p:spPr>
          <a:xfrm>
            <a:off x="494400" y="1944092"/>
            <a:ext cx="3234464" cy="25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8" name="Rounded Rectangle 11">
            <a:extLst>
              <a:ext uri="{FF2B5EF4-FFF2-40B4-BE49-F238E27FC236}">
                <a16:creationId xmlns:a16="http://schemas.microsoft.com/office/drawing/2014/main" id="{5E442F5C-B6E4-47BC-AB9F-B62765BBB6BB}"/>
              </a:ext>
            </a:extLst>
          </p:cNvPr>
          <p:cNvSpPr/>
          <p:nvPr/>
        </p:nvSpPr>
        <p:spPr>
          <a:xfrm>
            <a:off x="347362" y="2088108"/>
            <a:ext cx="3234464" cy="259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nb-NO" sz="15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" name="Rounded Rectangle 14">
            <a:extLst>
              <a:ext uri="{FF2B5EF4-FFF2-40B4-BE49-F238E27FC236}">
                <a16:creationId xmlns:a16="http://schemas.microsoft.com/office/drawing/2014/main" id="{368F2DA3-B3CF-4217-966C-0B08FD482B27}"/>
              </a:ext>
            </a:extLst>
          </p:cNvPr>
          <p:cNvSpPr/>
          <p:nvPr/>
        </p:nvSpPr>
        <p:spPr>
          <a:xfrm>
            <a:off x="200472" y="2232124"/>
            <a:ext cx="3234824" cy="259209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nb-NO" b="1" dirty="0" err="1">
                <a:solidFill>
                  <a:schemeClr val="tx1"/>
                </a:solidFill>
              </a:rPr>
              <a:t>Experimental</a:t>
            </a:r>
            <a:r>
              <a:rPr lang="nb-NO" b="1" dirty="0">
                <a:solidFill>
                  <a:schemeClr val="tx1"/>
                </a:solidFill>
              </a:rPr>
              <a:t> </a:t>
            </a:r>
            <a:r>
              <a:rPr lang="nb-NO" b="1" dirty="0" err="1">
                <a:solidFill>
                  <a:schemeClr val="tx1"/>
                </a:solidFill>
              </a:rPr>
              <a:t>laboratory</a:t>
            </a:r>
            <a:r>
              <a:rPr lang="nb-NO" b="1" dirty="0">
                <a:solidFill>
                  <a:schemeClr val="tx1"/>
                </a:solidFill>
              </a:rPr>
              <a:t> </a:t>
            </a:r>
            <a:r>
              <a:rPr lang="nb-NO" b="1" dirty="0" err="1">
                <a:solidFill>
                  <a:schemeClr val="tx1"/>
                </a:solidFill>
              </a:rPr>
              <a:t>models</a:t>
            </a:r>
            <a:endParaRPr lang="nb-NO" b="1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AE7DE9-D8FB-4BDC-ADF8-AA5C1D209EAB}"/>
              </a:ext>
            </a:extLst>
          </p:cNvPr>
          <p:cNvGrpSpPr>
            <a:grpSpLocks noChangeAspect="1"/>
          </p:cNvGrpSpPr>
          <p:nvPr/>
        </p:nvGrpSpPr>
        <p:grpSpPr>
          <a:xfrm rot="755382">
            <a:off x="360718" y="3187057"/>
            <a:ext cx="2940749" cy="1134039"/>
            <a:chOff x="3150231" y="585187"/>
            <a:chExt cx="4714802" cy="1856309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2EBC71E-3909-410A-8DF5-4B4E5A477DDE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16" y="1368028"/>
              <a:ext cx="4230254" cy="30480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Dot"/>
              <a:headEnd type="none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24E2A88-E42F-4358-80B7-519ABBF37635}"/>
                </a:ext>
              </a:extLst>
            </p:cNvPr>
            <p:cNvGrpSpPr/>
            <p:nvPr/>
          </p:nvGrpSpPr>
          <p:grpSpPr>
            <a:xfrm>
              <a:off x="3150231" y="585187"/>
              <a:ext cx="4714802" cy="1735027"/>
              <a:chOff x="4231456" y="2231209"/>
              <a:chExt cx="8079412" cy="2854987"/>
            </a:xfrm>
          </p:grpSpPr>
          <p:sp>
            <p:nvSpPr>
              <p:cNvPr id="153" name="Can 15">
                <a:extLst>
                  <a:ext uri="{FF2B5EF4-FFF2-40B4-BE49-F238E27FC236}">
                    <a16:creationId xmlns:a16="http://schemas.microsoft.com/office/drawing/2014/main" id="{0801B949-B70D-47C8-A5EC-A60CF5E95365}"/>
                  </a:ext>
                </a:extLst>
              </p:cNvPr>
              <p:cNvSpPr/>
              <p:nvPr/>
            </p:nvSpPr>
            <p:spPr>
              <a:xfrm rot="5642596">
                <a:off x="6948734" y="-275938"/>
                <a:ext cx="2644856" cy="8079412"/>
              </a:xfrm>
              <a:prstGeom prst="can">
                <a:avLst>
                  <a:gd name="adj" fmla="val 5715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BF98CD3-903D-4D48-89AA-62F03B11C3EA}"/>
                  </a:ext>
                </a:extLst>
              </p:cNvPr>
              <p:cNvCxnSpPr/>
              <p:nvPr/>
            </p:nvCxnSpPr>
            <p:spPr>
              <a:xfrm>
                <a:off x="10940106" y="3296613"/>
                <a:ext cx="672813" cy="54854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767ECBC-446A-4F06-A809-FEEDC419332C}"/>
                  </a:ext>
                </a:extLst>
              </p:cNvPr>
              <p:cNvSpPr/>
              <p:nvPr/>
            </p:nvSpPr>
            <p:spPr>
              <a:xfrm rot="5640000">
                <a:off x="10936311" y="3634071"/>
                <a:ext cx="1274242" cy="714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DE51F84-AFA3-425F-A229-B79E8E245B6F}"/>
                  </a:ext>
                </a:extLst>
              </p:cNvPr>
              <p:cNvCxnSpPr/>
              <p:nvPr/>
            </p:nvCxnSpPr>
            <p:spPr>
              <a:xfrm rot="21000000">
                <a:off x="10842955" y="4515310"/>
                <a:ext cx="692407" cy="1744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C2BA0EF-E504-4917-9B08-2A990D56F1B5}"/>
                  </a:ext>
                </a:extLst>
              </p:cNvPr>
              <p:cNvCxnSpPr/>
              <p:nvPr/>
            </p:nvCxnSpPr>
            <p:spPr>
              <a:xfrm>
                <a:off x="5081151" y="2896649"/>
                <a:ext cx="5855789" cy="404622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D686B2F-50D4-486B-8AF3-9714B1A53529}"/>
                  </a:ext>
                </a:extLst>
              </p:cNvPr>
              <p:cNvSpPr/>
              <p:nvPr/>
            </p:nvSpPr>
            <p:spPr>
              <a:xfrm rot="5640000">
                <a:off x="4371130" y="3172488"/>
                <a:ext cx="1274242" cy="714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3DE2142-304C-4D8B-8E99-5F70C9BD6EE5}"/>
                  </a:ext>
                </a:extLst>
              </p:cNvPr>
              <p:cNvCxnSpPr/>
              <p:nvPr/>
            </p:nvCxnSpPr>
            <p:spPr>
              <a:xfrm>
                <a:off x="4971614" y="4163474"/>
                <a:ext cx="5875027" cy="41752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C9F5342-128A-4809-AD02-018DA933A523}"/>
                  </a:ext>
                </a:extLst>
              </p:cNvPr>
              <p:cNvSpPr/>
              <p:nvPr/>
            </p:nvSpPr>
            <p:spPr>
              <a:xfrm rot="5640000">
                <a:off x="3674504" y="2802698"/>
                <a:ext cx="2626112" cy="148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52146B7-E2BA-49CF-B66F-BACFFC365940}"/>
                </a:ext>
              </a:extLst>
            </p:cNvPr>
            <p:cNvSpPr/>
            <p:nvPr/>
          </p:nvSpPr>
          <p:spPr>
            <a:xfrm>
              <a:off x="4689809" y="147876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C5A85A4-406A-4ABC-B4D0-7738DF21FED4}"/>
                </a:ext>
              </a:extLst>
            </p:cNvPr>
            <p:cNvSpPr/>
            <p:nvPr/>
          </p:nvSpPr>
          <p:spPr>
            <a:xfrm>
              <a:off x="4437684" y="139124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DD3E768-00A1-4648-A95E-56AE040BF2D4}"/>
                </a:ext>
              </a:extLst>
            </p:cNvPr>
            <p:cNvSpPr/>
            <p:nvPr/>
          </p:nvSpPr>
          <p:spPr>
            <a:xfrm>
              <a:off x="7295099" y="235397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0BFD7AA-6829-4CBA-8E87-7884A674DA3E}"/>
                </a:ext>
              </a:extLst>
            </p:cNvPr>
            <p:cNvSpPr/>
            <p:nvPr/>
          </p:nvSpPr>
          <p:spPr>
            <a:xfrm>
              <a:off x="7379141" y="231021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8F33972-CD53-4785-A4E4-84D4BBE5A041}"/>
                </a:ext>
              </a:extLst>
            </p:cNvPr>
            <p:cNvSpPr/>
            <p:nvPr/>
          </p:nvSpPr>
          <p:spPr>
            <a:xfrm>
              <a:off x="5744223" y="224919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E85318F-F75B-42E3-8947-54C87182B0C7}"/>
                </a:ext>
              </a:extLst>
            </p:cNvPr>
            <p:cNvSpPr/>
            <p:nvPr/>
          </p:nvSpPr>
          <p:spPr>
            <a:xfrm>
              <a:off x="5392597" y="222135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905B60E-AF92-44BA-8D45-CD80013BC4D1}"/>
                </a:ext>
              </a:extLst>
            </p:cNvPr>
            <p:cNvSpPr/>
            <p:nvPr/>
          </p:nvSpPr>
          <p:spPr>
            <a:xfrm>
              <a:off x="5656013" y="224236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1928951-AC26-4071-87B2-C8CDFC99F8D5}"/>
                </a:ext>
              </a:extLst>
            </p:cNvPr>
            <p:cNvSpPr/>
            <p:nvPr/>
          </p:nvSpPr>
          <p:spPr>
            <a:xfrm>
              <a:off x="5570856" y="223496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A9147B-752F-495B-A5A3-64FEEDF23C3C}"/>
                </a:ext>
              </a:extLst>
            </p:cNvPr>
            <p:cNvSpPr/>
            <p:nvPr/>
          </p:nvSpPr>
          <p:spPr>
            <a:xfrm>
              <a:off x="5488204" y="222269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CC0EF73-20D6-4EE3-8698-07EEA80C126E}"/>
                </a:ext>
              </a:extLst>
            </p:cNvPr>
            <p:cNvSpPr/>
            <p:nvPr/>
          </p:nvSpPr>
          <p:spPr>
            <a:xfrm>
              <a:off x="4059496" y="209141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1AA0CAD-22F9-485B-AD7F-DC7F8A790E5D}"/>
                </a:ext>
              </a:extLst>
            </p:cNvPr>
            <p:cNvSpPr/>
            <p:nvPr/>
          </p:nvSpPr>
          <p:spPr>
            <a:xfrm>
              <a:off x="5950433" y="191636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EAD36A-A8EA-4888-B49F-EFDA0EBA4D60}"/>
                </a:ext>
              </a:extLst>
            </p:cNvPr>
            <p:cNvSpPr/>
            <p:nvPr/>
          </p:nvSpPr>
          <p:spPr>
            <a:xfrm>
              <a:off x="5350590" y="17242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36F3BEE-8D4B-43B9-A494-4644BC713D3E}"/>
                </a:ext>
              </a:extLst>
            </p:cNvPr>
            <p:cNvSpPr/>
            <p:nvPr/>
          </p:nvSpPr>
          <p:spPr>
            <a:xfrm>
              <a:off x="4311621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890A7B9-0286-4DD3-8E7B-AF5F316B3360}"/>
                </a:ext>
              </a:extLst>
            </p:cNvPr>
            <p:cNvSpPr/>
            <p:nvPr/>
          </p:nvSpPr>
          <p:spPr>
            <a:xfrm>
              <a:off x="4563746" y="178508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A7FCC70-C098-4935-8DC8-667685B23EE3}"/>
                </a:ext>
              </a:extLst>
            </p:cNvPr>
            <p:cNvSpPr/>
            <p:nvPr/>
          </p:nvSpPr>
          <p:spPr>
            <a:xfrm>
              <a:off x="4689809" y="86611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F97F7A9-E9F6-43C9-BD4B-C3CB02AF7E4F}"/>
                </a:ext>
              </a:extLst>
            </p:cNvPr>
            <p:cNvSpPr/>
            <p:nvPr/>
          </p:nvSpPr>
          <p:spPr>
            <a:xfrm>
              <a:off x="6622766" y="174132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FCE8008-234B-46C8-8471-2CC64B47CFEB}"/>
                </a:ext>
              </a:extLst>
            </p:cNvPr>
            <p:cNvSpPr/>
            <p:nvPr/>
          </p:nvSpPr>
          <p:spPr>
            <a:xfrm>
              <a:off x="6748829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4579FC2-B08F-406F-880E-247E17F28D0C}"/>
                </a:ext>
              </a:extLst>
            </p:cNvPr>
            <p:cNvSpPr/>
            <p:nvPr/>
          </p:nvSpPr>
          <p:spPr>
            <a:xfrm>
              <a:off x="3891413" y="117243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60E050B-BBBE-4938-840A-36B2F645DE63}"/>
                </a:ext>
              </a:extLst>
            </p:cNvPr>
            <p:cNvSpPr/>
            <p:nvPr/>
          </p:nvSpPr>
          <p:spPr>
            <a:xfrm>
              <a:off x="4160912" y="180007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CDBE87-F45A-474D-960C-BC65AFE2DF71}"/>
                </a:ext>
              </a:extLst>
            </p:cNvPr>
            <p:cNvSpPr/>
            <p:nvPr/>
          </p:nvSpPr>
          <p:spPr>
            <a:xfrm>
              <a:off x="5296981" y="221707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A729B61-6ACB-4AB8-B469-0E241E308F10}"/>
                </a:ext>
              </a:extLst>
            </p:cNvPr>
            <p:cNvSpPr/>
            <p:nvPr/>
          </p:nvSpPr>
          <p:spPr>
            <a:xfrm>
              <a:off x="4945355" y="218923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36138F9-012E-4DA2-B323-03E82EA3DAB4}"/>
                </a:ext>
              </a:extLst>
            </p:cNvPr>
            <p:cNvSpPr/>
            <p:nvPr/>
          </p:nvSpPr>
          <p:spPr>
            <a:xfrm>
              <a:off x="5208771" y="221024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A247EB-132A-4183-AC1B-F4D19126166C}"/>
                </a:ext>
              </a:extLst>
            </p:cNvPr>
            <p:cNvSpPr/>
            <p:nvPr/>
          </p:nvSpPr>
          <p:spPr>
            <a:xfrm>
              <a:off x="5123615" y="220284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64BAB2-713E-48EF-9A6A-A93891E505AA}"/>
                </a:ext>
              </a:extLst>
            </p:cNvPr>
            <p:cNvSpPr/>
            <p:nvPr/>
          </p:nvSpPr>
          <p:spPr>
            <a:xfrm>
              <a:off x="5040963" y="21905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077FE43-1D43-4375-A30A-EDD67ACB99F7}"/>
                </a:ext>
              </a:extLst>
            </p:cNvPr>
            <p:cNvSpPr/>
            <p:nvPr/>
          </p:nvSpPr>
          <p:spPr>
            <a:xfrm>
              <a:off x="5457371" y="214640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3B9ED67-63A5-4E06-B90E-313FA46B8AEA}"/>
                </a:ext>
              </a:extLst>
            </p:cNvPr>
            <p:cNvSpPr/>
            <p:nvPr/>
          </p:nvSpPr>
          <p:spPr>
            <a:xfrm>
              <a:off x="5105746" y="211856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17E58C8-45D9-43DA-BF34-BF8D2BBAD5C7}"/>
                </a:ext>
              </a:extLst>
            </p:cNvPr>
            <p:cNvSpPr/>
            <p:nvPr/>
          </p:nvSpPr>
          <p:spPr>
            <a:xfrm>
              <a:off x="5369161" y="213957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BEF8729-E37E-486C-AE3B-9D30C9901A57}"/>
                </a:ext>
              </a:extLst>
            </p:cNvPr>
            <p:cNvSpPr/>
            <p:nvPr/>
          </p:nvSpPr>
          <p:spPr>
            <a:xfrm>
              <a:off x="5284005" y="213217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56E5A8F-12B0-4257-B075-582EE923FA5F}"/>
                </a:ext>
              </a:extLst>
            </p:cNvPr>
            <p:cNvSpPr/>
            <p:nvPr/>
          </p:nvSpPr>
          <p:spPr>
            <a:xfrm>
              <a:off x="5201353" y="211990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0F2AA97-1FA3-4CD5-A530-F1C12439F002}"/>
                </a:ext>
              </a:extLst>
            </p:cNvPr>
            <p:cNvSpPr/>
            <p:nvPr/>
          </p:nvSpPr>
          <p:spPr>
            <a:xfrm>
              <a:off x="6188380" y="228131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6B573E3-A0F6-4170-9E28-8EF98871F503}"/>
                </a:ext>
              </a:extLst>
            </p:cNvPr>
            <p:cNvSpPr/>
            <p:nvPr/>
          </p:nvSpPr>
          <p:spPr>
            <a:xfrm>
              <a:off x="5836754" y="225347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F6B7BC-57CE-4757-84EC-6D4887EE11A3}"/>
                </a:ext>
              </a:extLst>
            </p:cNvPr>
            <p:cNvSpPr/>
            <p:nvPr/>
          </p:nvSpPr>
          <p:spPr>
            <a:xfrm>
              <a:off x="6100170" y="2274487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3611A8E-2B98-49CE-A108-9D6737827E98}"/>
                </a:ext>
              </a:extLst>
            </p:cNvPr>
            <p:cNvSpPr/>
            <p:nvPr/>
          </p:nvSpPr>
          <p:spPr>
            <a:xfrm>
              <a:off x="6015014" y="226708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61B211-EDC7-46AF-B14B-CFBFC9EF3BBD}"/>
                </a:ext>
              </a:extLst>
            </p:cNvPr>
            <p:cNvSpPr/>
            <p:nvPr/>
          </p:nvSpPr>
          <p:spPr>
            <a:xfrm>
              <a:off x="5932362" y="225481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2D892E7-1753-4309-88F6-1898CE3137CD}"/>
                </a:ext>
              </a:extLst>
            </p:cNvPr>
            <p:cNvSpPr/>
            <p:nvPr/>
          </p:nvSpPr>
          <p:spPr>
            <a:xfrm>
              <a:off x="6629453" y="2310225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23BFD7-121C-4EAF-84B0-D2FACDDF8F55}"/>
                </a:ext>
              </a:extLst>
            </p:cNvPr>
            <p:cNvSpPr/>
            <p:nvPr/>
          </p:nvSpPr>
          <p:spPr>
            <a:xfrm>
              <a:off x="6277827" y="2282383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1D7A13B-29F4-4013-AE69-C4CA22F95F77}"/>
                </a:ext>
              </a:extLst>
            </p:cNvPr>
            <p:cNvSpPr/>
            <p:nvPr/>
          </p:nvSpPr>
          <p:spPr>
            <a:xfrm>
              <a:off x="6541243" y="2303396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DCAD242-45AB-4F99-AA74-33AAC46F97C1}"/>
                </a:ext>
              </a:extLst>
            </p:cNvPr>
            <p:cNvSpPr/>
            <p:nvPr/>
          </p:nvSpPr>
          <p:spPr>
            <a:xfrm>
              <a:off x="6456086" y="229599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0C8A004-274D-40AA-9286-216F96DE1887}"/>
                </a:ext>
              </a:extLst>
            </p:cNvPr>
            <p:cNvSpPr/>
            <p:nvPr/>
          </p:nvSpPr>
          <p:spPr>
            <a:xfrm>
              <a:off x="6373434" y="228372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000077B-D7B0-4E36-BEE7-79B8B6BED3F3}"/>
                </a:ext>
              </a:extLst>
            </p:cNvPr>
            <p:cNvSpPr/>
            <p:nvPr/>
          </p:nvSpPr>
          <p:spPr>
            <a:xfrm>
              <a:off x="4437684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86D3C81-88DA-4335-AE07-BF67282BC366}"/>
                </a:ext>
              </a:extLst>
            </p:cNvPr>
            <p:cNvSpPr/>
            <p:nvPr/>
          </p:nvSpPr>
          <p:spPr>
            <a:xfrm>
              <a:off x="4731829" y="204765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28C3688-E65D-4F1A-B590-7A19536205E0}"/>
                </a:ext>
              </a:extLst>
            </p:cNvPr>
            <p:cNvSpPr/>
            <p:nvPr/>
          </p:nvSpPr>
          <p:spPr>
            <a:xfrm>
              <a:off x="5488204" y="20038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870D328-4F6B-4148-99BB-BDF3A94D898C}"/>
                </a:ext>
              </a:extLst>
            </p:cNvPr>
            <p:cNvSpPr/>
            <p:nvPr/>
          </p:nvSpPr>
          <p:spPr>
            <a:xfrm>
              <a:off x="6034475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A7835B-6832-4FF9-9946-F8B13922A9AC}"/>
                </a:ext>
              </a:extLst>
            </p:cNvPr>
            <p:cNvSpPr/>
            <p:nvPr/>
          </p:nvSpPr>
          <p:spPr>
            <a:xfrm>
              <a:off x="6412662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C4A451-4F0D-447B-8EAB-F158E0E06E2A}"/>
                </a:ext>
              </a:extLst>
            </p:cNvPr>
            <p:cNvSpPr/>
            <p:nvPr/>
          </p:nvSpPr>
          <p:spPr>
            <a:xfrm>
              <a:off x="5782350" y="2091411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B764567-74F3-4941-B376-D3F214678929}"/>
                </a:ext>
              </a:extLst>
            </p:cNvPr>
            <p:cNvSpPr/>
            <p:nvPr/>
          </p:nvSpPr>
          <p:spPr>
            <a:xfrm>
              <a:off x="4941933" y="2003890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3500032-EDE5-46DA-A152-B124A16EA1F2}"/>
                </a:ext>
              </a:extLst>
            </p:cNvPr>
            <p:cNvSpPr/>
            <p:nvPr/>
          </p:nvSpPr>
          <p:spPr>
            <a:xfrm>
              <a:off x="4857892" y="2135172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08F3EE1-D8ED-431E-98B0-AA9EF201EE0F}"/>
                </a:ext>
              </a:extLst>
            </p:cNvPr>
            <p:cNvSpPr/>
            <p:nvPr/>
          </p:nvSpPr>
          <p:spPr>
            <a:xfrm>
              <a:off x="5025008" y="1152004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3E3B8B9-585A-4D59-90FE-DF74BA9F0B95}"/>
                </a:ext>
              </a:extLst>
            </p:cNvPr>
            <p:cNvSpPr/>
            <p:nvPr/>
          </p:nvSpPr>
          <p:spPr>
            <a:xfrm>
              <a:off x="6279181" y="1349258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E8C2E0E-2EB2-4AB4-AF69-5784DF86294F}"/>
                </a:ext>
              </a:extLst>
            </p:cNvPr>
            <p:cNvSpPr/>
            <p:nvPr/>
          </p:nvSpPr>
          <p:spPr>
            <a:xfrm>
              <a:off x="4228157" y="1579289"/>
              <a:ext cx="84042" cy="87521"/>
            </a:xfrm>
            <a:prstGeom prst="ellips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5F7F260-F62D-45F2-9282-7F3FD42A4231}"/>
              </a:ext>
            </a:extLst>
          </p:cNvPr>
          <p:cNvSpPr/>
          <p:nvPr/>
        </p:nvSpPr>
        <p:spPr>
          <a:xfrm>
            <a:off x="347509" y="4248348"/>
            <a:ext cx="13816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nb-NO" sz="1500" dirty="0" err="1">
                <a:solidFill>
                  <a:srgbClr val="000000"/>
                </a:solidFill>
              </a:rPr>
              <a:t>Annular</a:t>
            </a:r>
            <a:r>
              <a:rPr lang="nb-NO" sz="1500" dirty="0">
                <a:solidFill>
                  <a:srgbClr val="000000"/>
                </a:solidFill>
              </a:rPr>
              <a:t> </a:t>
            </a:r>
            <a:r>
              <a:rPr lang="nb-NO" sz="1500" dirty="0" err="1">
                <a:solidFill>
                  <a:srgbClr val="000000"/>
                </a:solidFill>
              </a:rPr>
              <a:t>scale</a:t>
            </a:r>
            <a:endParaRPr lang="nb-NO" sz="1500" dirty="0">
              <a:solidFill>
                <a:srgbClr val="000000"/>
              </a:solidFill>
            </a:endParaRPr>
          </a:p>
        </p:txBody>
      </p:sp>
      <p:sp>
        <p:nvSpPr>
          <p:cNvPr id="231" name="Right Arrow 52">
            <a:extLst>
              <a:ext uri="{FF2B5EF4-FFF2-40B4-BE49-F238E27FC236}">
                <a16:creationId xmlns:a16="http://schemas.microsoft.com/office/drawing/2014/main" id="{58943F91-0DFA-4979-AAD1-14C34752B313}"/>
              </a:ext>
            </a:extLst>
          </p:cNvPr>
          <p:cNvSpPr/>
          <p:nvPr/>
        </p:nvSpPr>
        <p:spPr>
          <a:xfrm flipH="1">
            <a:off x="3512840" y="2232124"/>
            <a:ext cx="3096344" cy="720080"/>
          </a:xfrm>
          <a:prstGeom prst="rightArrow">
            <a:avLst/>
          </a:prstGeom>
          <a:solidFill>
            <a:srgbClr val="7E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nb-NO" sz="15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nb-N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ight Arrow 52">
            <a:extLst>
              <a:ext uri="{FF2B5EF4-FFF2-40B4-BE49-F238E27FC236}">
                <a16:creationId xmlns:a16="http://schemas.microsoft.com/office/drawing/2014/main" id="{D1E7980F-055C-4A82-8CC6-49DC4066BE2A}"/>
              </a:ext>
            </a:extLst>
          </p:cNvPr>
          <p:cNvSpPr/>
          <p:nvPr/>
        </p:nvSpPr>
        <p:spPr>
          <a:xfrm flipH="1">
            <a:off x="3512840" y="3888308"/>
            <a:ext cx="3096344" cy="720080"/>
          </a:xfrm>
          <a:prstGeom prst="rightArrow">
            <a:avLst/>
          </a:prstGeom>
          <a:solidFill>
            <a:srgbClr val="7E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nb-NO" sz="15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b-NO" sz="1500" dirty="0" err="1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lang="nb-N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ight Arrow 58">
            <a:extLst>
              <a:ext uri="{FF2B5EF4-FFF2-40B4-BE49-F238E27FC236}">
                <a16:creationId xmlns:a16="http://schemas.microsoft.com/office/drawing/2014/main" id="{91890B2D-90D6-4A05-BE16-525332C69CB0}"/>
              </a:ext>
            </a:extLst>
          </p:cNvPr>
          <p:cNvSpPr/>
          <p:nvPr/>
        </p:nvSpPr>
        <p:spPr>
          <a:xfrm rot="16200000">
            <a:off x="7958063" y="1531317"/>
            <a:ext cx="541784" cy="503238"/>
          </a:xfrm>
          <a:prstGeom prst="rightArrow">
            <a:avLst/>
          </a:prstGeom>
          <a:solidFill>
            <a:srgbClr val="7EB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nb-N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9CFEE9E-F100-4CD3-864C-D9AD9BE5F947}"/>
              </a:ext>
            </a:extLst>
          </p:cNvPr>
          <p:cNvCxnSpPr>
            <a:cxnSpLocks/>
          </p:cNvCxnSpPr>
          <p:nvPr/>
        </p:nvCxnSpPr>
        <p:spPr>
          <a:xfrm flipV="1">
            <a:off x="2720752" y="1296020"/>
            <a:ext cx="144016" cy="936104"/>
          </a:xfrm>
          <a:prstGeom prst="line">
            <a:avLst/>
          </a:prstGeom>
          <a:noFill/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Rounded Rectangle 11">
            <a:extLst>
              <a:ext uri="{FF2B5EF4-FFF2-40B4-BE49-F238E27FC236}">
                <a16:creationId xmlns:a16="http://schemas.microsoft.com/office/drawing/2014/main" id="{BCD76368-4792-4757-B8BC-EE921F41B65E}"/>
              </a:ext>
            </a:extLst>
          </p:cNvPr>
          <p:cNvSpPr/>
          <p:nvPr/>
        </p:nvSpPr>
        <p:spPr>
          <a:xfrm>
            <a:off x="2792760" y="1007988"/>
            <a:ext cx="288032" cy="288032"/>
          </a:xfrm>
          <a:prstGeom prst="roundRect">
            <a:avLst/>
          </a:prstGeom>
          <a:noFill/>
          <a:ln w="28575">
            <a:solidFill>
              <a:srgbClr val="0050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 animBg="1"/>
      <p:bldP spid="87" grpId="0" animBg="1"/>
      <p:bldP spid="167" grpId="0" animBg="1"/>
      <p:bldP spid="168" grpId="0" animBg="1"/>
      <p:bldP spid="210" grpId="0"/>
      <p:bldP spid="221" grpId="0" animBg="1"/>
      <p:bldP spid="222" grpId="0" animBg="1"/>
      <p:bldP spid="223" grpId="0"/>
      <p:bldP spid="231" grpId="0" animBg="1"/>
      <p:bldP spid="232" grpId="0" animBg="1"/>
      <p:bldP spid="2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OFTHISPRESENTATION" val="14.09.2018"/>
</p:tagLst>
</file>

<file path=ppt/theme/theme1.xml><?xml version="1.0" encoding="utf-8"?>
<a:theme xmlns:a="http://schemas.openxmlformats.org/drawingml/2006/main" name="NTNU">
  <a:themeElements>
    <a:clrScheme name="alexabus">
      <a:dk1>
        <a:srgbClr val="000000"/>
      </a:dk1>
      <a:lt1>
        <a:srgbClr val="FFFFFF"/>
      </a:lt1>
      <a:dk2>
        <a:srgbClr val="B2B2B2"/>
      </a:dk2>
      <a:lt2>
        <a:srgbClr val="DCDCDC"/>
      </a:lt2>
      <a:accent1>
        <a:srgbClr val="00509E"/>
      </a:accent1>
      <a:accent2>
        <a:srgbClr val="666666"/>
      </a:accent2>
      <a:accent3>
        <a:srgbClr val="B2B2B2"/>
      </a:accent3>
      <a:accent4>
        <a:srgbClr val="00853F"/>
      </a:accent4>
      <a:accent5>
        <a:srgbClr val="E31836"/>
      </a:accent5>
      <a:accent6>
        <a:srgbClr val="FFC000"/>
      </a:accent6>
      <a:hlink>
        <a:srgbClr val="00509E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raeger 2012-12">
        <a:dk1>
          <a:srgbClr val="000000"/>
        </a:dk1>
        <a:lt1>
          <a:srgbClr val="FFFFFF"/>
        </a:lt1>
        <a:dk2>
          <a:srgbClr val="B2B2B2"/>
        </a:dk2>
        <a:lt2>
          <a:srgbClr val="DCDCDC"/>
        </a:lt2>
        <a:accent1>
          <a:srgbClr val="000099"/>
        </a:accent1>
        <a:accent2>
          <a:srgbClr val="666666"/>
        </a:accent2>
        <a:accent3>
          <a:srgbClr val="B2B2B2"/>
        </a:accent3>
        <a:accent4>
          <a:srgbClr val="FFFFFF"/>
        </a:accent4>
        <a:accent5>
          <a:srgbClr val="78AFE6"/>
        </a:accent5>
        <a:accent6>
          <a:srgbClr val="D6E7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räger-Blau / Dräger-blue">
      <a:srgbClr val="000099"/>
    </a:custClr>
    <a:custClr name="Dunkelgrau / Dark-grey">
      <a:srgbClr val="666666"/>
    </a:custClr>
    <a:custClr name="Mittelgrau / Mid-grey">
      <a:srgbClr val="B2B2B2"/>
    </a:custClr>
    <a:custClr name="Weiß / White">
      <a:srgbClr val="FFFFFF"/>
    </a:custClr>
    <a:custClr name="Blau / Blue">
      <a:srgbClr val="78AFE6"/>
    </a:custClr>
    <a:custClr name="Hellblau/ Light Blue">
      <a:srgbClr val="D6E7F7"/>
    </a:custClr>
    <a:custClr name="Orange / Orange">
      <a:srgbClr val="F6A800"/>
    </a:custClr>
    <a:custClr name="Rot / Red">
      <a:srgbClr val="CC6600"/>
    </a:custClr>
    <a:custClr name="Sand / Sand">
      <a:srgbClr val="E8DFD1"/>
    </a:custClr>
    <a:custClr name="Grün / Green">
      <a:srgbClr val="B9C54A"/>
    </a:custClr>
  </a:custClrLst>
  <a:extLst>
    <a:ext uri="{05A4C25C-085E-4340-85A3-A5531E510DB2}">
      <thm15:themeFamily xmlns:thm15="http://schemas.microsoft.com/office/thememl/2012/main" name="NTNU.potx" id="{CF93FCF8-0524-4EBD-9AF1-D693B298EF36}" vid="{5472EC80-D0B4-47E5-B155-077F3F67581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</Template>
  <TotalTime>2816</TotalTime>
  <Words>31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NTNU</vt:lpstr>
      <vt:lpstr>PowerPoint Presentation</vt:lpstr>
    </vt:vector>
  </TitlesOfParts>
  <Company>IVT, 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Cuttings transport modelling errors</dc:title>
  <dc:creator>Alexander Busch</dc:creator>
  <cp:lastModifiedBy>Alexander Busch</cp:lastModifiedBy>
  <cp:revision>345</cp:revision>
  <cp:lastPrinted>2017-11-18T10:08:36Z</cp:lastPrinted>
  <dcterms:created xsi:type="dcterms:W3CDTF">2016-06-08T12:26:34Z</dcterms:created>
  <dcterms:modified xsi:type="dcterms:W3CDTF">2019-01-03T11:42:07Z</dcterms:modified>
</cp:coreProperties>
</file>