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34" r:id="rId3"/>
    <p:sldId id="320" r:id="rId4"/>
    <p:sldId id="321" r:id="rId5"/>
    <p:sldId id="328" r:id="rId6"/>
    <p:sldId id="331" r:id="rId7"/>
    <p:sldId id="330" r:id="rId8"/>
    <p:sldId id="335" r:id="rId9"/>
    <p:sldId id="338" r:id="rId10"/>
    <p:sldId id="336" r:id="rId11"/>
    <p:sldId id="32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06"/>
    <a:srgbClr val="E2E3E4"/>
    <a:srgbClr val="328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5" autoAdjust="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6-13T04:59:23.5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94461-FBEE-40AD-BCD5-78794BA34359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45933-7DBF-4386-8404-E5DC4EB4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6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Dashboard on Shiny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45933-7DBF-4386-8404-E5DC4EB4F5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7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A05C-D69B-4D59-A9A5-7CC2714D8B3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8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A05C-D69B-4D59-A9A5-7CC2714D8B3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A05C-D69B-4D59-A9A5-7CC2714D8B3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7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A05C-D69B-4D59-A9A5-7CC2714D8B3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A05C-D69B-4D59-A9A5-7CC2714D8B3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6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A05C-D69B-4D59-A9A5-7CC2714D8B3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3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A05C-D69B-4D59-A9A5-7CC2714D8B3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A05C-D69B-4D59-A9A5-7CC2714D8B3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0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A05C-D69B-4D59-A9A5-7CC2714D8B3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A05C-D69B-4D59-A9A5-7CC2714D8B3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2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A05C-D69B-4D59-A9A5-7CC2714D8B3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8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4A05C-D69B-4D59-A9A5-7CC2714D8B3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0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e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customXml" Target="../ink/ink1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5240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Dynamic Visualization Dashboard of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City of Los Angeles Sanitation Data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3276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Jon Alvarado, Alexander Chan, Min Woo Sun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Joseph Gorelik, </a:t>
            </a:r>
            <a:r>
              <a:rPr lang="en-US" sz="24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Conor</a:t>
            </a:r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McNamara</a:t>
            </a:r>
            <a:endParaRPr lang="en-US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Picture 7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257800"/>
            <a:ext cx="2546670" cy="518569"/>
          </a:xfrm>
          <a:prstGeom prst="rect">
            <a:avLst/>
          </a:prstGeom>
        </p:spPr>
      </p:pic>
      <p:pic>
        <p:nvPicPr>
          <p:cNvPr id="4" name="Picture 3" descr="A picture containing thing&#10;&#10;Description generated with high confidenc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783402"/>
            <a:ext cx="1820975" cy="1820975"/>
          </a:xfrm>
          <a:prstGeom prst="rect">
            <a:avLst/>
          </a:prstGeom>
        </p:spPr>
      </p:pic>
      <p:pic>
        <p:nvPicPr>
          <p:cNvPr id="3074" name="Picture 2" descr="https://www.treepeople.org/sites/default/files/LA-Sanitation-Logo-Fina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85569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00400" y="57912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roxima Nova Rg" panose="02000506030000020004" pitchFamily="50" charset="0"/>
              </a:rPr>
              <a:t>STATISTICS</a:t>
            </a:r>
            <a:endParaRPr lang="en-US" sz="2400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51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3897489"/>
            <a:ext cx="9144000" cy="685800"/>
          </a:xfrm>
          <a:prstGeom prst="rect">
            <a:avLst/>
          </a:prstGeom>
          <a:solidFill>
            <a:srgbClr val="FFF3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300" y="1102373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Agenda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564038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• Introduction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• Dashboard Demonstration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• Dashboard Architecture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• 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401021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228600"/>
            <a:ext cx="691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800" cap="none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Acknowledgements</a:t>
            </a:r>
          </a:p>
        </p:txBody>
      </p:sp>
      <p:pic>
        <p:nvPicPr>
          <p:cNvPr id="4" name="Picture 3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6267" y="990600"/>
            <a:ext cx="289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Dr. Vivian Lew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UCLA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Department of Statistics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Faculty Advisor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10467" y="990600"/>
            <a:ext cx="289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Hunter Owens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City of Los Angeles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Bureau of Sanitation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 Liaison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4667" y="990600"/>
            <a:ext cx="289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Elyse Azevedo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City of Los Angeles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Bureau of Sanitation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 Liaison</a:t>
            </a:r>
          </a:p>
        </p:txBody>
      </p:sp>
      <p:pic>
        <p:nvPicPr>
          <p:cNvPr id="1028" name="Picture 4" descr="https://www.advfund.com/img/user_images/1950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849" y="2209800"/>
            <a:ext cx="5516836" cy="367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56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698978"/>
            <a:ext cx="9144000" cy="685800"/>
          </a:xfrm>
          <a:prstGeom prst="rect">
            <a:avLst/>
          </a:prstGeom>
          <a:solidFill>
            <a:srgbClr val="FFF3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300" y="1102373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Agenda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564038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• Introduction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• Dashboard Demonstration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• Dashboard Architecture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• 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261006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9438" y="123035"/>
            <a:ext cx="691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800" cap="none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Introduction</a:t>
            </a:r>
          </a:p>
        </p:txBody>
      </p:sp>
      <p:pic>
        <p:nvPicPr>
          <p:cNvPr id="4" name="Picture 3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9000" y="7620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Alexander Chan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Picture 2" descr="A smiling person in a black shirt&#10;&#10;Description generated with very high confidence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7" r="30000"/>
          <a:stretch/>
        </p:blipFill>
        <p:spPr>
          <a:xfrm>
            <a:off x="3825728" y="1162110"/>
            <a:ext cx="1700331" cy="2229942"/>
          </a:xfrm>
          <a:prstGeom prst="rect">
            <a:avLst/>
          </a:prstGeom>
        </p:spPr>
      </p:pic>
      <p:pic>
        <p:nvPicPr>
          <p:cNvPr id="8" name="Picture 7" descr="A person wearing a suit and tie standing in front of a building&#10;&#10;Description generated with very high confidence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9" t="16617" r="34905" b="31798"/>
          <a:stretch/>
        </p:blipFill>
        <p:spPr>
          <a:xfrm>
            <a:off x="6560306" y="1162109"/>
            <a:ext cx="1744055" cy="2229323"/>
          </a:xfrm>
          <a:prstGeom prst="rect">
            <a:avLst/>
          </a:prstGeom>
        </p:spPr>
      </p:pic>
      <p:pic>
        <p:nvPicPr>
          <p:cNvPr id="10" name="Picture 9" descr="A person smiling for the camera&#10;&#10;Description generated with very high confidence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3" t="21468" r="23218" b="33015"/>
          <a:stretch/>
        </p:blipFill>
        <p:spPr>
          <a:xfrm>
            <a:off x="2500027" y="3690157"/>
            <a:ext cx="1700331" cy="22526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09038" y="3338625"/>
            <a:ext cx="220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Joseph Gorelik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30268" y="781349"/>
            <a:ext cx="220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Min Woo Sun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4" name="Picture 13" descr="A person posing for the camera&#10;&#10;Description generated with very high confidence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05" t="20258" r="34027" b="13765"/>
          <a:stretch/>
        </p:blipFill>
        <p:spPr>
          <a:xfrm rot="5400000">
            <a:off x="5115774" y="3972113"/>
            <a:ext cx="2238350" cy="1731818"/>
          </a:xfrm>
          <a:prstGeom prst="rect">
            <a:avLst/>
          </a:prstGeom>
        </p:spPr>
      </p:pic>
      <p:pic>
        <p:nvPicPr>
          <p:cNvPr id="16" name="Picture 15" descr="A picture containing wall, clothing&#10;&#10;Description generated with high confidence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6" t="16640" r="36297" b="16199"/>
          <a:stretch/>
        </p:blipFill>
        <p:spPr>
          <a:xfrm rot="5400000">
            <a:off x="843880" y="1365454"/>
            <a:ext cx="2229323" cy="182263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5041" y="76441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Jon Alvarado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28603" y="3365791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Conor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McNamara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17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CLA_Dots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38400"/>
            <a:ext cx="9144000" cy="685800"/>
          </a:xfrm>
          <a:prstGeom prst="rect">
            <a:avLst/>
          </a:prstGeom>
          <a:solidFill>
            <a:srgbClr val="FFF3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300" y="1102373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Agenda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564038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• Introduction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• Dashboard Demonstration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• Dashboard Architecture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• 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186405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2286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800" cap="none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Time to </a:t>
            </a:r>
            <a:r>
              <a:rPr lang="en-US" sz="2800" kern="1800" spc="50" dirty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Solve 311 Request </a:t>
            </a:r>
            <a:r>
              <a:rPr kumimoji="0" lang="en-US" sz="2800" b="0" i="0" u="none" strike="noStrike" kern="1800" cap="none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Heat Maps</a:t>
            </a:r>
          </a:p>
        </p:txBody>
      </p:sp>
      <p:pic>
        <p:nvPicPr>
          <p:cNvPr id="4" name="Picture 3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576"/>
            <a:ext cx="9050050" cy="5095824"/>
          </a:xfrm>
        </p:spPr>
      </p:pic>
      <p:sp>
        <p:nvSpPr>
          <p:cNvPr id="2" name="Speech Bubble: Rectangle 1"/>
          <p:cNvSpPr/>
          <p:nvPr/>
        </p:nvSpPr>
        <p:spPr>
          <a:xfrm>
            <a:off x="2819400" y="4572000"/>
            <a:ext cx="2971800" cy="685800"/>
          </a:xfrm>
          <a:prstGeom prst="wedgeRectCallout">
            <a:avLst>
              <a:gd name="adj1" fmla="val 73375"/>
              <a:gd name="adj2" fmla="val -1757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Red indicates longer time to solve a 311 request  </a:t>
            </a:r>
          </a:p>
        </p:txBody>
      </p:sp>
    </p:spTree>
    <p:extLst>
      <p:ext uri="{BB962C8B-B14F-4D97-AF65-F5344CB8AC3E}">
        <p14:creationId xmlns:p14="http://schemas.microsoft.com/office/powerpoint/2010/main" val="429214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2286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800" cap="none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Heat Maps – Council Districts 1, 3, and 5 </a:t>
            </a:r>
          </a:p>
        </p:txBody>
      </p:sp>
      <p:pic>
        <p:nvPicPr>
          <p:cNvPr id="4" name="Picture 3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pic>
        <p:nvPicPr>
          <p:cNvPr id="7" name="Content Placeholder 6" descr="A screenshot of a video game&#10;&#10;Description generated with high confidence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070914" cy="5105400"/>
          </a:xfrm>
        </p:spPr>
      </p:pic>
    </p:spTree>
    <p:extLst>
      <p:ext uri="{BB962C8B-B14F-4D97-AF65-F5344CB8AC3E}">
        <p14:creationId xmlns:p14="http://schemas.microsoft.com/office/powerpoint/2010/main" val="298432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228600"/>
            <a:ext cx="691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800" cap="none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Heat Maps – Council District 9</a:t>
            </a:r>
          </a:p>
        </p:txBody>
      </p:sp>
      <p:pic>
        <p:nvPicPr>
          <p:cNvPr id="4" name="Picture 3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pic>
        <p:nvPicPr>
          <p:cNvPr id="3" name="Picture 2" descr="A close up of a map&#10;&#10;Description generated with high confiden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514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3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3177822"/>
            <a:ext cx="9144000" cy="685800"/>
          </a:xfrm>
          <a:prstGeom prst="rect">
            <a:avLst/>
          </a:prstGeom>
          <a:solidFill>
            <a:srgbClr val="FFF3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300" y="1102373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Agenda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564038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• Introduction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• Dashboard Demonstration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• Dashboard Architecture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• 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208606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2286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800" cap="none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Dashboard Architecture</a:t>
            </a:r>
          </a:p>
        </p:txBody>
      </p:sp>
      <p:pic>
        <p:nvPicPr>
          <p:cNvPr id="4" name="Picture 3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" y="1566759"/>
            <a:ext cx="2362200" cy="3053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311 Call 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Clean Streets Score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Sewer Overflows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Miles of Sewer Cleaned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Flow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1066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Visualization Packages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/>
              <p14:cNvContentPartPr/>
              <p14:nvPr/>
            </p14:nvContentPartPr>
            <p14:xfrm>
              <a:off x="4343400" y="3631325"/>
              <a:ext cx="360" cy="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/>
            <p:spPr/>
          </p:pic>
        </mc:Fallback>
      </mc:AlternateContent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2590800" y="3095849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peech Bubble: Rectangle 27"/>
          <p:cNvSpPr/>
          <p:nvPr/>
        </p:nvSpPr>
        <p:spPr>
          <a:xfrm>
            <a:off x="664057" y="4751576"/>
            <a:ext cx="3939541" cy="353824"/>
          </a:xfrm>
          <a:prstGeom prst="wedgeRectCallout">
            <a:avLst>
              <a:gd name="adj1" fmla="val 18098"/>
              <a:gd name="adj2" fmla="val -475592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Near-Complete Dashboard Updates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1881" y="2473478"/>
            <a:ext cx="1239651" cy="123965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633827" y="2714849"/>
            <a:ext cx="112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RSocrata</a:t>
            </a:r>
            <a:endParaRPr lang="en-US" dirty="0"/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4943837" y="2215168"/>
            <a:ext cx="1239651" cy="728535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4943837" y="3310063"/>
            <a:ext cx="1358465" cy="34418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4940229" y="3676971"/>
            <a:ext cx="1243259" cy="81882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371321" y="1828800"/>
            <a:ext cx="2362200" cy="3053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</a:p>
        </p:txBody>
      </p:sp>
      <p:pic>
        <p:nvPicPr>
          <p:cNvPr id="5122" name="Picture 2" descr="https://www.analyticsvidhya.com/wp-content/uploads/2016/10/shin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691" y="990219"/>
            <a:ext cx="1235459" cy="79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57200" y="1219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691794">
            <a:off x="4663101" y="2150109"/>
            <a:ext cx="1349203" cy="448388"/>
          </a:xfrm>
          <a:prstGeom prst="rect">
            <a:avLst/>
          </a:prstGeom>
        </p:spPr>
      </p:pic>
      <p:pic>
        <p:nvPicPr>
          <p:cNvPr id="5124" name="Picture 4" descr="https://plot.ly/static/enterprise/img/alternatives/logo-plotlyjs.048e93af0e8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474">
            <a:off x="4987508" y="3685251"/>
            <a:ext cx="1349282" cy="33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5779" y="3008044"/>
            <a:ext cx="1445895" cy="2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8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4554</TotalTime>
  <Words>176</Words>
  <Application>Microsoft Office PowerPoint</Application>
  <PresentationFormat>On-screen Show (4:3)</PresentationFormat>
  <Paragraphs>65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Proxima Nova Rg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</dc:creator>
  <cp:lastModifiedBy>Alex Chan</cp:lastModifiedBy>
  <cp:revision>220</cp:revision>
  <dcterms:created xsi:type="dcterms:W3CDTF">2012-06-01T20:47:03Z</dcterms:created>
  <dcterms:modified xsi:type="dcterms:W3CDTF">2017-06-13T07:39:24Z</dcterms:modified>
</cp:coreProperties>
</file>