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332" r:id="rId3"/>
    <p:sldId id="358" r:id="rId4"/>
    <p:sldId id="355" r:id="rId5"/>
    <p:sldId id="359" r:id="rId6"/>
    <p:sldId id="360" r:id="rId7"/>
    <p:sldId id="361" r:id="rId8"/>
    <p:sldId id="356" r:id="rId9"/>
    <p:sldId id="357" r:id="rId10"/>
    <p:sldId id="354" r:id="rId11"/>
    <p:sldId id="304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84BF"/>
    <a:srgbClr val="3385BF"/>
    <a:srgbClr val="3786BC"/>
    <a:srgbClr val="318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1" autoAdjust="0"/>
  </p:normalViewPr>
  <p:slideViewPr>
    <p:cSldViewPr snapToGrid="0" snapToObjects="1">
      <p:cViewPr varScale="1">
        <p:scale>
          <a:sx n="138" d="100"/>
          <a:sy n="138" d="100"/>
        </p:scale>
        <p:origin x="-24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3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6/3/13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3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6/3/13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1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C170-9E9D-B045-8E86-889814406484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1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3999" cy="5142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923" y="3355572"/>
            <a:ext cx="79510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bg1"/>
                </a:solidFill>
                <a:latin typeface="Helvetica"/>
                <a:cs typeface="Helvetica"/>
              </a:rPr>
              <a:t>Presentation Title</a:t>
            </a:r>
            <a:endParaRPr lang="en-US" sz="3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923" y="4021987"/>
            <a:ext cx="3139376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  <a:latin typeface="Helvetica Light"/>
                <a:cs typeface="Helvetica Light"/>
              </a:rPr>
              <a:t>Month, Day Year</a:t>
            </a:r>
            <a:endParaRPr lang="en-US" sz="12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516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3999" cy="5142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923" y="3355572"/>
            <a:ext cx="45931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bg1"/>
                </a:solidFill>
                <a:latin typeface="Verdana"/>
                <a:cs typeface="Verdana"/>
              </a:rPr>
              <a:t>Divider Slide</a:t>
            </a:r>
            <a:endParaRPr lang="en-US" sz="36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7194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3"/>
            <a:ext cx="9143999" cy="5142857"/>
          </a:xfrm>
          <a:prstGeom prst="rect">
            <a:avLst/>
          </a:prstGeom>
          <a:solidFill>
            <a:srgbClr val="3284BF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922" y="3208261"/>
            <a:ext cx="7716837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  <a:latin typeface="Verdana"/>
                <a:cs typeface="Verdana"/>
              </a:rPr>
              <a:t>Thank </a:t>
            </a:r>
            <a:r>
              <a:rPr lang="en-US" sz="4000" dirty="0" smtClean="0">
                <a:solidFill>
                  <a:schemeClr val="bg1"/>
                </a:solidFill>
                <a:latin typeface="Verdana"/>
                <a:cs typeface="Verdana"/>
              </a:rPr>
              <a:t>You</a:t>
            </a:r>
            <a:endParaRPr lang="en-US" sz="4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2099" y="4646572"/>
            <a:ext cx="537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900" smtClean="0">
                <a:solidFill>
                  <a:schemeClr val="bg1"/>
                </a:solidFill>
                <a:latin typeface="Verdana"/>
                <a:cs typeface="Verdana"/>
              </a:rPr>
              <a:t>11</a:t>
            </a:fld>
            <a:endParaRPr lang="en-US" sz="9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627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2099" y="4646572"/>
            <a:ext cx="537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2</a:t>
            </a:fld>
            <a:endParaRPr lang="en-US" sz="900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561" y="323387"/>
            <a:ext cx="4081139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3184BE"/>
                </a:solidFill>
                <a:latin typeface="Helvetica"/>
                <a:cs typeface="Helvetica"/>
              </a:rPr>
              <a:t>Slide Title</a:t>
            </a:r>
          </a:p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Header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9516" y="1428921"/>
            <a:ext cx="6807435" cy="25771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Subhead</a:t>
            </a:r>
          </a:p>
          <a:p>
            <a:pPr lvl="1">
              <a:lnSpc>
                <a:spcPct val="140000"/>
              </a:lnSpc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Copy here,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copy here,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copy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here, copy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, copy here, copy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, copy here, copy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, copy here, copy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, copy here, copy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, copy here, copy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here</a:t>
            </a:r>
          </a:p>
          <a:p>
            <a:pPr lvl="1">
              <a:lnSpc>
                <a:spcPct val="140000"/>
              </a:lnSpc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Subhead</a:t>
            </a:r>
          </a:p>
          <a:p>
            <a:pPr lvl="1">
              <a:lnSpc>
                <a:spcPct val="14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Copy here, copy here, copy here, copy here, copy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, copy here, copy here, copy here, copy here, copy here, copy here, copy here, copy here, copy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here</a:t>
            </a:r>
          </a:p>
          <a:p>
            <a:pPr lvl="1">
              <a:lnSpc>
                <a:spcPct val="140000"/>
              </a:lnSpc>
            </a:pPr>
            <a:endParaRPr lang="en-US" sz="1400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757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2099" y="4646572"/>
            <a:ext cx="537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3</a:t>
            </a:fld>
            <a:endParaRPr lang="en-US" sz="900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561" y="323387"/>
            <a:ext cx="4081139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3184BE"/>
                </a:solidFill>
                <a:latin typeface="Helvetica"/>
                <a:cs typeface="Helvetica"/>
              </a:rPr>
              <a:t>Slide Title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Header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9516" y="1428921"/>
            <a:ext cx="6807435" cy="27925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Copy here, copy here, copy here, copy here, copy here, copy here, copy here, copy here, copy here, copy here, copy here, copy here, copy here, copy here.</a:t>
            </a:r>
          </a:p>
          <a:p>
            <a:pPr>
              <a:lnSpc>
                <a:spcPct val="140000"/>
              </a:lnSpc>
            </a:pPr>
            <a:endParaRPr lang="en-US" sz="1400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pPr>
              <a:lnSpc>
                <a:spcPct val="140000"/>
              </a:lnSpc>
            </a:pPr>
            <a:r>
              <a:rPr lang="en-US" sz="1400" dirty="0" smtClean="0">
                <a:solidFill>
                  <a:srgbClr val="7F7F7F"/>
                </a:solidFill>
                <a:latin typeface="Helvetica"/>
                <a:cs typeface="Helvetica"/>
              </a:rPr>
              <a:t>Copy here, copy here, copy here, copy here, copy here, copy here, copy here, copy here, copy here, copy here, copy here, copy here, copy here.</a:t>
            </a:r>
          </a:p>
          <a:p>
            <a:pPr>
              <a:lnSpc>
                <a:spcPct val="140000"/>
              </a:lnSpc>
            </a:pPr>
            <a:endParaRPr lang="en-US" sz="1400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pPr>
              <a:lnSpc>
                <a:spcPct val="140000"/>
              </a:lnSpc>
            </a:pPr>
            <a:r>
              <a:rPr lang="en-US" sz="1400" dirty="0" smtClean="0">
                <a:solidFill>
                  <a:srgbClr val="7F7F7F"/>
                </a:solidFill>
                <a:latin typeface="Helvetica"/>
                <a:cs typeface="Helvetica"/>
              </a:rPr>
              <a:t>Copy here, copy here, copy here, copy here, copy here, copy here, copy here, copy here, copy here, copy here, copy here, copy here, copy here.</a:t>
            </a:r>
            <a:endParaRPr lang="en-US" sz="1400" dirty="0" smtClean="0">
              <a:solidFill>
                <a:srgbClr val="595959"/>
              </a:solidFill>
              <a:latin typeface="Helvetica"/>
              <a:cs typeface="Helvetica"/>
            </a:endParaRPr>
          </a:p>
          <a:p>
            <a:pPr>
              <a:lnSpc>
                <a:spcPct val="140000"/>
              </a:lnSpc>
            </a:pPr>
            <a:endParaRPr lang="en-US" sz="1400" dirty="0">
              <a:solidFill>
                <a:srgbClr val="595959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064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2099" y="4646572"/>
            <a:ext cx="537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4</a:t>
            </a:fld>
            <a:endParaRPr lang="en-US" sz="900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561" y="323387"/>
            <a:ext cx="4081139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3184BE"/>
                </a:solidFill>
                <a:latin typeface="Helvetica"/>
                <a:cs typeface="Helvetica"/>
              </a:rPr>
              <a:t>Slide Title</a:t>
            </a:r>
          </a:p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Header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9517" y="1428921"/>
            <a:ext cx="6807436" cy="39456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Subhead</a:t>
            </a:r>
          </a:p>
          <a:p>
            <a:pPr lvl="1">
              <a:lnSpc>
                <a:spcPct val="140000"/>
              </a:lnSpc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List copy</a:t>
            </a:r>
          </a:p>
          <a:p>
            <a:pPr lvl="1">
              <a:lnSpc>
                <a:spcPct val="14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List copy</a:t>
            </a:r>
          </a:p>
          <a:p>
            <a:pPr lvl="1">
              <a:lnSpc>
                <a:spcPct val="14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List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copy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Subhead</a:t>
            </a:r>
          </a:p>
          <a:p>
            <a:pPr lvl="1">
              <a:lnSpc>
                <a:spcPct val="14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List copy</a:t>
            </a:r>
          </a:p>
          <a:p>
            <a:pPr lvl="1">
              <a:lnSpc>
                <a:spcPct val="14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List copy</a:t>
            </a:r>
          </a:p>
          <a:p>
            <a:pPr lvl="1">
              <a:lnSpc>
                <a:spcPct val="14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List copy</a:t>
            </a:r>
          </a:p>
          <a:p>
            <a:pPr lvl="1">
              <a:lnSpc>
                <a:spcPct val="14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lvl="1">
              <a:lnSpc>
                <a:spcPct val="14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lvl="1">
              <a:lnSpc>
                <a:spcPct val="140000"/>
              </a:lnSpc>
            </a:pPr>
            <a:endParaRPr lang="en-US" dirty="0">
              <a:solidFill>
                <a:srgbClr val="595959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5118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2099" y="4646572"/>
            <a:ext cx="537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5</a:t>
            </a:fld>
            <a:endParaRPr lang="en-US" sz="900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561" y="323387"/>
            <a:ext cx="4081139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3184BE"/>
                </a:solidFill>
                <a:latin typeface="Helvetica"/>
                <a:cs typeface="Helvetica"/>
              </a:rPr>
              <a:t>Slide Title</a:t>
            </a:r>
          </a:p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Header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9517" y="1428921"/>
            <a:ext cx="6807436" cy="41857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Subhead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Bullet copy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Bullet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copy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Bullet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copy</a:t>
            </a:r>
          </a:p>
          <a:p>
            <a:pPr lvl="1">
              <a:lnSpc>
                <a:spcPct val="140000"/>
              </a:lnSpc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>
              <a:lnSpc>
                <a:spcPct val="200000"/>
              </a:lnSpc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Subhead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Bullet copy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Bullet copy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Bullet copy</a:t>
            </a:r>
          </a:p>
          <a:p>
            <a:pPr lvl="1">
              <a:lnSpc>
                <a:spcPct val="14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lvl="1">
              <a:lnSpc>
                <a:spcPct val="14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lvl="1">
              <a:lnSpc>
                <a:spcPct val="140000"/>
              </a:lnSpc>
            </a:pPr>
            <a:endParaRPr lang="en-US" dirty="0">
              <a:solidFill>
                <a:srgbClr val="595959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0766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2099" y="4646572"/>
            <a:ext cx="537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6</a:t>
            </a:fld>
            <a:endParaRPr lang="en-US" sz="900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561" y="323387"/>
            <a:ext cx="4081139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3184BE"/>
                </a:solidFill>
                <a:latin typeface="Helvetica"/>
                <a:cs typeface="Helvetica"/>
              </a:rPr>
              <a:t>Slide Title</a:t>
            </a:r>
          </a:p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Header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9517" y="1428921"/>
            <a:ext cx="6807436" cy="37405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buFont typeface="+mj-lt"/>
              <a:buAutoNum type="alphaUcPeriod"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Outline Header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800100" lvl="1" indent="-342900">
              <a:lnSpc>
                <a:spcPct val="140000"/>
              </a:lnSpc>
              <a:buFont typeface="Arial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Bullet copy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800100" lvl="1" indent="-342900">
              <a:lnSpc>
                <a:spcPct val="140000"/>
              </a:lnSpc>
              <a:buFont typeface="Arial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Bullet copy</a:t>
            </a:r>
          </a:p>
          <a:p>
            <a:pPr marL="800100" lvl="1" indent="-342900">
              <a:lnSpc>
                <a:spcPct val="140000"/>
              </a:lnSpc>
              <a:buFont typeface="Arial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Bullet copy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40000"/>
              </a:lnSpc>
              <a:buFont typeface="+mj-lt"/>
              <a:buAutoNum type="alphaUcPeriod"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Outline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Header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Bullet copy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Bullet copy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Bullet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copy</a:t>
            </a:r>
          </a:p>
          <a:p>
            <a:pPr marL="342900" indent="-342900">
              <a:lnSpc>
                <a:spcPct val="140000"/>
              </a:lnSpc>
              <a:buFont typeface="+mj-lt"/>
              <a:buAutoNum type="alphaUcPeriod"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Outline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Header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Bullet copy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Bullet copy</a:t>
            </a:r>
          </a:p>
          <a:p>
            <a:pPr marL="742950" lvl="1" indent="-285750">
              <a:lnSpc>
                <a:spcPct val="140000"/>
              </a:lnSpc>
              <a:buFont typeface="Arial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Bullet copy</a:t>
            </a:r>
          </a:p>
          <a:p>
            <a:pPr marL="342900" indent="-342900">
              <a:lnSpc>
                <a:spcPct val="140000"/>
              </a:lnSpc>
              <a:buFont typeface="+mj-lt"/>
              <a:buAutoNum type="alphaUcPeriod"/>
            </a:pPr>
            <a:endParaRPr lang="en-US" sz="1400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1945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2099" y="4646572"/>
            <a:ext cx="537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7</a:t>
            </a:fld>
            <a:endParaRPr lang="en-US" sz="900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561" y="323387"/>
            <a:ext cx="4081139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90000"/>
              </a:lnSpc>
              <a:buFont typeface="+mj-lt"/>
              <a:buAutoNum type="romanUcPeriod"/>
            </a:pPr>
            <a:r>
              <a:rPr lang="en-US" sz="1600" dirty="0" smtClean="0">
                <a:solidFill>
                  <a:srgbClr val="3184BE"/>
                </a:solidFill>
                <a:latin typeface="Helvetica"/>
                <a:cs typeface="Helvetica"/>
              </a:rPr>
              <a:t>Slide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139" y="1055371"/>
            <a:ext cx="6807436" cy="300800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buFont typeface="+mj-lt"/>
              <a:buAutoNum type="alphaUcPeriod"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Outline Header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800100" lvl="1" indent="-342900">
              <a:lnSpc>
                <a:spcPct val="140000"/>
              </a:lnSpc>
              <a:buFont typeface="+mj-lt"/>
              <a:buAutoNum type="romanLcPeriod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Outline Point 1</a:t>
            </a:r>
          </a:p>
          <a:p>
            <a:pPr marL="1257300" lvl="2" indent="-342900">
              <a:lnSpc>
                <a:spcPct val="140000"/>
              </a:lnSpc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Secondary Point</a:t>
            </a:r>
          </a:p>
          <a:p>
            <a:pPr marL="1257300" lvl="2" indent="-342900">
              <a:lnSpc>
                <a:spcPct val="140000"/>
              </a:lnSpc>
              <a:buFont typeface="+mj-lt"/>
              <a:buAutoNum type="alphaL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Secondary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Point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800100" lvl="1" indent="-342900">
              <a:lnSpc>
                <a:spcPct val="140000"/>
              </a:lnSpc>
              <a:buFont typeface="+mj-lt"/>
              <a:buAutoNum type="romanL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Outline Point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2</a:t>
            </a:r>
          </a:p>
          <a:p>
            <a:pPr marL="1257300" lvl="2" indent="-342900">
              <a:lnSpc>
                <a:spcPct val="140000"/>
              </a:lnSpc>
              <a:buFont typeface="+mj-lt"/>
              <a:buAutoNum type="alphaL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Secondary Point</a:t>
            </a:r>
          </a:p>
          <a:p>
            <a:pPr marL="1257300" lvl="2" indent="-342900">
              <a:lnSpc>
                <a:spcPct val="140000"/>
              </a:lnSpc>
              <a:buFont typeface="+mj-lt"/>
              <a:buAutoNum type="alphaL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Secondary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Point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800100" lvl="1" indent="-342900">
              <a:lnSpc>
                <a:spcPct val="140000"/>
              </a:lnSpc>
              <a:buFont typeface="+mj-lt"/>
              <a:buAutoNum type="romanL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Outline Point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3</a:t>
            </a:r>
          </a:p>
          <a:p>
            <a:pPr marL="1257300" lvl="2" indent="-342900">
              <a:lnSpc>
                <a:spcPct val="140000"/>
              </a:lnSpc>
              <a:buFont typeface="+mj-lt"/>
              <a:buAutoNum type="alphaL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Secondary Point</a:t>
            </a:r>
          </a:p>
          <a:p>
            <a:pPr marL="1257300" lvl="2" indent="-342900">
              <a:lnSpc>
                <a:spcPct val="140000"/>
              </a:lnSpc>
              <a:buFont typeface="+mj-lt"/>
              <a:buAutoNum type="alphaL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Secondary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Point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40000"/>
              </a:lnSpc>
              <a:buFont typeface="+mj-lt"/>
              <a:buAutoNum type="alphaUcPeriod"/>
            </a:pPr>
            <a:endParaRPr lang="en-US" sz="1400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250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2099" y="4646572"/>
            <a:ext cx="537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8</a:t>
            </a:fld>
            <a:endParaRPr lang="en-US" sz="900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561" y="323387"/>
            <a:ext cx="4081139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3184BE"/>
                </a:solidFill>
                <a:latin typeface="Helvetica"/>
                <a:cs typeface="Helvetica"/>
              </a:rPr>
              <a:t>Slide Title</a:t>
            </a:r>
          </a:p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Header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951" y="1462799"/>
            <a:ext cx="7434001" cy="31144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952" y="2784401"/>
            <a:ext cx="74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595959"/>
                </a:solidFill>
                <a:latin typeface="Verdana"/>
                <a:cs typeface="Verdana"/>
              </a:rPr>
              <a:t>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8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2099" y="4646572"/>
            <a:ext cx="537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9</a:t>
            </a:fld>
            <a:endParaRPr lang="en-US" sz="900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561" y="323387"/>
            <a:ext cx="4081139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3184BE"/>
                </a:solidFill>
                <a:latin typeface="Helvetica"/>
                <a:cs typeface="Helvetica"/>
              </a:rPr>
              <a:t>Slide Title</a:t>
            </a:r>
          </a:p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Header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951" y="1462799"/>
            <a:ext cx="3993443" cy="31144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952" y="2784401"/>
            <a:ext cx="3993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595959"/>
                </a:solidFill>
                <a:latin typeface="Verdana"/>
                <a:cs typeface="Verdana"/>
              </a:rPr>
              <a:t>Photo here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4504" y="1462799"/>
            <a:ext cx="2952593" cy="250530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Subhead</a:t>
            </a:r>
          </a:p>
          <a:p>
            <a:pPr>
              <a:lnSpc>
                <a:spcPct val="140000"/>
              </a:lnSpc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Copy here, copy here,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copy here, copy here, copy here</a:t>
            </a:r>
          </a:p>
          <a:p>
            <a:pPr>
              <a:lnSpc>
                <a:spcPct val="200000"/>
              </a:lnSpc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Subhead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Copy here, copy here, copy here, copy here, copy here</a:t>
            </a:r>
          </a:p>
          <a:p>
            <a:pPr lvl="1">
              <a:lnSpc>
                <a:spcPct val="140000"/>
              </a:lnSpc>
            </a:pPr>
            <a:endParaRPr lang="en-US" dirty="0">
              <a:solidFill>
                <a:srgbClr val="595959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608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18648</TotalTime>
  <Words>355</Words>
  <Application>Microsoft Macintosh PowerPoint</Application>
  <PresentationFormat>On-screen Show (16:9)</PresentationFormat>
  <Paragraphs>85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Cable</dc:creator>
  <cp:lastModifiedBy>Rosemary Fahmie</cp:lastModifiedBy>
  <cp:revision>105</cp:revision>
  <cp:lastPrinted>2013-03-04T19:39:44Z</cp:lastPrinted>
  <dcterms:created xsi:type="dcterms:W3CDTF">2012-12-12T01:09:23Z</dcterms:created>
  <dcterms:modified xsi:type="dcterms:W3CDTF">2013-06-06T17:29:02Z</dcterms:modified>
</cp:coreProperties>
</file>