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92" r:id="rId3"/>
    <p:sldId id="305" r:id="rId4"/>
    <p:sldId id="302" r:id="rId5"/>
    <p:sldId id="30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3E4"/>
    <a:srgbClr val="3284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45" autoAdjust="0"/>
  </p:normalViewPr>
  <p:slideViewPr>
    <p:cSldViewPr>
      <p:cViewPr varScale="1">
        <p:scale>
          <a:sx n="167" d="100"/>
          <a:sy n="167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94461-FBEE-40AD-BCD5-78794BA34359}" type="datetimeFigureOut">
              <a:rPr lang="en-US" smtClean="0"/>
              <a:t>11/6/12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45933-7DBF-4386-8404-E5DC4EB4F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67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A05C-D69B-4D59-A9A5-7CC2714D8B3D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82C6-AB7F-44F3-AE8E-4BF8242AA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8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A05C-D69B-4D59-A9A5-7CC2714D8B3D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82C6-AB7F-44F3-AE8E-4BF8242AA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8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A05C-D69B-4D59-A9A5-7CC2714D8B3D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82C6-AB7F-44F3-AE8E-4BF8242AA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7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A05C-D69B-4D59-A9A5-7CC2714D8B3D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82C6-AB7F-44F3-AE8E-4BF8242AA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A05C-D69B-4D59-A9A5-7CC2714D8B3D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82C6-AB7F-44F3-AE8E-4BF8242AA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6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A05C-D69B-4D59-A9A5-7CC2714D8B3D}" type="datetimeFigureOut">
              <a:rPr lang="en-US" smtClean="0"/>
              <a:t>11/6/12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82C6-AB7F-44F3-AE8E-4BF8242AA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3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A05C-D69B-4D59-A9A5-7CC2714D8B3D}" type="datetimeFigureOut">
              <a:rPr lang="en-US" smtClean="0"/>
              <a:t>11/6/12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82C6-AB7F-44F3-AE8E-4BF8242AA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A05C-D69B-4D59-A9A5-7CC2714D8B3D}" type="datetimeFigureOut">
              <a:rPr lang="en-US" smtClean="0"/>
              <a:t>11/6/12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82C6-AB7F-44F3-AE8E-4BF8242AA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06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A05C-D69B-4D59-A9A5-7CC2714D8B3D}" type="datetimeFigureOut">
              <a:rPr lang="en-US" smtClean="0"/>
              <a:t>11/6/12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82C6-AB7F-44F3-AE8E-4BF8242AA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04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A05C-D69B-4D59-A9A5-7CC2714D8B3D}" type="datetimeFigureOut">
              <a:rPr lang="en-US" smtClean="0"/>
              <a:t>11/6/12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82C6-AB7F-44F3-AE8E-4BF8242AA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2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A05C-D69B-4D59-A9A5-7CC2714D8B3D}" type="datetimeFigureOut">
              <a:rPr lang="en-US" smtClean="0"/>
              <a:t>11/6/12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82C6-AB7F-44F3-AE8E-4BF8242AA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8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4A05C-D69B-4D59-A9A5-7CC2714D8B3D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C82C6-AB7F-44F3-AE8E-4BF8242AA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0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52400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UCLA Slide 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Presentation Template</a:t>
            </a:r>
            <a:endParaRPr lang="en-US" sz="32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27660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Sub Headline</a:t>
            </a:r>
            <a:endParaRPr lang="en-US" sz="24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4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November XX, </a:t>
            </a:r>
            <a:r>
              <a:rPr lang="en-US" sz="1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2012</a:t>
            </a:r>
            <a:endParaRPr lang="en-US" sz="1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8" name="Picture 7" descr="UCLA_Dot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6324600"/>
            <a:ext cx="1880709" cy="38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15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2400" y="228600"/>
            <a:ext cx="6911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800" spc="5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 Title</a:t>
            </a:r>
            <a:endParaRPr lang="en-US" sz="2800" kern="1800" spc="5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Picture 3" descr="UCLA_Dot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6324600"/>
            <a:ext cx="1880709" cy="3829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10668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Subject Line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1981200"/>
            <a:ext cx="6570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Bullet Point One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Sub Point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3154083"/>
            <a:ext cx="6570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Bullet Point Two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Sub Point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" y="4341907"/>
            <a:ext cx="6570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Bullet Point Three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5215966"/>
            <a:ext cx="6570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Bullet Point Four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470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2400" y="228600"/>
            <a:ext cx="6911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800" spc="5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 Title</a:t>
            </a:r>
            <a:endParaRPr lang="en-US" sz="2800" kern="1800" spc="5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Picture 3" descr="UCLA_Dot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6324600"/>
            <a:ext cx="1880709" cy="3829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10668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Subject Line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1981200"/>
            <a:ext cx="7620000" cy="4087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Bullet Point One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Bullet Point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Two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Bullet Point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Three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Bullet Point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Four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Bullet Point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Five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143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2286000"/>
            <a:ext cx="8382000" cy="112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600" dirty="0" smtClean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 Divider</a:t>
            </a:r>
            <a:r>
              <a:rPr lang="en-US" sz="2400" dirty="0" smtClean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400" dirty="0" smtClean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(Sub Headline)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Picture 6" descr="UCLA_Dot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6324600"/>
            <a:ext cx="1880709" cy="38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70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2400" y="228600"/>
            <a:ext cx="6911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800" spc="5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 Title</a:t>
            </a:r>
            <a:endParaRPr lang="en-US" sz="2800" kern="1800" spc="5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Picture 3" descr="UCLA_Dot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6324600"/>
            <a:ext cx="1880709" cy="3829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10668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Subject Line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1981200"/>
            <a:ext cx="7620000" cy="4087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Bullet Point One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Bullet Point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Two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Bullet Point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Three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Bullet Point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Four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Bullet Point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Five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648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4239</TotalTime>
  <Words>80</Words>
  <Application>Microsoft Macintosh PowerPoint</Application>
  <PresentationFormat>On-screen Show (4:3)</PresentationFormat>
  <Paragraphs>37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</dc:creator>
  <cp:lastModifiedBy>Seth Cable</cp:lastModifiedBy>
  <cp:revision>196</cp:revision>
  <dcterms:created xsi:type="dcterms:W3CDTF">2012-06-01T20:47:03Z</dcterms:created>
  <dcterms:modified xsi:type="dcterms:W3CDTF">2012-11-06T18:38:34Z</dcterms:modified>
</cp:coreProperties>
</file>