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/>
    <p:restoredTop sz="94631"/>
  </p:normalViewPr>
  <p:slideViewPr>
    <p:cSldViewPr snapToGrid="0" snapToObjects="1">
      <p:cViewPr varScale="1">
        <p:scale>
          <a:sx n="135" d="100"/>
          <a:sy n="135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336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3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53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46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2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22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56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8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0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02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75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95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1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24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3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1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8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0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05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8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52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City of L.A. 311 Call Center Tracking Data Analysis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DSO 545 Final Project - Group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39900" y="4431575"/>
            <a:ext cx="7864200" cy="71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requests by request source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of requests came from phone calls, followed by Driver self report, Mobile App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r="-867" b="-2417"/>
          <a:stretch/>
        </p:blipFill>
        <p:spPr>
          <a:xfrm>
            <a:off x="934075" y="0"/>
            <a:ext cx="6453049" cy="453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0450" y="4172925"/>
            <a:ext cx="8243100" cy="11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processing time of requests by request source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 is the least efficient way of submitting a request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/ Driver Self Report are quite efficient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r="-2722" b="2647"/>
          <a:stretch/>
        </p:blipFill>
        <p:spPr>
          <a:xfrm>
            <a:off x="1329975" y="76200"/>
            <a:ext cx="5965775" cy="422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847475" y="1152475"/>
            <a:ext cx="2985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requests by request source and request type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Darker color represents higher frequency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combinations are bulky items request from call, Graffiti removal from driver self report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94675"/>
            <a:ext cx="5606950" cy="398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5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132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Efficiency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 Type Efficiency Analysis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3541700"/>
            <a:ext cx="8520600" cy="124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3 Most frequent requests:  “Bulky Items”, “Graffiti Removal”, “Metal/Household Appliances”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above-average update efficiencies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frequent requests (e.g. Feedback, Homeless Encampment) need more time to make updates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reason: requests treatment team is familiar with those frequent requests types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30194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025" y="1123675"/>
            <a:ext cx="2381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Screen Shot 2016-12-05 at 7.19.0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425" y="1123675"/>
            <a:ext cx="3221574" cy="21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523175" y="1152475"/>
            <a:ext cx="3309000" cy="36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of Street Services need longest response time compared to other department, especially with request from queue initiated customer call and emails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of Community Beautification and Los Angeles Department of Water and Power relatively response quickly to all request sources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Workload of some departments are heavier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 of some request source need to be optimized</a:t>
            </a:r>
          </a:p>
        </p:txBody>
      </p:sp>
      <p:pic>
        <p:nvPicPr>
          <p:cNvPr id="153" name="Shape 153" descr="Screen Shot 2016-12-06 at 10.13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50" y="1205600"/>
            <a:ext cx="52413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5621150" y="1152475"/>
            <a:ext cx="3211200" cy="36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bulky items ,illegal dumping pickup and homeless encampment, the Board of Supervisors shown faster reactions than Bureau of Street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divergence might resulted from the different individual request situation, but may also provide possibilities to improve service efficiency</a:t>
            </a:r>
          </a:p>
        </p:txBody>
      </p:sp>
      <p:pic>
        <p:nvPicPr>
          <p:cNvPr id="160" name="Shape 160" descr="Screen Shot 2016-12-06 at 10.13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54292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Department Efficiency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780350" y="1152475"/>
            <a:ext cx="3051900" cy="364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Bureau of Street Services’ average response time is longer than other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in council districts 7,10 and 12, BSS responses quickly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Bureau of Street Lighting, in council districts 7 and 14, the requests cost more time on average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reason behind the pattern may be different background of resolution team in different area</a:t>
            </a:r>
          </a:p>
        </p:txBody>
      </p:sp>
      <p:pic>
        <p:nvPicPr>
          <p:cNvPr id="167" name="Shape 167" descr="Screen Shot 2016-12-06 at 10.14.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162"/>
            <a:ext cx="55911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513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Social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Analysis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67425" y="3536750"/>
            <a:ext cx="8413200" cy="13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on Requests Frequency and Social Characteristics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household income and unemployment rate could be two determinations behind frequency of requests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higher the median household income, the lower the frequency of requests tend to be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Unemployment rate is positively correlated with the frequency of requests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5" y="1395412"/>
            <a:ext cx="3124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125" y="1246050"/>
            <a:ext cx="25717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075" y="1246050"/>
            <a:ext cx="2544524" cy="206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Goals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1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Reveal the underlying patterns of the 311 Call Center data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improvement suggestions to City of Los Angeles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insightful geographic, demographic and time indicators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potential challenges and provide important context for policy and resources allocation decisions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Analysis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2872225"/>
            <a:ext cx="8520600" cy="209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 on Requests Type and Social Characteristics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Proportion of Graffiti Removal requests is negatively correlated with median income, proportion of Metal/Household Appliances requests is positively 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correlated</a:t>
            </a:r>
            <a:r>
              <a:rPr lang="zh-CN" altLang="en-US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income and median age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Higher-income people tend not to draw graffiti in public areas, or the higher-income community have better community service. Another possibility is that they are just too busy to pay attention to graffiti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Wealthy people have more Metal/Household Appliances, and change them frequently, and are more willing to send requests to recycle them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Elder people need more help on collecting those appliances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5050"/>
            <a:ext cx="26670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865050"/>
            <a:ext cx="2714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624" y="941250"/>
            <a:ext cx="3052750" cy="19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2513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280075"/>
            <a:ext cx="8520600" cy="45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more attention to landward areas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landward areas tend to receive more requests and the average processing time for the requests are also longer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caused by the different geographical properties of those areas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more specialists in the landward districts rather than the seaward districts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resources among different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Bureau of Street Services needs longest response time compared to other department, especially with request from queue initiated customer call and emails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Office of Community Beautification and Los Angeles Department of Water and Power response relatively quick to all request sources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may be caused by the heavy workload for certain departments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suggest a need of resources transfer from high-efficient departments to low-efficient departments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280075"/>
            <a:ext cx="8520600" cy="454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more efficient procedures for requests that are made less frequent </a:t>
            </a:r>
            <a:endParaRPr lang="en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frequent requests have longer processing times on average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Might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related with unfamiliarity of handling those requests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Specialty teams for each request type might help increase request handling efficiency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reallocating recourses on request handling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income areas have significantly fewer number of requests compared with lower income areas; Higher unemployment rate areas have significantly larger number of requests in contrast to low unemployment ones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 more resources to low income and high </a:t>
            </a:r>
            <a:r>
              <a:rPr lang="en-US" altLang="zh-CN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" sz="140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employment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more on low income regions for “Graffiti Removal”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more on high income regions and areas with more elder people for “Metal/Household Appliances”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allocate more resource on “Bulky Items” and “Graffiti Removal”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2752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7856700" cy="36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311 Call Center Tracking data (2011/1/1 - 2015/5/31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311 Service Request data (2015/5/8-2016/11/17)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2014 Census data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Population, unemployment rate, age, income, etc. according to zip code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Council District Summary Statistics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Demographic information of residents living in different Council Districts in L.A.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 Code and Location data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L.A. area zip codes and their coordinates (longitude and latitude) accordingly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036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Geographical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 Landscape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731375" y="1152475"/>
            <a:ext cx="3270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map to observe the pattern of different types of requests by Council District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 for the council district polygons display the magnitude for the metrics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circle represents a record from the ‘311 Service Request’ dataset</a:t>
            </a:r>
          </a:p>
          <a:p>
            <a:pPr marL="425450" lvl="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the circle shows the relative magnitude of request processing duration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61137"/>
            <a:ext cx="5246250" cy="3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Requests Landscape - Findings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621225" y="1164700"/>
            <a:ext cx="3058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the more landward a district is, the more frequent requests occur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CD13, CD10 and CD14 are kind of the areas we need to pay more attention to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NC55 has largest requests count and NC52 has a significant longest average request processing duration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64687"/>
            <a:ext cx="5246250" cy="35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903675" y="2106300"/>
            <a:ext cx="53883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Time Based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652525" y="1066450"/>
            <a:ext cx="3149400" cy="15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requests are made during summer, fewer requests made during winter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are more active in summer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Font typeface="Arial" charset="0"/>
              <a:buChar char="•"/>
            </a:pPr>
            <a:endParaRPr sz="1400" dirty="0"/>
          </a:p>
        </p:txBody>
      </p:sp>
      <p:pic>
        <p:nvPicPr>
          <p:cNvPr id="103" name="Shape 103" descr="Screen Shot 2016-12-05 at 7.09.4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958275"/>
            <a:ext cx="5493224" cy="3684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6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 descr="Screen Shot 2016-12-05 at 7.16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1006750"/>
            <a:ext cx="5755550" cy="38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 of Requests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88075" y="1268875"/>
            <a:ext cx="28425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/>
              <a:t>Darker color represents more requests 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/>
              <a:t>Most requests are made during working hours (from 7am to 5pm) and during weekdays (Monday through Friday)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"/>
              <a:t>City of LA employees’ working hours; People like to submit requests during work </a:t>
            </a:r>
          </a:p>
        </p:txBody>
      </p:sp>
    </p:spTree>
    <p:extLst>
      <p:ext uri="{BB962C8B-B14F-4D97-AF65-F5344CB8AC3E}">
        <p14:creationId xmlns:p14="http://schemas.microsoft.com/office/powerpoint/2010/main" val="1461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1024</Words>
  <Application>Microsoft Macintosh PowerPoint</Application>
  <PresentationFormat>On-screen Show 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</vt:lpstr>
      <vt:lpstr>Playfair Display</vt:lpstr>
      <vt:lpstr>coral</vt:lpstr>
      <vt:lpstr>City of L.A. 311 Call Center Tracking Data Analysis</vt:lpstr>
      <vt:lpstr>Analysis Goals</vt:lpstr>
      <vt:lpstr>Data Sources</vt:lpstr>
      <vt:lpstr>Geographical Analysis</vt:lpstr>
      <vt:lpstr>Requests Landscape</vt:lpstr>
      <vt:lpstr>Requests Landscape - Findings</vt:lpstr>
      <vt:lpstr>Time Based Analysis</vt:lpstr>
      <vt:lpstr>Distribution of Requests</vt:lpstr>
      <vt:lpstr>Distribution of Requests</vt:lpstr>
      <vt:lpstr>PowerPoint Presentation</vt:lpstr>
      <vt:lpstr>PowerPoint Presentation</vt:lpstr>
      <vt:lpstr>Distribution of Requests</vt:lpstr>
      <vt:lpstr>Efficiency Analysis</vt:lpstr>
      <vt:lpstr>Request Type Efficiency Analysis</vt:lpstr>
      <vt:lpstr>Department Efficiency Analysis</vt:lpstr>
      <vt:lpstr>Department Efficiency Analysis </vt:lpstr>
      <vt:lpstr>Department Efficiency Analysis </vt:lpstr>
      <vt:lpstr>Social Analysis</vt:lpstr>
      <vt:lpstr>Correlation Analysis </vt:lpstr>
      <vt:lpstr>Correlation Analysis</vt:lpstr>
      <vt:lpstr>Recommendations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L.A. 311 Call Center Tracking Data Analysis</dc:title>
  <cp:lastModifiedBy>DONG, YU</cp:lastModifiedBy>
  <cp:revision>7</cp:revision>
  <dcterms:modified xsi:type="dcterms:W3CDTF">2016-12-09T20:22:14Z</dcterms:modified>
</cp:coreProperties>
</file>