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0F7D-0272-9980-7944-055FD0CE0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2D39B-7149-F346-07A5-1A6465528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B104B-1BD5-CCAF-68DD-9824F7AD7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8EFF-F4B0-4BA6-8D88-FFA94F2B0EFA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8647A-E34B-B0CC-C701-DC30A8F13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5A2BC-5CFE-FDE7-CD4B-BE371E75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6799-9C57-40EC-9ADB-72E7BF82E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9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AED0-EBDF-FE15-D7B6-E59AC8E1E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92C0E-3992-BE0D-635F-087B51408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B621D-FE5E-CEF5-489E-035E798DD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8EFF-F4B0-4BA6-8D88-FFA94F2B0EFA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D1E40-F146-AF16-A905-D2C46EF6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F6570-C6C0-7531-79AC-F702FB0A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6799-9C57-40EC-9ADB-72E7BF82E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3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65411-50CC-19E5-8E23-F856EBA91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0AC8D-A23F-D3EF-9CBD-8FEFB48CD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A629F-27AA-7CF7-8E63-64E3D9823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8EFF-F4B0-4BA6-8D88-FFA94F2B0EFA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AB5E2-4139-893C-FF64-B0B2DC07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4D9FA-2522-79AF-7285-25CCD0B4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6799-9C57-40EC-9ADB-72E7BF82E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5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F6A04-6F44-6FFD-B73D-71B821EB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10776-48AD-DB69-91B1-067B41DB5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8F842-41D9-AF89-D028-3B85B7FD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8EFF-F4B0-4BA6-8D88-FFA94F2B0EFA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389CB-0658-7CC0-ACC4-AB074A9AC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85492-3783-66B4-F1FC-7A841A7B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6799-9C57-40EC-9ADB-72E7BF82E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5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6980-73B1-744C-CB04-AA8F03CE0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F3D4E-4C95-CBA9-AF40-C2B169EE1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A719C-A7D5-CD35-F596-2C736E0A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8EFF-F4B0-4BA6-8D88-FFA94F2B0EFA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B78A5-606F-FCF7-AC4E-4092DBDD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EFCEA-8E52-8CD4-D2E3-76E24615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6799-9C57-40EC-9ADB-72E7BF82E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5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EDE34-B44B-FA61-7598-94788303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D02CF-D491-E2B8-302A-28508145E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DBD8B-6F46-B171-70F8-C21E33C81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3BB6C-C513-2FF4-0EBB-4930F0428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8EFF-F4B0-4BA6-8D88-FFA94F2B0EFA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8B72B-E9AA-4550-CDCE-E8D3F4BF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9B1B3-F0D6-FF4C-E70F-3DF248C0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6799-9C57-40EC-9ADB-72E7BF82E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6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4DB8-AD3A-74EB-E0CD-661E8770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E94D9-2C41-DF2B-9139-C0392747E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88ADE-1F41-0440-E141-39E584E57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B16C1E-D42A-C399-BD45-6E56CE321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EA2CD1-48EF-2ACC-D2ED-D796CD692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3A92A-6F59-B8E1-185F-99026E13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8EFF-F4B0-4BA6-8D88-FFA94F2B0EFA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0BA218-CDF8-51D5-FCBB-52B384A3D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CE795D-55B0-2623-D635-738DC6EA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6799-9C57-40EC-9ADB-72E7BF82E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7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737D0-7DDA-2FE7-20EC-43DA2535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695C9-3EEE-B031-469F-18D4417A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8EFF-F4B0-4BA6-8D88-FFA94F2B0EFA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DD6548-F0B6-6A78-6269-E00142CA1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3EDC8-1A00-80BD-036F-AFD734738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6799-9C57-40EC-9ADB-72E7BF82E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0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7A7D2-6C72-E395-D313-EAB128C44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8EFF-F4B0-4BA6-8D88-FFA94F2B0EFA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48CF9-FB42-3A1C-5737-F303F47A0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963E2-CB07-7255-388B-F9F07369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6799-9C57-40EC-9ADB-72E7BF82E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4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2225-9014-E740-139F-50C3E73DF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170CC-0CD5-4C19-7BC3-30ACC1F5C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247D4-F8D5-3995-5A42-8F925C297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0D21D-0467-7887-B0B1-97A899888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8EFF-F4B0-4BA6-8D88-FFA94F2B0EFA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72A8C-C7ED-EAAE-AECA-1C0F32A4B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3D869-7D7B-B8EA-2014-72E2CD55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6799-9C57-40EC-9ADB-72E7BF82E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3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B1A4-F3A9-B2BB-124C-C5AC606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D427C3-A78D-3E76-6776-659E7BE189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F8FD6-991E-87AB-0992-6B8F684E3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AE6CD-1B88-01CB-9FC5-D92C2FE7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8EFF-F4B0-4BA6-8D88-FFA94F2B0EFA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83557-81A3-749E-3866-CFD6D220B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2C7C6-BE6F-47C5-DA14-B45C8714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B6799-9C57-40EC-9ADB-72E7BF82E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87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35DEB-3C15-E2B2-17A3-27B7F976B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2BA53-2295-34F3-6C36-855E47299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17DE8-B59F-F9DD-312D-4521124A4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818EFF-F4B0-4BA6-8D88-FFA94F2B0EFA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9E13F-35EB-32F5-8569-B4DF5C6E4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8CB15-7977-2559-8F47-83A5D0372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0B6799-9C57-40EC-9ADB-72E7BF82E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1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0F5DB5-BE71-2EE0-0CE7-9C1C267A1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575512"/>
              </p:ext>
            </p:extLst>
          </p:nvPr>
        </p:nvGraphicFramePr>
        <p:xfrm>
          <a:off x="2031999" y="2476038"/>
          <a:ext cx="8128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377609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918242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0699626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5604027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80117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u.d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u.f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u.pi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29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072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79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065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898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44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04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615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511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37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2364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C8EC61E-11EF-DF1F-F514-0294E6991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490" y="180976"/>
            <a:ext cx="4329019" cy="213631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229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6C2CBB-0A96-F139-5F95-084D11291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490" y="180976"/>
            <a:ext cx="4329019" cy="213631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C29FAE-063B-EE10-D629-C778967F4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29176"/>
              </p:ext>
            </p:extLst>
          </p:nvPr>
        </p:nvGraphicFramePr>
        <p:xfrm>
          <a:off x="2602365" y="2476038"/>
          <a:ext cx="162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37760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 Edge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29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072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79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065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898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44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04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615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511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37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2364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516D829-F94B-2855-46F1-CDBC662C5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627704"/>
              </p:ext>
            </p:extLst>
          </p:nvPr>
        </p:nvGraphicFramePr>
        <p:xfrm>
          <a:off x="4402496" y="2476038"/>
          <a:ext cx="162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37760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 Edge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29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yq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072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zx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79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065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898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44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04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615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511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37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2364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67ECF16-1A2C-4F62-7714-27FFDBBB9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620329"/>
              </p:ext>
            </p:extLst>
          </p:nvPr>
        </p:nvGraphicFramePr>
        <p:xfrm>
          <a:off x="6202627" y="2476038"/>
          <a:ext cx="162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37760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Forward Edge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29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072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79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065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898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44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04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615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511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37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2364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530CD70-9618-DFAB-B92C-A0A5756F6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952211"/>
              </p:ext>
            </p:extLst>
          </p:nvPr>
        </p:nvGraphicFramePr>
        <p:xfrm>
          <a:off x="8018075" y="2476038"/>
          <a:ext cx="162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37760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Cross Edge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29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072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79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065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898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44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04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615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511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37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23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30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2B9EED3-5E3D-925E-9A40-6AE7AD54D474}"/>
              </a:ext>
            </a:extLst>
          </p:cNvPr>
          <p:cNvSpPr/>
          <p:nvPr/>
        </p:nvSpPr>
        <p:spPr>
          <a:xfrm>
            <a:off x="2824681" y="1032096"/>
            <a:ext cx="461727" cy="4074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215164-680D-D0CD-DBE7-62C1CBA58B78}"/>
              </a:ext>
            </a:extLst>
          </p:cNvPr>
          <p:cNvSpPr/>
          <p:nvPr/>
        </p:nvSpPr>
        <p:spPr>
          <a:xfrm>
            <a:off x="1518687" y="2568543"/>
            <a:ext cx="461727" cy="4074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6DAF31-DD0C-705F-97CD-9352F82FB67E}"/>
              </a:ext>
            </a:extLst>
          </p:cNvPr>
          <p:cNvSpPr/>
          <p:nvPr/>
        </p:nvSpPr>
        <p:spPr>
          <a:xfrm>
            <a:off x="2094368" y="1732229"/>
            <a:ext cx="461727" cy="4074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0FBB2F-8A41-EF59-1635-5BA4A23D08F5}"/>
              </a:ext>
            </a:extLst>
          </p:cNvPr>
          <p:cNvCxnSpPr>
            <a:stCxn id="4" idx="3"/>
            <a:endCxn id="8" idx="7"/>
          </p:cNvCxnSpPr>
          <p:nvPr/>
        </p:nvCxnSpPr>
        <p:spPr>
          <a:xfrm flipH="1">
            <a:off x="2488477" y="1379838"/>
            <a:ext cx="403822" cy="41205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CAD347-EA29-D137-B4DA-1233DC40B0A6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 flipH="1">
            <a:off x="1749551" y="2079971"/>
            <a:ext cx="412435" cy="48857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64A34DA-EACA-0411-D95E-7649285ED1C8}"/>
              </a:ext>
            </a:extLst>
          </p:cNvPr>
          <p:cNvSpPr/>
          <p:nvPr/>
        </p:nvSpPr>
        <p:spPr>
          <a:xfrm>
            <a:off x="7016439" y="1032096"/>
            <a:ext cx="461727" cy="4074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EC914B0-88B6-A538-4FAF-0F49205308E6}"/>
              </a:ext>
            </a:extLst>
          </p:cNvPr>
          <p:cNvSpPr/>
          <p:nvPr/>
        </p:nvSpPr>
        <p:spPr>
          <a:xfrm>
            <a:off x="7377068" y="3021595"/>
            <a:ext cx="461727" cy="4074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8F05FFC-39F3-AD90-B2FD-147850C493A7}"/>
              </a:ext>
            </a:extLst>
          </p:cNvPr>
          <p:cNvSpPr/>
          <p:nvPr/>
        </p:nvSpPr>
        <p:spPr>
          <a:xfrm>
            <a:off x="8905592" y="1019209"/>
            <a:ext cx="461727" cy="4074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92D727D-07EE-FC6B-359B-72CE603C1350}"/>
              </a:ext>
            </a:extLst>
          </p:cNvPr>
          <p:cNvSpPr/>
          <p:nvPr/>
        </p:nvSpPr>
        <p:spPr>
          <a:xfrm>
            <a:off x="6286125" y="2602873"/>
            <a:ext cx="461727" cy="4074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67E224C-C2D2-F3A7-4C41-8D838B3C7940}"/>
              </a:ext>
            </a:extLst>
          </p:cNvPr>
          <p:cNvSpPr/>
          <p:nvPr/>
        </p:nvSpPr>
        <p:spPr>
          <a:xfrm>
            <a:off x="6286126" y="1732229"/>
            <a:ext cx="461727" cy="4074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ADAE3ED-5DCD-C940-D775-05E37FC6400F}"/>
              </a:ext>
            </a:extLst>
          </p:cNvPr>
          <p:cNvCxnSpPr>
            <a:stCxn id="24" idx="3"/>
            <a:endCxn id="28" idx="7"/>
          </p:cNvCxnSpPr>
          <p:nvPr/>
        </p:nvCxnSpPr>
        <p:spPr>
          <a:xfrm flipH="1">
            <a:off x="6680235" y="1379838"/>
            <a:ext cx="403822" cy="41205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A76C5A6-2145-ACDA-C4F0-C1403B36F575}"/>
              </a:ext>
            </a:extLst>
          </p:cNvPr>
          <p:cNvCxnSpPr>
            <a:cxnSpLocks/>
            <a:stCxn id="28" idx="4"/>
            <a:endCxn id="27" idx="0"/>
          </p:cNvCxnSpPr>
          <p:nvPr/>
        </p:nvCxnSpPr>
        <p:spPr>
          <a:xfrm flipH="1">
            <a:off x="6516989" y="2139634"/>
            <a:ext cx="1" cy="46323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D5D288-BE53-B744-3431-5A33B2248DF5}"/>
              </a:ext>
            </a:extLst>
          </p:cNvPr>
          <p:cNvCxnSpPr>
            <a:cxnSpLocks/>
            <a:stCxn id="27" idx="6"/>
            <a:endCxn id="25" idx="2"/>
          </p:cNvCxnSpPr>
          <p:nvPr/>
        </p:nvCxnSpPr>
        <p:spPr>
          <a:xfrm>
            <a:off x="6747852" y="2806576"/>
            <a:ext cx="629216" cy="41872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6BCFEEC-DF56-4523-F081-5DE9F64C6780}"/>
              </a:ext>
            </a:extLst>
          </p:cNvPr>
          <p:cNvSpPr/>
          <p:nvPr/>
        </p:nvSpPr>
        <p:spPr>
          <a:xfrm>
            <a:off x="2138915" y="283913"/>
            <a:ext cx="183325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G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00B4FB5-86CB-07CE-46F5-0BCE338497CE}"/>
              </a:ext>
            </a:extLst>
          </p:cNvPr>
          <p:cNvSpPr/>
          <p:nvPr/>
        </p:nvSpPr>
        <p:spPr>
          <a:xfrm>
            <a:off x="6097637" y="188702"/>
            <a:ext cx="38121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Depth First Forest 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904088A-3986-3F22-F4E0-6A54E1F4BB40}"/>
              </a:ext>
            </a:extLst>
          </p:cNvPr>
          <p:cNvSpPr/>
          <p:nvPr/>
        </p:nvSpPr>
        <p:spPr>
          <a:xfrm>
            <a:off x="2491495" y="2573071"/>
            <a:ext cx="461727" cy="4074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40061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8790358-3FE2-ED35-0BDA-5BCC3298C245}"/>
              </a:ext>
            </a:extLst>
          </p:cNvPr>
          <p:cNvSpPr/>
          <p:nvPr/>
        </p:nvSpPr>
        <p:spPr>
          <a:xfrm>
            <a:off x="1466665" y="280659"/>
            <a:ext cx="461727" cy="4074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5BB731-CC67-BC24-79A4-C6579A602856}"/>
              </a:ext>
            </a:extLst>
          </p:cNvPr>
          <p:cNvSpPr/>
          <p:nvPr/>
        </p:nvSpPr>
        <p:spPr>
          <a:xfrm>
            <a:off x="3328658" y="2304107"/>
            <a:ext cx="461727" cy="4074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B7BAEA-DDAE-5665-1EC3-C5F6DD2799A0}"/>
              </a:ext>
            </a:extLst>
          </p:cNvPr>
          <p:cNvSpPr/>
          <p:nvPr/>
        </p:nvSpPr>
        <p:spPr>
          <a:xfrm>
            <a:off x="3328658" y="275318"/>
            <a:ext cx="461727" cy="4074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6C1CCF-C724-B6C2-C76C-D07CA6CB5E49}"/>
              </a:ext>
            </a:extLst>
          </p:cNvPr>
          <p:cNvSpPr/>
          <p:nvPr/>
        </p:nvSpPr>
        <p:spPr>
          <a:xfrm>
            <a:off x="1466664" y="2304108"/>
            <a:ext cx="461727" cy="4074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24420C-9420-E688-B1D1-E61D4870B9FE}"/>
              </a:ext>
            </a:extLst>
          </p:cNvPr>
          <p:cNvSpPr/>
          <p:nvPr/>
        </p:nvSpPr>
        <p:spPr>
          <a:xfrm>
            <a:off x="383267" y="1088739"/>
            <a:ext cx="461727" cy="4074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AF18E1-531F-A6D1-DE01-4FFF8408FBFD}"/>
              </a:ext>
            </a:extLst>
          </p:cNvPr>
          <p:cNvCxnSpPr>
            <a:stCxn id="4" idx="3"/>
            <a:endCxn id="8" idx="7"/>
          </p:cNvCxnSpPr>
          <p:nvPr/>
        </p:nvCxnSpPr>
        <p:spPr>
          <a:xfrm flipH="1">
            <a:off x="777376" y="628401"/>
            <a:ext cx="756907" cy="52000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DFFF63-983D-358B-2E75-6F6354161977}"/>
              </a:ext>
            </a:extLst>
          </p:cNvPr>
          <p:cNvCxnSpPr>
            <a:cxnSpLocks/>
            <a:stCxn id="7" idx="1"/>
            <a:endCxn id="8" idx="5"/>
          </p:cNvCxnSpPr>
          <p:nvPr/>
        </p:nvCxnSpPr>
        <p:spPr>
          <a:xfrm flipH="1" flipV="1">
            <a:off x="777376" y="1436481"/>
            <a:ext cx="756906" cy="92729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B14B60-D045-66F2-3F87-1E61EA219ED9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 flipV="1">
            <a:off x="1928391" y="2507810"/>
            <a:ext cx="1400267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8C55CBB-AD06-DC11-CE64-CC2628D2E301}"/>
              </a:ext>
            </a:extLst>
          </p:cNvPr>
          <p:cNvSpPr/>
          <p:nvPr/>
        </p:nvSpPr>
        <p:spPr>
          <a:xfrm>
            <a:off x="5708210" y="275318"/>
            <a:ext cx="461727" cy="4074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494AFC7-123F-194E-2688-FED7FB602A1D}"/>
              </a:ext>
            </a:extLst>
          </p:cNvPr>
          <p:cNvSpPr/>
          <p:nvPr/>
        </p:nvSpPr>
        <p:spPr>
          <a:xfrm>
            <a:off x="2306235" y="1088739"/>
            <a:ext cx="461727" cy="4074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1A1639C-2C6C-30B0-6E9A-6ADAAD0E4088}"/>
              </a:ext>
            </a:extLst>
          </p:cNvPr>
          <p:cNvSpPr/>
          <p:nvPr/>
        </p:nvSpPr>
        <p:spPr>
          <a:xfrm>
            <a:off x="4531879" y="1088739"/>
            <a:ext cx="461727" cy="4074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3BDD6B-0735-0E8E-75F9-80F091EDF5F5}"/>
              </a:ext>
            </a:extLst>
          </p:cNvPr>
          <p:cNvSpPr/>
          <p:nvPr/>
        </p:nvSpPr>
        <p:spPr>
          <a:xfrm>
            <a:off x="6757523" y="1088738"/>
            <a:ext cx="461727" cy="4074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0A4A6CC-8FCB-46A1-081C-7DEE754A9769}"/>
              </a:ext>
            </a:extLst>
          </p:cNvPr>
          <p:cNvSpPr/>
          <p:nvPr/>
        </p:nvSpPr>
        <p:spPr>
          <a:xfrm>
            <a:off x="5708210" y="2295053"/>
            <a:ext cx="461727" cy="4074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DFC20C5-14B5-7726-D40E-89B13035A998}"/>
              </a:ext>
            </a:extLst>
          </p:cNvPr>
          <p:cNvCxnSpPr>
            <a:cxnSpLocks/>
            <a:stCxn id="5" idx="6"/>
            <a:endCxn id="21" idx="2"/>
          </p:cNvCxnSpPr>
          <p:nvPr/>
        </p:nvCxnSpPr>
        <p:spPr>
          <a:xfrm flipV="1">
            <a:off x="3790385" y="2498756"/>
            <a:ext cx="1917825" cy="905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3DC2B7-CC46-50B7-4A60-CA02953BD5BA}"/>
              </a:ext>
            </a:extLst>
          </p:cNvPr>
          <p:cNvCxnSpPr>
            <a:cxnSpLocks/>
            <a:stCxn id="17" idx="3"/>
            <a:endCxn id="21" idx="7"/>
          </p:cNvCxnSpPr>
          <p:nvPr/>
        </p:nvCxnSpPr>
        <p:spPr>
          <a:xfrm flipH="1">
            <a:off x="6102319" y="1436480"/>
            <a:ext cx="722822" cy="91823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E7025-E11C-14BA-7871-D2C2C2A5592E}"/>
              </a:ext>
            </a:extLst>
          </p:cNvPr>
          <p:cNvCxnSpPr>
            <a:cxnSpLocks/>
            <a:stCxn id="17" idx="2"/>
            <a:endCxn id="5" idx="7"/>
          </p:cNvCxnSpPr>
          <p:nvPr/>
        </p:nvCxnSpPr>
        <p:spPr>
          <a:xfrm flipH="1">
            <a:off x="3722767" y="1292441"/>
            <a:ext cx="3034756" cy="107132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19B02F7-8443-9855-4C4C-10F5B487A2A8}"/>
              </a:ext>
            </a:extLst>
          </p:cNvPr>
          <p:cNvCxnSpPr>
            <a:cxnSpLocks/>
            <a:stCxn id="17" idx="1"/>
            <a:endCxn id="12" idx="5"/>
          </p:cNvCxnSpPr>
          <p:nvPr/>
        </p:nvCxnSpPr>
        <p:spPr>
          <a:xfrm flipH="1" flipV="1">
            <a:off x="6102319" y="623060"/>
            <a:ext cx="722822" cy="52534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FF4674E-5674-E4FD-56EC-AD4C64838389}"/>
              </a:ext>
            </a:extLst>
          </p:cNvPr>
          <p:cNvCxnSpPr>
            <a:cxnSpLocks/>
            <a:stCxn id="17" idx="2"/>
            <a:endCxn id="16" idx="6"/>
          </p:cNvCxnSpPr>
          <p:nvPr/>
        </p:nvCxnSpPr>
        <p:spPr>
          <a:xfrm flipH="1">
            <a:off x="4993606" y="1292441"/>
            <a:ext cx="1763917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384BE6E-8AFA-A2EB-78E3-A156EBA36A61}"/>
              </a:ext>
            </a:extLst>
          </p:cNvPr>
          <p:cNvCxnSpPr>
            <a:cxnSpLocks/>
            <a:stCxn id="16" idx="7"/>
            <a:endCxn id="12" idx="3"/>
          </p:cNvCxnSpPr>
          <p:nvPr/>
        </p:nvCxnSpPr>
        <p:spPr>
          <a:xfrm flipV="1">
            <a:off x="4925988" y="623060"/>
            <a:ext cx="849840" cy="52534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6219BE7-DA2C-A03D-2BF0-1EA64AEDF309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>
            <a:off x="2767962" y="1292442"/>
            <a:ext cx="1763917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C21C36C-721B-18C0-0920-3EEF9D25BC9A}"/>
              </a:ext>
            </a:extLst>
          </p:cNvPr>
          <p:cNvCxnSpPr>
            <a:cxnSpLocks/>
            <a:stCxn id="15" idx="7"/>
            <a:endCxn id="6" idx="3"/>
          </p:cNvCxnSpPr>
          <p:nvPr/>
        </p:nvCxnSpPr>
        <p:spPr>
          <a:xfrm flipV="1">
            <a:off x="2700344" y="623060"/>
            <a:ext cx="695932" cy="52534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8619842-5A3B-E5E8-5265-D702F17F6F62}"/>
              </a:ext>
            </a:extLst>
          </p:cNvPr>
          <p:cNvCxnSpPr>
            <a:cxnSpLocks/>
            <a:stCxn id="16" idx="1"/>
            <a:endCxn id="6" idx="5"/>
          </p:cNvCxnSpPr>
          <p:nvPr/>
        </p:nvCxnSpPr>
        <p:spPr>
          <a:xfrm flipH="1" flipV="1">
            <a:off x="3722767" y="623060"/>
            <a:ext cx="876730" cy="52534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77FB7C4-50D0-5B67-B4A6-E9FA049F4A15}"/>
              </a:ext>
            </a:extLst>
          </p:cNvPr>
          <p:cNvCxnSpPr>
            <a:cxnSpLocks/>
            <a:stCxn id="4" idx="5"/>
            <a:endCxn id="15" idx="1"/>
          </p:cNvCxnSpPr>
          <p:nvPr/>
        </p:nvCxnSpPr>
        <p:spPr>
          <a:xfrm>
            <a:off x="1860774" y="628401"/>
            <a:ext cx="513079" cy="52000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14D778E-73AB-0EC1-701F-C9B679195B41}"/>
              </a:ext>
            </a:extLst>
          </p:cNvPr>
          <p:cNvCxnSpPr>
            <a:cxnSpLocks/>
            <a:stCxn id="15" idx="2"/>
            <a:endCxn id="8" idx="6"/>
          </p:cNvCxnSpPr>
          <p:nvPr/>
        </p:nvCxnSpPr>
        <p:spPr>
          <a:xfrm flipH="1">
            <a:off x="844994" y="1292442"/>
            <a:ext cx="146124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EF91ECA-D9E2-B965-D0B8-AC0F91B10040}"/>
              </a:ext>
            </a:extLst>
          </p:cNvPr>
          <p:cNvCxnSpPr>
            <a:cxnSpLocks/>
            <a:stCxn id="5" idx="1"/>
            <a:endCxn id="15" idx="5"/>
          </p:cNvCxnSpPr>
          <p:nvPr/>
        </p:nvCxnSpPr>
        <p:spPr>
          <a:xfrm flipH="1" flipV="1">
            <a:off x="2700344" y="1436481"/>
            <a:ext cx="695932" cy="92728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E91B48B-4564-82CA-289B-8580C5695A94}"/>
              </a:ext>
            </a:extLst>
          </p:cNvPr>
          <p:cNvCxnSpPr>
            <a:cxnSpLocks/>
            <a:stCxn id="16" idx="3"/>
            <a:endCxn id="5" idx="0"/>
          </p:cNvCxnSpPr>
          <p:nvPr/>
        </p:nvCxnSpPr>
        <p:spPr>
          <a:xfrm flipH="1">
            <a:off x="3559522" y="1436481"/>
            <a:ext cx="1039975" cy="86762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0C977B7-9190-C592-5D4F-CFB7073D1AC7}"/>
              </a:ext>
            </a:extLst>
          </p:cNvPr>
          <p:cNvSpPr/>
          <p:nvPr/>
        </p:nvSpPr>
        <p:spPr>
          <a:xfrm>
            <a:off x="1302043" y="3192044"/>
            <a:ext cx="49766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a,d,e,b,c,f,i,j,g,h</a:t>
            </a:r>
          </a:p>
        </p:txBody>
      </p:sp>
    </p:spTree>
    <p:extLst>
      <p:ext uri="{BB962C8B-B14F-4D97-AF65-F5344CB8AC3E}">
        <p14:creationId xmlns:p14="http://schemas.microsoft.com/office/powerpoint/2010/main" val="314160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74D66FE-A0F9-70F0-43C9-602981C61F19}"/>
              </a:ext>
            </a:extLst>
          </p:cNvPr>
          <p:cNvSpPr/>
          <p:nvPr/>
        </p:nvSpPr>
        <p:spPr>
          <a:xfrm>
            <a:off x="534151" y="977773"/>
            <a:ext cx="461727" cy="4074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737C5BE-A56E-0E5C-DBC1-4FFFD1313CB0}"/>
              </a:ext>
            </a:extLst>
          </p:cNvPr>
          <p:cNvSpPr/>
          <p:nvPr/>
        </p:nvSpPr>
        <p:spPr>
          <a:xfrm>
            <a:off x="1691489" y="1922414"/>
            <a:ext cx="461727" cy="4074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D8FE52-32FF-2F30-B3F1-F8DDDB577188}"/>
              </a:ext>
            </a:extLst>
          </p:cNvPr>
          <p:cNvSpPr/>
          <p:nvPr/>
        </p:nvSpPr>
        <p:spPr>
          <a:xfrm>
            <a:off x="534151" y="1922415"/>
            <a:ext cx="461727" cy="4074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BEBA47E-0D1E-958C-4D22-83F0B9F7BF09}"/>
              </a:ext>
            </a:extLst>
          </p:cNvPr>
          <p:cNvSpPr/>
          <p:nvPr/>
        </p:nvSpPr>
        <p:spPr>
          <a:xfrm>
            <a:off x="1691489" y="977774"/>
            <a:ext cx="461727" cy="4074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D3200C-1E0D-C454-A756-416F03AA53A8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928260" y="1325516"/>
            <a:ext cx="830847" cy="65656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9C409C-B86F-4014-0033-F4B9B71A9947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995878" y="1181476"/>
            <a:ext cx="695611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B0CCAA-6296-B7FE-764F-D8385A12D36B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 flipV="1">
            <a:off x="995878" y="2126117"/>
            <a:ext cx="695611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7427E7-5565-CE3F-4031-16461FC8F24F}"/>
              </a:ext>
            </a:extLst>
          </p:cNvPr>
          <p:cNvCxnSpPr>
            <a:cxnSpLocks/>
            <a:stCxn id="7" idx="0"/>
            <a:endCxn id="4" idx="4"/>
          </p:cNvCxnSpPr>
          <p:nvPr/>
        </p:nvCxnSpPr>
        <p:spPr>
          <a:xfrm flipV="1">
            <a:off x="765015" y="1385178"/>
            <a:ext cx="0" cy="53723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86D62423-D845-1E23-D9BE-21206D329906}"/>
              </a:ext>
            </a:extLst>
          </p:cNvPr>
          <p:cNvCxnSpPr>
            <a:cxnSpLocks/>
            <a:stCxn id="5" idx="6"/>
            <a:endCxn id="5" idx="4"/>
          </p:cNvCxnSpPr>
          <p:nvPr/>
        </p:nvCxnSpPr>
        <p:spPr>
          <a:xfrm flipH="1">
            <a:off x="1922353" y="2126117"/>
            <a:ext cx="230863" cy="203702"/>
          </a:xfrm>
          <a:prstGeom prst="curvedConnector4">
            <a:avLst>
              <a:gd name="adj1" fmla="val -99020"/>
              <a:gd name="adj2" fmla="val 212223"/>
            </a:avLst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A2EFED8-7710-A26E-0586-1BEE9A914ED5}"/>
              </a:ext>
            </a:extLst>
          </p:cNvPr>
          <p:cNvCxnSpPr>
            <a:cxnSpLocks/>
            <a:stCxn id="8" idx="4"/>
            <a:endCxn id="5" idx="0"/>
          </p:cNvCxnSpPr>
          <p:nvPr/>
        </p:nvCxnSpPr>
        <p:spPr>
          <a:xfrm>
            <a:off x="1922353" y="1385179"/>
            <a:ext cx="0" cy="53723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69B81716-2113-D57F-245A-623507BD71A5}"/>
              </a:ext>
            </a:extLst>
          </p:cNvPr>
          <p:cNvSpPr/>
          <p:nvPr/>
        </p:nvSpPr>
        <p:spPr>
          <a:xfrm>
            <a:off x="996470" y="283449"/>
            <a:ext cx="69442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11A3ABB-6385-0327-B95B-006ED2235563}"/>
              </a:ext>
            </a:extLst>
          </p:cNvPr>
          <p:cNvSpPr/>
          <p:nvPr/>
        </p:nvSpPr>
        <p:spPr>
          <a:xfrm>
            <a:off x="1078831" y="2869846"/>
            <a:ext cx="69442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G2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15D5ACCB-9EA8-2574-AF3F-FD1E66ABE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918859"/>
              </p:ext>
            </p:extLst>
          </p:nvPr>
        </p:nvGraphicFramePr>
        <p:xfrm>
          <a:off x="2936328" y="719666"/>
          <a:ext cx="42521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423">
                  <a:extLst>
                    <a:ext uri="{9D8B030D-6E8A-4147-A177-3AD203B41FA5}">
                      <a16:colId xmlns:a16="http://schemas.microsoft.com/office/drawing/2014/main" val="684494295"/>
                    </a:ext>
                  </a:extLst>
                </a:gridCol>
                <a:gridCol w="850423">
                  <a:extLst>
                    <a:ext uri="{9D8B030D-6E8A-4147-A177-3AD203B41FA5}">
                      <a16:colId xmlns:a16="http://schemas.microsoft.com/office/drawing/2014/main" val="3902067265"/>
                    </a:ext>
                  </a:extLst>
                </a:gridCol>
                <a:gridCol w="850423">
                  <a:extLst>
                    <a:ext uri="{9D8B030D-6E8A-4147-A177-3AD203B41FA5}">
                      <a16:colId xmlns:a16="http://schemas.microsoft.com/office/drawing/2014/main" val="331981952"/>
                    </a:ext>
                  </a:extLst>
                </a:gridCol>
                <a:gridCol w="850423">
                  <a:extLst>
                    <a:ext uri="{9D8B030D-6E8A-4147-A177-3AD203B41FA5}">
                      <a16:colId xmlns:a16="http://schemas.microsoft.com/office/drawing/2014/main" val="1559769363"/>
                    </a:ext>
                  </a:extLst>
                </a:gridCol>
                <a:gridCol w="850423">
                  <a:extLst>
                    <a:ext uri="{9D8B030D-6E8A-4147-A177-3AD203B41FA5}">
                      <a16:colId xmlns:a16="http://schemas.microsoft.com/office/drawing/2014/main" val="1949386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(1) </a:t>
                      </a:r>
                      <a:r>
                        <a:rPr lang="en-US" dirty="0" err="1"/>
                        <a:t>u.d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(1) </a:t>
                      </a:r>
                      <a:r>
                        <a:rPr lang="en-US" dirty="0" err="1"/>
                        <a:t>u.f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(2) </a:t>
                      </a:r>
                      <a:r>
                        <a:rPr lang="en-US" dirty="0" err="1"/>
                        <a:t>u.d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(2) </a:t>
                      </a:r>
                      <a:r>
                        <a:rPr lang="en-US" dirty="0" err="1"/>
                        <a:t>u.f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52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36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4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08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829227"/>
                  </a:ext>
                </a:extLst>
              </a:tr>
            </a:tbl>
          </a:graphicData>
        </a:graphic>
      </p:graphicFrame>
      <p:sp>
        <p:nvSpPr>
          <p:cNvPr id="77" name="Oval 76">
            <a:extLst>
              <a:ext uri="{FF2B5EF4-FFF2-40B4-BE49-F238E27FC236}">
                <a16:creationId xmlns:a16="http://schemas.microsoft.com/office/drawing/2014/main" id="{9AC9AFA6-9099-FF4A-E059-056B04F6271C}"/>
              </a:ext>
            </a:extLst>
          </p:cNvPr>
          <p:cNvSpPr/>
          <p:nvPr/>
        </p:nvSpPr>
        <p:spPr>
          <a:xfrm>
            <a:off x="7577750" y="1181475"/>
            <a:ext cx="982311" cy="4074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ABC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D717E4A-14EA-394B-92CD-7B4C607D15FE}"/>
              </a:ext>
            </a:extLst>
          </p:cNvPr>
          <p:cNvSpPr/>
          <p:nvPr/>
        </p:nvSpPr>
        <p:spPr>
          <a:xfrm>
            <a:off x="9255672" y="1181476"/>
            <a:ext cx="461727" cy="4074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B645C00-5153-B819-C367-A85D24AF1DFF}"/>
              </a:ext>
            </a:extLst>
          </p:cNvPr>
          <p:cNvCxnSpPr>
            <a:cxnSpLocks/>
            <a:stCxn id="77" idx="6"/>
            <a:endCxn id="78" idx="2"/>
          </p:cNvCxnSpPr>
          <p:nvPr/>
        </p:nvCxnSpPr>
        <p:spPr>
          <a:xfrm>
            <a:off x="8560061" y="1385178"/>
            <a:ext cx="695611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29E346A1-6C2C-1720-89D5-7CD87EA31214}"/>
              </a:ext>
            </a:extLst>
          </p:cNvPr>
          <p:cNvSpPr/>
          <p:nvPr/>
        </p:nvSpPr>
        <p:spPr>
          <a:xfrm>
            <a:off x="1229165" y="3659432"/>
            <a:ext cx="461727" cy="4074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4FADA19-D954-F7D5-51CB-293DF4400C2B}"/>
              </a:ext>
            </a:extLst>
          </p:cNvPr>
          <p:cNvSpPr/>
          <p:nvPr/>
        </p:nvSpPr>
        <p:spPr>
          <a:xfrm>
            <a:off x="1834255" y="4462175"/>
            <a:ext cx="461727" cy="4074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7D44C40-6B3F-64D8-4C41-9A9FA476E4E3}"/>
              </a:ext>
            </a:extLst>
          </p:cNvPr>
          <p:cNvCxnSpPr>
            <a:cxnSpLocks/>
            <a:stCxn id="81" idx="5"/>
            <a:endCxn id="82" idx="1"/>
          </p:cNvCxnSpPr>
          <p:nvPr/>
        </p:nvCxnSpPr>
        <p:spPr>
          <a:xfrm>
            <a:off x="1623274" y="4007174"/>
            <a:ext cx="278599" cy="51466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C3DB4023-2448-1550-0EE2-038A8D1954DE}"/>
              </a:ext>
            </a:extLst>
          </p:cNvPr>
          <p:cNvSpPr/>
          <p:nvPr/>
        </p:nvSpPr>
        <p:spPr>
          <a:xfrm>
            <a:off x="331782" y="4407854"/>
            <a:ext cx="461727" cy="4074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50F19C6-9D78-B5D3-A1D9-3699FDD9B2ED}"/>
              </a:ext>
            </a:extLst>
          </p:cNvPr>
          <p:cNvCxnSpPr>
            <a:cxnSpLocks/>
            <a:stCxn id="81" idx="3"/>
            <a:endCxn id="84" idx="7"/>
          </p:cNvCxnSpPr>
          <p:nvPr/>
        </p:nvCxnSpPr>
        <p:spPr>
          <a:xfrm flipH="1">
            <a:off x="725891" y="4007174"/>
            <a:ext cx="570892" cy="46034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45A8C0BB-929A-2AB2-850F-A1A1AE0947D6}"/>
              </a:ext>
            </a:extLst>
          </p:cNvPr>
          <p:cNvCxnSpPr>
            <a:cxnSpLocks/>
            <a:stCxn id="84" idx="0"/>
            <a:endCxn id="81" idx="2"/>
          </p:cNvCxnSpPr>
          <p:nvPr/>
        </p:nvCxnSpPr>
        <p:spPr>
          <a:xfrm rot="5400000" flipH="1" flipV="1">
            <a:off x="623546" y="3802236"/>
            <a:ext cx="544719" cy="666519"/>
          </a:xfrm>
          <a:prstGeom prst="curvedConnector2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Table 93">
            <a:extLst>
              <a:ext uri="{FF2B5EF4-FFF2-40B4-BE49-F238E27FC236}">
                <a16:creationId xmlns:a16="http://schemas.microsoft.com/office/drawing/2014/main" id="{C70FC5B6-D68B-3087-A8AE-D4018105A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421142"/>
              </p:ext>
            </p:extLst>
          </p:nvPr>
        </p:nvGraphicFramePr>
        <p:xfrm>
          <a:off x="2936328" y="3659432"/>
          <a:ext cx="425211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423">
                  <a:extLst>
                    <a:ext uri="{9D8B030D-6E8A-4147-A177-3AD203B41FA5}">
                      <a16:colId xmlns:a16="http://schemas.microsoft.com/office/drawing/2014/main" val="684494295"/>
                    </a:ext>
                  </a:extLst>
                </a:gridCol>
                <a:gridCol w="850423">
                  <a:extLst>
                    <a:ext uri="{9D8B030D-6E8A-4147-A177-3AD203B41FA5}">
                      <a16:colId xmlns:a16="http://schemas.microsoft.com/office/drawing/2014/main" val="3902067265"/>
                    </a:ext>
                  </a:extLst>
                </a:gridCol>
                <a:gridCol w="850423">
                  <a:extLst>
                    <a:ext uri="{9D8B030D-6E8A-4147-A177-3AD203B41FA5}">
                      <a16:colId xmlns:a16="http://schemas.microsoft.com/office/drawing/2014/main" val="331981952"/>
                    </a:ext>
                  </a:extLst>
                </a:gridCol>
                <a:gridCol w="850423">
                  <a:extLst>
                    <a:ext uri="{9D8B030D-6E8A-4147-A177-3AD203B41FA5}">
                      <a16:colId xmlns:a16="http://schemas.microsoft.com/office/drawing/2014/main" val="1559769363"/>
                    </a:ext>
                  </a:extLst>
                </a:gridCol>
                <a:gridCol w="850423">
                  <a:extLst>
                    <a:ext uri="{9D8B030D-6E8A-4147-A177-3AD203B41FA5}">
                      <a16:colId xmlns:a16="http://schemas.microsoft.com/office/drawing/2014/main" val="1949386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(1) </a:t>
                      </a:r>
                      <a:r>
                        <a:rPr lang="en-US" dirty="0" err="1"/>
                        <a:t>u.d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(1) </a:t>
                      </a:r>
                      <a:r>
                        <a:rPr lang="en-US" dirty="0" err="1"/>
                        <a:t>u.f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(2) </a:t>
                      </a:r>
                      <a:r>
                        <a:rPr lang="en-US" dirty="0" err="1"/>
                        <a:t>u.d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(2) </a:t>
                      </a:r>
                      <a:r>
                        <a:rPr lang="en-US" dirty="0" err="1"/>
                        <a:t>u.f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52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36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4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08615"/>
                  </a:ext>
                </a:extLst>
              </a:tr>
            </a:tbl>
          </a:graphicData>
        </a:graphic>
      </p:graphicFrame>
      <p:sp>
        <p:nvSpPr>
          <p:cNvPr id="95" name="Oval 94">
            <a:extLst>
              <a:ext uri="{FF2B5EF4-FFF2-40B4-BE49-F238E27FC236}">
                <a16:creationId xmlns:a16="http://schemas.microsoft.com/office/drawing/2014/main" id="{822D0769-EAB7-AE3F-1BA0-7293491A7733}"/>
              </a:ext>
            </a:extLst>
          </p:cNvPr>
          <p:cNvSpPr/>
          <p:nvPr/>
        </p:nvSpPr>
        <p:spPr>
          <a:xfrm>
            <a:off x="8276329" y="4358263"/>
            <a:ext cx="982311" cy="4074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ABC</a:t>
            </a:r>
          </a:p>
        </p:txBody>
      </p:sp>
      <p:sp>
        <p:nvSpPr>
          <p:cNvPr id="96" name="Multiplication Sign 95">
            <a:extLst>
              <a:ext uri="{FF2B5EF4-FFF2-40B4-BE49-F238E27FC236}">
                <a16:creationId xmlns:a16="http://schemas.microsoft.com/office/drawing/2014/main" id="{AF84B228-2C53-44E2-0021-2893952D9BDF}"/>
              </a:ext>
            </a:extLst>
          </p:cNvPr>
          <p:cNvSpPr/>
          <p:nvPr/>
        </p:nvSpPr>
        <p:spPr>
          <a:xfrm>
            <a:off x="7281957" y="3793401"/>
            <a:ext cx="1240325" cy="1548144"/>
          </a:xfrm>
          <a:prstGeom prst="mathMultiply">
            <a:avLst>
              <a:gd name="adj1" fmla="val 16221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999F1DC-2559-D429-B3C6-AC6A369EAFFB}"/>
              </a:ext>
            </a:extLst>
          </p:cNvPr>
          <p:cNvSpPr/>
          <p:nvPr/>
        </p:nvSpPr>
        <p:spPr>
          <a:xfrm>
            <a:off x="1163526" y="269978"/>
            <a:ext cx="461727" cy="40740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67C05B-B4D7-8862-8941-4B56B083EF36}"/>
              </a:ext>
            </a:extLst>
          </p:cNvPr>
          <p:cNvSpPr/>
          <p:nvPr/>
        </p:nvSpPr>
        <p:spPr>
          <a:xfrm>
            <a:off x="3757665" y="2295052"/>
            <a:ext cx="461727" cy="40740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E4DA9D-C5D5-D8F1-F948-DFC711640DC4}"/>
              </a:ext>
            </a:extLst>
          </p:cNvPr>
          <p:cNvSpPr/>
          <p:nvPr/>
        </p:nvSpPr>
        <p:spPr>
          <a:xfrm>
            <a:off x="2561388" y="229581"/>
            <a:ext cx="461727" cy="40740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EB067E-42F3-AAB7-0900-4CE28DE6E41C}"/>
              </a:ext>
            </a:extLst>
          </p:cNvPr>
          <p:cNvSpPr/>
          <p:nvPr/>
        </p:nvSpPr>
        <p:spPr>
          <a:xfrm>
            <a:off x="1095908" y="2304107"/>
            <a:ext cx="461727" cy="40740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02C010-10C3-27C5-3389-F36A21283BCC}"/>
              </a:ext>
            </a:extLst>
          </p:cNvPr>
          <p:cNvSpPr/>
          <p:nvPr/>
        </p:nvSpPr>
        <p:spPr>
          <a:xfrm>
            <a:off x="309629" y="1324130"/>
            <a:ext cx="461727" cy="40740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D99FF6D-C816-B92D-740D-2EADEE33A0F2}"/>
              </a:ext>
            </a:extLst>
          </p:cNvPr>
          <p:cNvSpPr/>
          <p:nvPr/>
        </p:nvSpPr>
        <p:spPr>
          <a:xfrm>
            <a:off x="6468701" y="229582"/>
            <a:ext cx="461727" cy="40740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47D78F8-A59E-E94C-0BCD-415AB1AF470D}"/>
              </a:ext>
            </a:extLst>
          </p:cNvPr>
          <p:cNvSpPr/>
          <p:nvPr/>
        </p:nvSpPr>
        <p:spPr>
          <a:xfrm>
            <a:off x="1848431" y="1316268"/>
            <a:ext cx="461727" cy="40740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D3A5233-16A2-9F5A-A0A5-30B020784569}"/>
              </a:ext>
            </a:extLst>
          </p:cNvPr>
          <p:cNvSpPr/>
          <p:nvPr/>
        </p:nvSpPr>
        <p:spPr>
          <a:xfrm>
            <a:off x="3445469" y="1316268"/>
            <a:ext cx="461727" cy="40740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8BA39E-337E-3818-AAAE-648E94997AE2}"/>
              </a:ext>
            </a:extLst>
          </p:cNvPr>
          <p:cNvSpPr/>
          <p:nvPr/>
        </p:nvSpPr>
        <p:spPr>
          <a:xfrm>
            <a:off x="5105883" y="1305827"/>
            <a:ext cx="461727" cy="40740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44650B-FB90-4E0E-50C0-45F58BB256ED}"/>
              </a:ext>
            </a:extLst>
          </p:cNvPr>
          <p:cNvSpPr/>
          <p:nvPr/>
        </p:nvSpPr>
        <p:spPr>
          <a:xfrm>
            <a:off x="5708210" y="2295053"/>
            <a:ext cx="461727" cy="40740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161BCEA-769E-DD41-AF89-61998F6F2856}"/>
              </a:ext>
            </a:extLst>
          </p:cNvPr>
          <p:cNvCxnSpPr>
            <a:stCxn id="4" idx="3"/>
            <a:endCxn id="8" idx="7"/>
          </p:cNvCxnSpPr>
          <p:nvPr/>
        </p:nvCxnSpPr>
        <p:spPr>
          <a:xfrm flipH="1">
            <a:off x="703738" y="617720"/>
            <a:ext cx="527406" cy="76607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058CFDC-0FB0-ADE7-7FC0-7D6F6B6153C2}"/>
              </a:ext>
            </a:extLst>
          </p:cNvPr>
          <p:cNvCxnSpPr>
            <a:cxnSpLocks/>
            <a:stCxn id="4" idx="5"/>
            <a:endCxn id="13" idx="1"/>
          </p:cNvCxnSpPr>
          <p:nvPr/>
        </p:nvCxnSpPr>
        <p:spPr>
          <a:xfrm>
            <a:off x="1557635" y="617720"/>
            <a:ext cx="358414" cy="75821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CC6BEA5-E851-2BBC-466A-57C4973DBAFE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1326772" y="677383"/>
            <a:ext cx="67618" cy="162672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A722B08-30B8-3211-FBCE-96BB79E3C245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>
          <a:xfrm>
            <a:off x="703738" y="1671872"/>
            <a:ext cx="459788" cy="69189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9ECE126-77C2-A4E7-9A29-BBEADD990059}"/>
              </a:ext>
            </a:extLst>
          </p:cNvPr>
          <p:cNvCxnSpPr>
            <a:cxnSpLocks/>
            <a:stCxn id="7" idx="7"/>
            <a:endCxn id="13" idx="3"/>
          </p:cNvCxnSpPr>
          <p:nvPr/>
        </p:nvCxnSpPr>
        <p:spPr>
          <a:xfrm flipV="1">
            <a:off x="1490017" y="1664010"/>
            <a:ext cx="426032" cy="69976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B0BB066-F4B5-FA3B-5D63-106D371BC91A}"/>
              </a:ext>
            </a:extLst>
          </p:cNvPr>
          <p:cNvCxnSpPr>
            <a:cxnSpLocks/>
            <a:stCxn id="13" idx="5"/>
            <a:endCxn id="5" idx="1"/>
          </p:cNvCxnSpPr>
          <p:nvPr/>
        </p:nvCxnSpPr>
        <p:spPr>
          <a:xfrm>
            <a:off x="2242540" y="1664010"/>
            <a:ext cx="1582743" cy="69070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D616F1F-189F-A5EC-A21E-B64A6F054379}"/>
              </a:ext>
            </a:extLst>
          </p:cNvPr>
          <p:cNvCxnSpPr>
            <a:cxnSpLocks/>
            <a:stCxn id="14" idx="4"/>
            <a:endCxn id="5" idx="0"/>
          </p:cNvCxnSpPr>
          <p:nvPr/>
        </p:nvCxnSpPr>
        <p:spPr>
          <a:xfrm>
            <a:off x="3676333" y="1723673"/>
            <a:ext cx="312196" cy="57137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2768890-7B08-7CDF-C830-0E03074793BA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 flipV="1">
            <a:off x="1557635" y="2498755"/>
            <a:ext cx="2200030" cy="905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840C6BD-B3CB-3EA0-31D9-F03CE298D418}"/>
              </a:ext>
            </a:extLst>
          </p:cNvPr>
          <p:cNvCxnSpPr>
            <a:cxnSpLocks/>
            <a:stCxn id="6" idx="3"/>
            <a:endCxn id="13" idx="7"/>
          </p:cNvCxnSpPr>
          <p:nvPr/>
        </p:nvCxnSpPr>
        <p:spPr>
          <a:xfrm flipH="1">
            <a:off x="2242540" y="577323"/>
            <a:ext cx="386466" cy="79860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23C88D3-A52D-911F-CB36-3E4EA50054F1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3023115" y="433284"/>
            <a:ext cx="3445586" cy="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B7471FE-6BE0-4138-236B-D809DAD1D281}"/>
              </a:ext>
            </a:extLst>
          </p:cNvPr>
          <p:cNvCxnSpPr>
            <a:cxnSpLocks/>
            <a:stCxn id="6" idx="4"/>
            <a:endCxn id="14" idx="1"/>
          </p:cNvCxnSpPr>
          <p:nvPr/>
        </p:nvCxnSpPr>
        <p:spPr>
          <a:xfrm>
            <a:off x="2792252" y="636986"/>
            <a:ext cx="720835" cy="73894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99A3C85-F1F5-5532-5C82-DD7A7BBF8574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2310158" y="1519971"/>
            <a:ext cx="113531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1194AD7-F36D-EE58-E589-F8F3EBC6C7BE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 flipV="1">
            <a:off x="3907196" y="1509530"/>
            <a:ext cx="1198687" cy="1044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5038903-7C01-B802-022C-C39CB49F7B4F}"/>
              </a:ext>
            </a:extLst>
          </p:cNvPr>
          <p:cNvCxnSpPr>
            <a:cxnSpLocks/>
            <a:stCxn id="6" idx="5"/>
            <a:endCxn id="15" idx="1"/>
          </p:cNvCxnSpPr>
          <p:nvPr/>
        </p:nvCxnSpPr>
        <p:spPr>
          <a:xfrm>
            <a:off x="2955497" y="577323"/>
            <a:ext cx="2218004" cy="78816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9E048FB-6B51-86C7-F655-3F59D691A8AB}"/>
              </a:ext>
            </a:extLst>
          </p:cNvPr>
          <p:cNvCxnSpPr>
            <a:cxnSpLocks/>
            <a:stCxn id="5" idx="7"/>
            <a:endCxn id="15" idx="3"/>
          </p:cNvCxnSpPr>
          <p:nvPr/>
        </p:nvCxnSpPr>
        <p:spPr>
          <a:xfrm flipV="1">
            <a:off x="4151774" y="1653569"/>
            <a:ext cx="1021727" cy="70114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5906F7B-E7A2-AA3E-3691-B254606FA978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4219392" y="2498755"/>
            <a:ext cx="1488818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6F1C09C-9944-18F9-15F8-85D57F8EE101}"/>
              </a:ext>
            </a:extLst>
          </p:cNvPr>
          <p:cNvCxnSpPr>
            <a:cxnSpLocks/>
            <a:stCxn id="16" idx="0"/>
            <a:endCxn id="12" idx="4"/>
          </p:cNvCxnSpPr>
          <p:nvPr/>
        </p:nvCxnSpPr>
        <p:spPr>
          <a:xfrm flipV="1">
            <a:off x="5939074" y="636987"/>
            <a:ext cx="760491" cy="165806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3138728-5EC2-9460-B0DF-C18A614A34BC}"/>
              </a:ext>
            </a:extLst>
          </p:cNvPr>
          <p:cNvCxnSpPr>
            <a:cxnSpLocks/>
            <a:stCxn id="15" idx="7"/>
            <a:endCxn id="12" idx="3"/>
          </p:cNvCxnSpPr>
          <p:nvPr/>
        </p:nvCxnSpPr>
        <p:spPr>
          <a:xfrm flipV="1">
            <a:off x="5499992" y="577324"/>
            <a:ext cx="1036327" cy="7881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0D68910-AAF6-642E-C37A-E15969C4B34C}"/>
              </a:ext>
            </a:extLst>
          </p:cNvPr>
          <p:cNvCxnSpPr>
            <a:cxnSpLocks/>
            <a:stCxn id="16" idx="1"/>
            <a:endCxn id="15" idx="5"/>
          </p:cNvCxnSpPr>
          <p:nvPr/>
        </p:nvCxnSpPr>
        <p:spPr>
          <a:xfrm flipH="1" flipV="1">
            <a:off x="5499992" y="1653569"/>
            <a:ext cx="275836" cy="701147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90624AAC-E754-CA9B-DCC0-36076F1486C1}"/>
              </a:ext>
            </a:extLst>
          </p:cNvPr>
          <p:cNvSpPr/>
          <p:nvPr/>
        </p:nvSpPr>
        <p:spPr>
          <a:xfrm>
            <a:off x="1690755" y="676304"/>
            <a:ext cx="3209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0434983-49F5-002B-463E-EDA459DE211E}"/>
              </a:ext>
            </a:extLst>
          </p:cNvPr>
          <p:cNvSpPr/>
          <p:nvPr/>
        </p:nvSpPr>
        <p:spPr>
          <a:xfrm>
            <a:off x="1472808" y="1679915"/>
            <a:ext cx="3209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9C96AFB-86F5-3D19-C1A7-BAB23EB137A3}"/>
              </a:ext>
            </a:extLst>
          </p:cNvPr>
          <p:cNvSpPr/>
          <p:nvPr/>
        </p:nvSpPr>
        <p:spPr>
          <a:xfrm>
            <a:off x="959581" y="1302740"/>
            <a:ext cx="4571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ED19538-4F5F-F644-ADB9-6B899637F0C6}"/>
              </a:ext>
            </a:extLst>
          </p:cNvPr>
          <p:cNvSpPr/>
          <p:nvPr/>
        </p:nvSpPr>
        <p:spPr>
          <a:xfrm>
            <a:off x="694422" y="665907"/>
            <a:ext cx="32092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82687D4-840D-7800-073E-6E03EF56760C}"/>
              </a:ext>
            </a:extLst>
          </p:cNvPr>
          <p:cNvSpPr/>
          <p:nvPr/>
        </p:nvSpPr>
        <p:spPr>
          <a:xfrm>
            <a:off x="595451" y="1847597"/>
            <a:ext cx="32092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B8A2A37-17F5-31D6-4E9F-B8956CE68163}"/>
              </a:ext>
            </a:extLst>
          </p:cNvPr>
          <p:cNvSpPr/>
          <p:nvPr/>
        </p:nvSpPr>
        <p:spPr>
          <a:xfrm>
            <a:off x="2308084" y="2154660"/>
            <a:ext cx="3209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9A953D0-3460-E023-3162-BE398ADCDE19}"/>
              </a:ext>
            </a:extLst>
          </p:cNvPr>
          <p:cNvSpPr/>
          <p:nvPr/>
        </p:nvSpPr>
        <p:spPr>
          <a:xfrm>
            <a:off x="2925658" y="1647542"/>
            <a:ext cx="3209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290AF49-1AA5-2BE8-1A41-C5E00F1AE8DB}"/>
              </a:ext>
            </a:extLst>
          </p:cNvPr>
          <p:cNvSpPr/>
          <p:nvPr/>
        </p:nvSpPr>
        <p:spPr>
          <a:xfrm>
            <a:off x="3520696" y="1766907"/>
            <a:ext cx="3209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DEFD7E3-81C3-BC66-8712-495910B61C7B}"/>
              </a:ext>
            </a:extLst>
          </p:cNvPr>
          <p:cNvSpPr/>
          <p:nvPr/>
        </p:nvSpPr>
        <p:spPr>
          <a:xfrm>
            <a:off x="2174922" y="659345"/>
            <a:ext cx="3209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9FD3A98-47BD-4F6B-CE32-0EFA0F40EAA9}"/>
              </a:ext>
            </a:extLst>
          </p:cNvPr>
          <p:cNvSpPr/>
          <p:nvPr/>
        </p:nvSpPr>
        <p:spPr>
          <a:xfrm>
            <a:off x="2713413" y="1122307"/>
            <a:ext cx="3209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1A4018A-4428-06D6-B57B-127D27D2D33D}"/>
              </a:ext>
            </a:extLst>
          </p:cNvPr>
          <p:cNvSpPr/>
          <p:nvPr/>
        </p:nvSpPr>
        <p:spPr>
          <a:xfrm>
            <a:off x="3138291" y="787521"/>
            <a:ext cx="32092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EAAF785-BA6B-2720-1151-3B65ED4BC374}"/>
              </a:ext>
            </a:extLst>
          </p:cNvPr>
          <p:cNvSpPr/>
          <p:nvPr/>
        </p:nvSpPr>
        <p:spPr>
          <a:xfrm>
            <a:off x="4064499" y="659345"/>
            <a:ext cx="3209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C0B94FC-345C-8C6C-EF95-619FF7A6F22D}"/>
              </a:ext>
            </a:extLst>
          </p:cNvPr>
          <p:cNvSpPr/>
          <p:nvPr/>
        </p:nvSpPr>
        <p:spPr>
          <a:xfrm>
            <a:off x="4396242" y="66529"/>
            <a:ext cx="32092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6B9A8FE-6BB5-0D84-326D-2D16B1BC0E8F}"/>
              </a:ext>
            </a:extLst>
          </p:cNvPr>
          <p:cNvSpPr/>
          <p:nvPr/>
        </p:nvSpPr>
        <p:spPr>
          <a:xfrm>
            <a:off x="4278660" y="1147479"/>
            <a:ext cx="3209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FEDF770-5F94-9B5B-AD63-BA1AB5EA94BA}"/>
              </a:ext>
            </a:extLst>
          </p:cNvPr>
          <p:cNvSpPr/>
          <p:nvPr/>
        </p:nvSpPr>
        <p:spPr>
          <a:xfrm>
            <a:off x="4396242" y="1702378"/>
            <a:ext cx="3209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313A114-1A61-F84C-A5B5-E4F51185043F}"/>
              </a:ext>
            </a:extLst>
          </p:cNvPr>
          <p:cNvSpPr/>
          <p:nvPr/>
        </p:nvSpPr>
        <p:spPr>
          <a:xfrm>
            <a:off x="4848529" y="2100965"/>
            <a:ext cx="3209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3CF281B-78CB-4E81-3FA0-3FDA3E024C58}"/>
              </a:ext>
            </a:extLst>
          </p:cNvPr>
          <p:cNvSpPr/>
          <p:nvPr/>
        </p:nvSpPr>
        <p:spPr>
          <a:xfrm>
            <a:off x="5535273" y="1664010"/>
            <a:ext cx="4571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B4C5B3A-FE84-2013-926B-CD647537E2FC}"/>
              </a:ext>
            </a:extLst>
          </p:cNvPr>
          <p:cNvSpPr/>
          <p:nvPr/>
        </p:nvSpPr>
        <p:spPr>
          <a:xfrm>
            <a:off x="6333614" y="1365490"/>
            <a:ext cx="3209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2D61063-9B87-7EF3-872C-FDDC7785F0B4}"/>
              </a:ext>
            </a:extLst>
          </p:cNvPr>
          <p:cNvSpPr/>
          <p:nvPr/>
        </p:nvSpPr>
        <p:spPr>
          <a:xfrm>
            <a:off x="5708711" y="659345"/>
            <a:ext cx="3209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graphicFrame>
        <p:nvGraphicFramePr>
          <p:cNvPr id="152" name="Table 151">
            <a:extLst>
              <a:ext uri="{FF2B5EF4-FFF2-40B4-BE49-F238E27FC236}">
                <a16:creationId xmlns:a16="http://schemas.microsoft.com/office/drawing/2014/main" id="{F1B73110-CA31-0C04-96F4-74E25A95C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651889"/>
              </p:ext>
            </p:extLst>
          </p:nvPr>
        </p:nvGraphicFramePr>
        <p:xfrm>
          <a:off x="7572761" y="466639"/>
          <a:ext cx="3907074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537">
                  <a:extLst>
                    <a:ext uri="{9D8B030D-6E8A-4147-A177-3AD203B41FA5}">
                      <a16:colId xmlns:a16="http://schemas.microsoft.com/office/drawing/2014/main" val="20630495"/>
                    </a:ext>
                  </a:extLst>
                </a:gridCol>
                <a:gridCol w="1953537">
                  <a:extLst>
                    <a:ext uri="{9D8B030D-6E8A-4147-A177-3AD203B41FA5}">
                      <a16:colId xmlns:a16="http://schemas.microsoft.com/office/drawing/2014/main" val="1768757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Kruskal Edges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18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72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20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0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23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73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47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(loop)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4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(loop)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14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38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(loop)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508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46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(loop)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151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081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696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999F1DC-2559-D429-B3C6-AC6A369EAFFB}"/>
              </a:ext>
            </a:extLst>
          </p:cNvPr>
          <p:cNvSpPr/>
          <p:nvPr/>
        </p:nvSpPr>
        <p:spPr>
          <a:xfrm>
            <a:off x="1163526" y="269978"/>
            <a:ext cx="461727" cy="40740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67C05B-B4D7-8862-8941-4B56B083EF36}"/>
              </a:ext>
            </a:extLst>
          </p:cNvPr>
          <p:cNvSpPr/>
          <p:nvPr/>
        </p:nvSpPr>
        <p:spPr>
          <a:xfrm>
            <a:off x="3757665" y="2295052"/>
            <a:ext cx="461727" cy="40740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E4DA9D-C5D5-D8F1-F948-DFC711640DC4}"/>
              </a:ext>
            </a:extLst>
          </p:cNvPr>
          <p:cNvSpPr/>
          <p:nvPr/>
        </p:nvSpPr>
        <p:spPr>
          <a:xfrm>
            <a:off x="2561388" y="229581"/>
            <a:ext cx="461727" cy="40740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EB067E-42F3-AAB7-0900-4CE28DE6E41C}"/>
              </a:ext>
            </a:extLst>
          </p:cNvPr>
          <p:cNvSpPr/>
          <p:nvPr/>
        </p:nvSpPr>
        <p:spPr>
          <a:xfrm>
            <a:off x="1095908" y="2304107"/>
            <a:ext cx="461727" cy="40740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02C010-10C3-27C5-3389-F36A21283BCC}"/>
              </a:ext>
            </a:extLst>
          </p:cNvPr>
          <p:cNvSpPr/>
          <p:nvPr/>
        </p:nvSpPr>
        <p:spPr>
          <a:xfrm>
            <a:off x="309629" y="1324130"/>
            <a:ext cx="461727" cy="40740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D99FF6D-C816-B92D-740D-2EADEE33A0F2}"/>
              </a:ext>
            </a:extLst>
          </p:cNvPr>
          <p:cNvSpPr/>
          <p:nvPr/>
        </p:nvSpPr>
        <p:spPr>
          <a:xfrm>
            <a:off x="6468701" y="229582"/>
            <a:ext cx="461727" cy="40740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47D78F8-A59E-E94C-0BCD-415AB1AF470D}"/>
              </a:ext>
            </a:extLst>
          </p:cNvPr>
          <p:cNvSpPr/>
          <p:nvPr/>
        </p:nvSpPr>
        <p:spPr>
          <a:xfrm>
            <a:off x="1848431" y="1316268"/>
            <a:ext cx="461727" cy="40740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D3A5233-16A2-9F5A-A0A5-30B020784569}"/>
              </a:ext>
            </a:extLst>
          </p:cNvPr>
          <p:cNvSpPr/>
          <p:nvPr/>
        </p:nvSpPr>
        <p:spPr>
          <a:xfrm>
            <a:off x="3445469" y="1316268"/>
            <a:ext cx="461727" cy="40740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8BA39E-337E-3818-AAAE-648E94997AE2}"/>
              </a:ext>
            </a:extLst>
          </p:cNvPr>
          <p:cNvSpPr/>
          <p:nvPr/>
        </p:nvSpPr>
        <p:spPr>
          <a:xfrm>
            <a:off x="5105883" y="1305827"/>
            <a:ext cx="461727" cy="40740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44650B-FB90-4E0E-50C0-45F58BB256ED}"/>
              </a:ext>
            </a:extLst>
          </p:cNvPr>
          <p:cNvSpPr/>
          <p:nvPr/>
        </p:nvSpPr>
        <p:spPr>
          <a:xfrm>
            <a:off x="5708210" y="2295053"/>
            <a:ext cx="461727" cy="40740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161BCEA-769E-DD41-AF89-61998F6F2856}"/>
              </a:ext>
            </a:extLst>
          </p:cNvPr>
          <p:cNvCxnSpPr>
            <a:stCxn id="4" idx="3"/>
            <a:endCxn id="8" idx="7"/>
          </p:cNvCxnSpPr>
          <p:nvPr/>
        </p:nvCxnSpPr>
        <p:spPr>
          <a:xfrm flipH="1">
            <a:off x="703738" y="617720"/>
            <a:ext cx="527406" cy="76607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058CFDC-0FB0-ADE7-7FC0-7D6F6B6153C2}"/>
              </a:ext>
            </a:extLst>
          </p:cNvPr>
          <p:cNvCxnSpPr>
            <a:cxnSpLocks/>
            <a:stCxn id="4" idx="5"/>
            <a:endCxn id="13" idx="1"/>
          </p:cNvCxnSpPr>
          <p:nvPr/>
        </p:nvCxnSpPr>
        <p:spPr>
          <a:xfrm>
            <a:off x="1557635" y="617720"/>
            <a:ext cx="358414" cy="75821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CC6BEA5-E851-2BBC-466A-57C4973DBAFE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1326772" y="677383"/>
            <a:ext cx="67618" cy="162672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A722B08-30B8-3211-FBCE-96BB79E3C245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>
          <a:xfrm>
            <a:off x="703738" y="1671872"/>
            <a:ext cx="459788" cy="69189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9ECE126-77C2-A4E7-9A29-BBEADD990059}"/>
              </a:ext>
            </a:extLst>
          </p:cNvPr>
          <p:cNvCxnSpPr>
            <a:cxnSpLocks/>
            <a:stCxn id="7" idx="7"/>
            <a:endCxn id="13" idx="3"/>
          </p:cNvCxnSpPr>
          <p:nvPr/>
        </p:nvCxnSpPr>
        <p:spPr>
          <a:xfrm flipV="1">
            <a:off x="1490017" y="1664010"/>
            <a:ext cx="426032" cy="69976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B0BB066-F4B5-FA3B-5D63-106D371BC91A}"/>
              </a:ext>
            </a:extLst>
          </p:cNvPr>
          <p:cNvCxnSpPr>
            <a:cxnSpLocks/>
            <a:stCxn id="13" idx="5"/>
            <a:endCxn id="5" idx="1"/>
          </p:cNvCxnSpPr>
          <p:nvPr/>
        </p:nvCxnSpPr>
        <p:spPr>
          <a:xfrm>
            <a:off x="2242540" y="1664010"/>
            <a:ext cx="1582743" cy="69070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D616F1F-189F-A5EC-A21E-B64A6F054379}"/>
              </a:ext>
            </a:extLst>
          </p:cNvPr>
          <p:cNvCxnSpPr>
            <a:cxnSpLocks/>
            <a:stCxn id="14" idx="4"/>
            <a:endCxn id="5" idx="0"/>
          </p:cNvCxnSpPr>
          <p:nvPr/>
        </p:nvCxnSpPr>
        <p:spPr>
          <a:xfrm>
            <a:off x="3676333" y="1723673"/>
            <a:ext cx="312196" cy="57137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2768890-7B08-7CDF-C830-0E03074793BA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 flipV="1">
            <a:off x="1557635" y="2498755"/>
            <a:ext cx="2200030" cy="905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840C6BD-B3CB-3EA0-31D9-F03CE298D418}"/>
              </a:ext>
            </a:extLst>
          </p:cNvPr>
          <p:cNvCxnSpPr>
            <a:cxnSpLocks/>
            <a:stCxn id="6" idx="3"/>
            <a:endCxn id="13" idx="7"/>
          </p:cNvCxnSpPr>
          <p:nvPr/>
        </p:nvCxnSpPr>
        <p:spPr>
          <a:xfrm flipH="1">
            <a:off x="2242540" y="577323"/>
            <a:ext cx="386466" cy="79860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23C88D3-A52D-911F-CB36-3E4EA50054F1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3023115" y="433284"/>
            <a:ext cx="3445586" cy="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B7471FE-6BE0-4138-236B-D809DAD1D281}"/>
              </a:ext>
            </a:extLst>
          </p:cNvPr>
          <p:cNvCxnSpPr>
            <a:cxnSpLocks/>
            <a:stCxn id="6" idx="4"/>
            <a:endCxn id="14" idx="1"/>
          </p:cNvCxnSpPr>
          <p:nvPr/>
        </p:nvCxnSpPr>
        <p:spPr>
          <a:xfrm>
            <a:off x="2792252" y="636986"/>
            <a:ext cx="720835" cy="73894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99A3C85-F1F5-5532-5C82-DD7A7BBF8574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2310158" y="1519971"/>
            <a:ext cx="113531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1194AD7-F36D-EE58-E589-F8F3EBC6C7BE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 flipV="1">
            <a:off x="3907196" y="1509530"/>
            <a:ext cx="1198687" cy="1044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5038903-7C01-B802-022C-C39CB49F7B4F}"/>
              </a:ext>
            </a:extLst>
          </p:cNvPr>
          <p:cNvCxnSpPr>
            <a:cxnSpLocks/>
            <a:stCxn id="6" idx="5"/>
            <a:endCxn id="15" idx="1"/>
          </p:cNvCxnSpPr>
          <p:nvPr/>
        </p:nvCxnSpPr>
        <p:spPr>
          <a:xfrm>
            <a:off x="2955497" y="577323"/>
            <a:ext cx="2218004" cy="78816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9E048FB-6B51-86C7-F655-3F59D691A8AB}"/>
              </a:ext>
            </a:extLst>
          </p:cNvPr>
          <p:cNvCxnSpPr>
            <a:cxnSpLocks/>
            <a:stCxn id="5" idx="7"/>
            <a:endCxn id="15" idx="3"/>
          </p:cNvCxnSpPr>
          <p:nvPr/>
        </p:nvCxnSpPr>
        <p:spPr>
          <a:xfrm flipV="1">
            <a:off x="4151774" y="1653569"/>
            <a:ext cx="1021727" cy="70114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5906F7B-E7A2-AA3E-3691-B254606FA978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4219392" y="2498755"/>
            <a:ext cx="1488818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6F1C09C-9944-18F9-15F8-85D57F8EE101}"/>
              </a:ext>
            </a:extLst>
          </p:cNvPr>
          <p:cNvCxnSpPr>
            <a:cxnSpLocks/>
            <a:stCxn id="16" idx="0"/>
            <a:endCxn id="12" idx="4"/>
          </p:cNvCxnSpPr>
          <p:nvPr/>
        </p:nvCxnSpPr>
        <p:spPr>
          <a:xfrm flipV="1">
            <a:off x="5939074" y="636987"/>
            <a:ext cx="760491" cy="165806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3138728-5EC2-9460-B0DF-C18A614A34BC}"/>
              </a:ext>
            </a:extLst>
          </p:cNvPr>
          <p:cNvCxnSpPr>
            <a:cxnSpLocks/>
            <a:stCxn id="15" idx="7"/>
            <a:endCxn id="12" idx="3"/>
          </p:cNvCxnSpPr>
          <p:nvPr/>
        </p:nvCxnSpPr>
        <p:spPr>
          <a:xfrm flipV="1">
            <a:off x="5499992" y="577324"/>
            <a:ext cx="1036327" cy="7881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0D68910-AAF6-642E-C37A-E15969C4B34C}"/>
              </a:ext>
            </a:extLst>
          </p:cNvPr>
          <p:cNvCxnSpPr>
            <a:cxnSpLocks/>
            <a:stCxn id="16" idx="1"/>
            <a:endCxn id="15" idx="5"/>
          </p:cNvCxnSpPr>
          <p:nvPr/>
        </p:nvCxnSpPr>
        <p:spPr>
          <a:xfrm flipH="1" flipV="1">
            <a:off x="5499992" y="1653569"/>
            <a:ext cx="275836" cy="701147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90624AAC-E754-CA9B-DCC0-36076F1486C1}"/>
              </a:ext>
            </a:extLst>
          </p:cNvPr>
          <p:cNvSpPr/>
          <p:nvPr/>
        </p:nvSpPr>
        <p:spPr>
          <a:xfrm>
            <a:off x="1690755" y="676304"/>
            <a:ext cx="3209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0434983-49F5-002B-463E-EDA459DE211E}"/>
              </a:ext>
            </a:extLst>
          </p:cNvPr>
          <p:cNvSpPr/>
          <p:nvPr/>
        </p:nvSpPr>
        <p:spPr>
          <a:xfrm>
            <a:off x="1472808" y="1679915"/>
            <a:ext cx="3209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9C96AFB-86F5-3D19-C1A7-BAB23EB137A3}"/>
              </a:ext>
            </a:extLst>
          </p:cNvPr>
          <p:cNvSpPr/>
          <p:nvPr/>
        </p:nvSpPr>
        <p:spPr>
          <a:xfrm>
            <a:off x="959581" y="1302740"/>
            <a:ext cx="4571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ED19538-4F5F-F644-ADB9-6B899637F0C6}"/>
              </a:ext>
            </a:extLst>
          </p:cNvPr>
          <p:cNvSpPr/>
          <p:nvPr/>
        </p:nvSpPr>
        <p:spPr>
          <a:xfrm>
            <a:off x="694422" y="665907"/>
            <a:ext cx="32092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82687D4-840D-7800-073E-6E03EF56760C}"/>
              </a:ext>
            </a:extLst>
          </p:cNvPr>
          <p:cNvSpPr/>
          <p:nvPr/>
        </p:nvSpPr>
        <p:spPr>
          <a:xfrm>
            <a:off x="595451" y="1847597"/>
            <a:ext cx="32092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B8A2A37-17F5-31D6-4E9F-B8956CE68163}"/>
              </a:ext>
            </a:extLst>
          </p:cNvPr>
          <p:cNvSpPr/>
          <p:nvPr/>
        </p:nvSpPr>
        <p:spPr>
          <a:xfrm>
            <a:off x="2308084" y="2154660"/>
            <a:ext cx="3209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9A953D0-3460-E023-3162-BE398ADCDE19}"/>
              </a:ext>
            </a:extLst>
          </p:cNvPr>
          <p:cNvSpPr/>
          <p:nvPr/>
        </p:nvSpPr>
        <p:spPr>
          <a:xfrm>
            <a:off x="2925658" y="1647542"/>
            <a:ext cx="3209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290AF49-1AA5-2BE8-1A41-C5E00F1AE8DB}"/>
              </a:ext>
            </a:extLst>
          </p:cNvPr>
          <p:cNvSpPr/>
          <p:nvPr/>
        </p:nvSpPr>
        <p:spPr>
          <a:xfrm>
            <a:off x="3520696" y="1766907"/>
            <a:ext cx="3209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DEFD7E3-81C3-BC66-8712-495910B61C7B}"/>
              </a:ext>
            </a:extLst>
          </p:cNvPr>
          <p:cNvSpPr/>
          <p:nvPr/>
        </p:nvSpPr>
        <p:spPr>
          <a:xfrm>
            <a:off x="2174922" y="659345"/>
            <a:ext cx="3209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9FD3A98-47BD-4F6B-CE32-0EFA0F40EAA9}"/>
              </a:ext>
            </a:extLst>
          </p:cNvPr>
          <p:cNvSpPr/>
          <p:nvPr/>
        </p:nvSpPr>
        <p:spPr>
          <a:xfrm>
            <a:off x="2713413" y="1122307"/>
            <a:ext cx="3209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1A4018A-4428-06D6-B57B-127D27D2D33D}"/>
              </a:ext>
            </a:extLst>
          </p:cNvPr>
          <p:cNvSpPr/>
          <p:nvPr/>
        </p:nvSpPr>
        <p:spPr>
          <a:xfrm>
            <a:off x="3138291" y="787521"/>
            <a:ext cx="32092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EAAF785-BA6B-2720-1151-3B65ED4BC374}"/>
              </a:ext>
            </a:extLst>
          </p:cNvPr>
          <p:cNvSpPr/>
          <p:nvPr/>
        </p:nvSpPr>
        <p:spPr>
          <a:xfrm>
            <a:off x="4064499" y="659345"/>
            <a:ext cx="3209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C0B94FC-345C-8C6C-EF95-619FF7A6F22D}"/>
              </a:ext>
            </a:extLst>
          </p:cNvPr>
          <p:cNvSpPr/>
          <p:nvPr/>
        </p:nvSpPr>
        <p:spPr>
          <a:xfrm>
            <a:off x="4396242" y="66529"/>
            <a:ext cx="32092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6B9A8FE-6BB5-0D84-326D-2D16B1BC0E8F}"/>
              </a:ext>
            </a:extLst>
          </p:cNvPr>
          <p:cNvSpPr/>
          <p:nvPr/>
        </p:nvSpPr>
        <p:spPr>
          <a:xfrm>
            <a:off x="4278660" y="1147479"/>
            <a:ext cx="3209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FEDF770-5F94-9B5B-AD63-BA1AB5EA94BA}"/>
              </a:ext>
            </a:extLst>
          </p:cNvPr>
          <p:cNvSpPr/>
          <p:nvPr/>
        </p:nvSpPr>
        <p:spPr>
          <a:xfrm>
            <a:off x="4396242" y="1702378"/>
            <a:ext cx="3209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313A114-1A61-F84C-A5B5-E4F51185043F}"/>
              </a:ext>
            </a:extLst>
          </p:cNvPr>
          <p:cNvSpPr/>
          <p:nvPr/>
        </p:nvSpPr>
        <p:spPr>
          <a:xfrm>
            <a:off x="4848529" y="2100965"/>
            <a:ext cx="3209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3CF281B-78CB-4E81-3FA0-3FDA3E024C58}"/>
              </a:ext>
            </a:extLst>
          </p:cNvPr>
          <p:cNvSpPr/>
          <p:nvPr/>
        </p:nvSpPr>
        <p:spPr>
          <a:xfrm>
            <a:off x="5535273" y="1664010"/>
            <a:ext cx="4571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B4C5B3A-FE84-2013-926B-CD647537E2FC}"/>
              </a:ext>
            </a:extLst>
          </p:cNvPr>
          <p:cNvSpPr/>
          <p:nvPr/>
        </p:nvSpPr>
        <p:spPr>
          <a:xfrm>
            <a:off x="6333614" y="1365490"/>
            <a:ext cx="3209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2D61063-9B87-7EF3-872C-FDDC7785F0B4}"/>
              </a:ext>
            </a:extLst>
          </p:cNvPr>
          <p:cNvSpPr/>
          <p:nvPr/>
        </p:nvSpPr>
        <p:spPr>
          <a:xfrm>
            <a:off x="5708711" y="659345"/>
            <a:ext cx="3209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graphicFrame>
        <p:nvGraphicFramePr>
          <p:cNvPr id="152" name="Table 151">
            <a:extLst>
              <a:ext uri="{FF2B5EF4-FFF2-40B4-BE49-F238E27FC236}">
                <a16:creationId xmlns:a16="http://schemas.microsoft.com/office/drawing/2014/main" id="{F1B73110-CA31-0C04-96F4-74E25A95C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991564"/>
              </p:ext>
            </p:extLst>
          </p:nvPr>
        </p:nvGraphicFramePr>
        <p:xfrm>
          <a:off x="7572761" y="466639"/>
          <a:ext cx="390707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537">
                  <a:extLst>
                    <a:ext uri="{9D8B030D-6E8A-4147-A177-3AD203B41FA5}">
                      <a16:colId xmlns:a16="http://schemas.microsoft.com/office/drawing/2014/main" val="20630495"/>
                    </a:ext>
                  </a:extLst>
                </a:gridCol>
                <a:gridCol w="1953537">
                  <a:extLst>
                    <a:ext uri="{9D8B030D-6E8A-4147-A177-3AD203B41FA5}">
                      <a16:colId xmlns:a16="http://schemas.microsoft.com/office/drawing/2014/main" val="1768757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 Edges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18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72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20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23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646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534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23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243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04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882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277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4171E81-F2EF-EAC0-3578-F2ED7C2A52E7}"/>
              </a:ext>
            </a:extLst>
          </p:cNvPr>
          <p:cNvSpPr/>
          <p:nvPr/>
        </p:nvSpPr>
        <p:spPr>
          <a:xfrm>
            <a:off x="3988880" y="1771458"/>
            <a:ext cx="461727" cy="4074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39ED26-8A9C-153B-FF4C-28E63264066A}"/>
              </a:ext>
            </a:extLst>
          </p:cNvPr>
          <p:cNvSpPr/>
          <p:nvPr/>
        </p:nvSpPr>
        <p:spPr>
          <a:xfrm>
            <a:off x="1745269" y="1771459"/>
            <a:ext cx="461727" cy="4074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3D49A5-B6C7-8368-1165-A2B2D4D86076}"/>
              </a:ext>
            </a:extLst>
          </p:cNvPr>
          <p:cNvSpPr/>
          <p:nvPr/>
        </p:nvSpPr>
        <p:spPr>
          <a:xfrm>
            <a:off x="2835315" y="1771460"/>
            <a:ext cx="461727" cy="4074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B2EADF-0435-D8D2-DEE3-F4B08EF6A5FA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 flipV="1">
            <a:off x="3297042" y="1975161"/>
            <a:ext cx="691838" cy="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32F7FB-8061-8225-FD24-E4DCD11CE15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 flipV="1">
            <a:off x="2206996" y="1975162"/>
            <a:ext cx="628319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D8120CE-AA18-C14E-1B6B-E7B046738CF3}"/>
              </a:ext>
            </a:extLst>
          </p:cNvPr>
          <p:cNvSpPr/>
          <p:nvPr/>
        </p:nvSpPr>
        <p:spPr>
          <a:xfrm>
            <a:off x="6286125" y="854341"/>
            <a:ext cx="461727" cy="4074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BE5999-3685-9632-6622-7AC40E1596A4}"/>
              </a:ext>
            </a:extLst>
          </p:cNvPr>
          <p:cNvSpPr/>
          <p:nvPr/>
        </p:nvSpPr>
        <p:spPr>
          <a:xfrm>
            <a:off x="7949160" y="854341"/>
            <a:ext cx="461727" cy="4074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327AC9-F430-C7A7-0E60-C20E0F6D71C2}"/>
              </a:ext>
            </a:extLst>
          </p:cNvPr>
          <p:cNvSpPr/>
          <p:nvPr/>
        </p:nvSpPr>
        <p:spPr>
          <a:xfrm>
            <a:off x="6286125" y="2602873"/>
            <a:ext cx="461727" cy="4074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0280C8-32C7-B796-80E6-033482944A72}"/>
              </a:ext>
            </a:extLst>
          </p:cNvPr>
          <p:cNvSpPr/>
          <p:nvPr/>
        </p:nvSpPr>
        <p:spPr>
          <a:xfrm>
            <a:off x="6286126" y="1732229"/>
            <a:ext cx="461727" cy="4074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63222D-2D30-4920-AD67-061336DF5EAA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>
            <a:off x="6516989" y="1261746"/>
            <a:ext cx="1" cy="47048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C140AE-E328-C730-ED92-52789DF204D2}"/>
              </a:ext>
            </a:extLst>
          </p:cNvPr>
          <p:cNvCxnSpPr>
            <a:cxnSpLocks/>
            <a:stCxn id="13" idx="4"/>
            <a:endCxn id="12" idx="0"/>
          </p:cNvCxnSpPr>
          <p:nvPr/>
        </p:nvCxnSpPr>
        <p:spPr>
          <a:xfrm flipH="1">
            <a:off x="6516989" y="2139634"/>
            <a:ext cx="1" cy="46323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D7F0E5A-B21F-E3E7-E2C5-B1CCEF9C95C4}"/>
              </a:ext>
            </a:extLst>
          </p:cNvPr>
          <p:cNvSpPr/>
          <p:nvPr/>
        </p:nvSpPr>
        <p:spPr>
          <a:xfrm>
            <a:off x="2138915" y="283913"/>
            <a:ext cx="183325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G</a:t>
            </a:r>
            <a:endParaRPr lang="en-US" sz="3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EBA821-CAD6-671D-CAD6-F5F440D58C1B}"/>
              </a:ext>
            </a:extLst>
          </p:cNvPr>
          <p:cNvSpPr/>
          <p:nvPr/>
        </p:nvSpPr>
        <p:spPr>
          <a:xfrm>
            <a:off x="6097637" y="188702"/>
            <a:ext cx="38121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Depth First Forest 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FF20561-7B33-43C7-10F5-0C827A391D56}"/>
              </a:ext>
            </a:extLst>
          </p:cNvPr>
          <p:cNvSpPr/>
          <p:nvPr/>
        </p:nvSpPr>
        <p:spPr>
          <a:xfrm>
            <a:off x="2835314" y="2618718"/>
            <a:ext cx="461727" cy="4074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8D16338-7E58-EDE4-2D10-940514B0E8DD}"/>
              </a:ext>
            </a:extLst>
          </p:cNvPr>
          <p:cNvSpPr/>
          <p:nvPr/>
        </p:nvSpPr>
        <p:spPr>
          <a:xfrm>
            <a:off x="2835315" y="1002611"/>
            <a:ext cx="461727" cy="4074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5B815A4-1861-EC82-6727-FAEACD5FC60F}"/>
              </a:ext>
            </a:extLst>
          </p:cNvPr>
          <p:cNvCxnSpPr>
            <a:cxnSpLocks/>
            <a:stCxn id="34" idx="4"/>
            <a:endCxn id="6" idx="0"/>
          </p:cNvCxnSpPr>
          <p:nvPr/>
        </p:nvCxnSpPr>
        <p:spPr>
          <a:xfrm>
            <a:off x="3066179" y="1410016"/>
            <a:ext cx="0" cy="36144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B62AC8-0D6A-B323-737C-71C1222B802D}"/>
              </a:ext>
            </a:extLst>
          </p:cNvPr>
          <p:cNvCxnSpPr>
            <a:cxnSpLocks/>
            <a:stCxn id="19" idx="0"/>
            <a:endCxn id="6" idx="4"/>
          </p:cNvCxnSpPr>
          <p:nvPr/>
        </p:nvCxnSpPr>
        <p:spPr>
          <a:xfrm flipV="1">
            <a:off x="3066178" y="2178865"/>
            <a:ext cx="1" cy="43985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06573921-BB4D-8C07-F9E8-1C51BD4D1964}"/>
              </a:ext>
            </a:extLst>
          </p:cNvPr>
          <p:cNvSpPr/>
          <p:nvPr/>
        </p:nvSpPr>
        <p:spPr>
          <a:xfrm>
            <a:off x="3988880" y="2618718"/>
            <a:ext cx="461727" cy="4074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2DF6BD0-DCAD-FF65-0405-A1B34260E436}"/>
              </a:ext>
            </a:extLst>
          </p:cNvPr>
          <p:cNvCxnSpPr>
            <a:cxnSpLocks/>
            <a:stCxn id="4" idx="4"/>
            <a:endCxn id="41" idx="0"/>
          </p:cNvCxnSpPr>
          <p:nvPr/>
        </p:nvCxnSpPr>
        <p:spPr>
          <a:xfrm>
            <a:off x="4219744" y="2178863"/>
            <a:ext cx="0" cy="43985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82979C3-692B-91AA-5CBC-734CF65DDC48}"/>
              </a:ext>
            </a:extLst>
          </p:cNvPr>
          <p:cNvSpPr/>
          <p:nvPr/>
        </p:nvSpPr>
        <p:spPr>
          <a:xfrm>
            <a:off x="3988880" y="3465978"/>
            <a:ext cx="461727" cy="4074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0CB04B-4E7C-B56F-1E15-BDD5174CFBCA}"/>
              </a:ext>
            </a:extLst>
          </p:cNvPr>
          <p:cNvCxnSpPr>
            <a:cxnSpLocks/>
            <a:stCxn id="41" idx="4"/>
            <a:endCxn id="45" idx="0"/>
          </p:cNvCxnSpPr>
          <p:nvPr/>
        </p:nvCxnSpPr>
        <p:spPr>
          <a:xfrm>
            <a:off x="4219744" y="3026123"/>
            <a:ext cx="0" cy="43985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CAE077C-ECD5-AEB9-B6F0-C8AD45B31766}"/>
              </a:ext>
            </a:extLst>
          </p:cNvPr>
          <p:cNvSpPr/>
          <p:nvPr/>
        </p:nvSpPr>
        <p:spPr>
          <a:xfrm>
            <a:off x="1745269" y="2618718"/>
            <a:ext cx="461727" cy="4074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CE1C374-B46B-A8DC-A0A6-338E69F9C0DA}"/>
              </a:ext>
            </a:extLst>
          </p:cNvPr>
          <p:cNvCxnSpPr>
            <a:cxnSpLocks/>
            <a:stCxn id="5" idx="4"/>
            <a:endCxn id="48" idx="0"/>
          </p:cNvCxnSpPr>
          <p:nvPr/>
        </p:nvCxnSpPr>
        <p:spPr>
          <a:xfrm>
            <a:off x="1976133" y="2178864"/>
            <a:ext cx="0" cy="43985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90C8651C-1D03-9EE7-40AC-3A99EF69D378}"/>
              </a:ext>
            </a:extLst>
          </p:cNvPr>
          <p:cNvSpPr/>
          <p:nvPr/>
        </p:nvSpPr>
        <p:spPr>
          <a:xfrm>
            <a:off x="1745269" y="3465978"/>
            <a:ext cx="461727" cy="4074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3F23553-017A-9675-0257-B2A9DF78A49A}"/>
              </a:ext>
            </a:extLst>
          </p:cNvPr>
          <p:cNvCxnSpPr>
            <a:cxnSpLocks/>
            <a:stCxn id="48" idx="4"/>
            <a:endCxn id="50" idx="0"/>
          </p:cNvCxnSpPr>
          <p:nvPr/>
        </p:nvCxnSpPr>
        <p:spPr>
          <a:xfrm>
            <a:off x="1976133" y="3026123"/>
            <a:ext cx="0" cy="43985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02157B03-2B24-7168-26AD-3645A952D1C7}"/>
              </a:ext>
            </a:extLst>
          </p:cNvPr>
          <p:cNvSpPr/>
          <p:nvPr/>
        </p:nvSpPr>
        <p:spPr>
          <a:xfrm>
            <a:off x="7117643" y="854341"/>
            <a:ext cx="461727" cy="4074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072FE1E-37C8-7197-1C4C-8D7184A0F94E}"/>
              </a:ext>
            </a:extLst>
          </p:cNvPr>
          <p:cNvSpPr/>
          <p:nvPr/>
        </p:nvSpPr>
        <p:spPr>
          <a:xfrm>
            <a:off x="7117643" y="2602873"/>
            <a:ext cx="461727" cy="4074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B51CC6F-D0C9-722F-3C01-047E4E0032AE}"/>
              </a:ext>
            </a:extLst>
          </p:cNvPr>
          <p:cNvSpPr/>
          <p:nvPr/>
        </p:nvSpPr>
        <p:spPr>
          <a:xfrm>
            <a:off x="7117644" y="1732229"/>
            <a:ext cx="461727" cy="4074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D529333-3D64-945D-DB63-C25ADB6EEB7C}"/>
              </a:ext>
            </a:extLst>
          </p:cNvPr>
          <p:cNvCxnSpPr>
            <a:cxnSpLocks/>
            <a:stCxn id="57" idx="4"/>
            <a:endCxn id="59" idx="0"/>
          </p:cNvCxnSpPr>
          <p:nvPr/>
        </p:nvCxnSpPr>
        <p:spPr>
          <a:xfrm>
            <a:off x="7348507" y="1261746"/>
            <a:ext cx="1" cy="47048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1A93ACF-1D36-B2FA-DC3B-06B1BAC2F76F}"/>
              </a:ext>
            </a:extLst>
          </p:cNvPr>
          <p:cNvCxnSpPr>
            <a:cxnSpLocks/>
            <a:stCxn id="59" idx="4"/>
            <a:endCxn id="58" idx="0"/>
          </p:cNvCxnSpPr>
          <p:nvPr/>
        </p:nvCxnSpPr>
        <p:spPr>
          <a:xfrm flipH="1">
            <a:off x="7348507" y="2139634"/>
            <a:ext cx="1" cy="46323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02EA43AD-5B35-E858-59FA-11C5D5668B21}"/>
              </a:ext>
            </a:extLst>
          </p:cNvPr>
          <p:cNvSpPr/>
          <p:nvPr/>
        </p:nvSpPr>
        <p:spPr>
          <a:xfrm>
            <a:off x="3642961" y="1002611"/>
            <a:ext cx="461727" cy="4074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21D188A-FC75-B614-A585-B68523882EC1}"/>
              </a:ext>
            </a:extLst>
          </p:cNvPr>
          <p:cNvSpPr/>
          <p:nvPr/>
        </p:nvSpPr>
        <p:spPr>
          <a:xfrm>
            <a:off x="2824680" y="3465975"/>
            <a:ext cx="461727" cy="4074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1BBF372-3225-4746-A073-96FB89686873}"/>
              </a:ext>
            </a:extLst>
          </p:cNvPr>
          <p:cNvCxnSpPr>
            <a:cxnSpLocks/>
            <a:stCxn id="19" idx="4"/>
            <a:endCxn id="68" idx="0"/>
          </p:cNvCxnSpPr>
          <p:nvPr/>
        </p:nvCxnSpPr>
        <p:spPr>
          <a:xfrm flipH="1">
            <a:off x="3055544" y="3026123"/>
            <a:ext cx="10634" cy="43985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846AFA4-AC54-364B-F30D-FD3B16EBDD9D}"/>
              </a:ext>
            </a:extLst>
          </p:cNvPr>
          <p:cNvCxnSpPr>
            <a:cxnSpLocks/>
            <a:stCxn id="34" idx="6"/>
            <a:endCxn id="67" idx="2"/>
          </p:cNvCxnSpPr>
          <p:nvPr/>
        </p:nvCxnSpPr>
        <p:spPr>
          <a:xfrm>
            <a:off x="3297042" y="1206314"/>
            <a:ext cx="34591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B843EEC2-B3F5-7A10-1D87-5351FD53728A}"/>
              </a:ext>
            </a:extLst>
          </p:cNvPr>
          <p:cNvSpPr/>
          <p:nvPr/>
        </p:nvSpPr>
        <p:spPr>
          <a:xfrm>
            <a:off x="9604242" y="835032"/>
            <a:ext cx="461727" cy="4074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BA563E8-8619-0CC7-50C9-ADD3A17A17A1}"/>
              </a:ext>
            </a:extLst>
          </p:cNvPr>
          <p:cNvSpPr/>
          <p:nvPr/>
        </p:nvSpPr>
        <p:spPr>
          <a:xfrm>
            <a:off x="9626047" y="1682290"/>
            <a:ext cx="461727" cy="4074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201F103-E0F7-B000-3993-E9551628BAF8}"/>
              </a:ext>
            </a:extLst>
          </p:cNvPr>
          <p:cNvCxnSpPr>
            <a:cxnSpLocks/>
            <a:stCxn id="76" idx="4"/>
            <a:endCxn id="77" idx="0"/>
          </p:cNvCxnSpPr>
          <p:nvPr/>
        </p:nvCxnSpPr>
        <p:spPr>
          <a:xfrm>
            <a:off x="9835106" y="1242437"/>
            <a:ext cx="21805" cy="43985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69CD8365-AB4F-76B4-F1C9-6E830312EC2F}"/>
              </a:ext>
            </a:extLst>
          </p:cNvPr>
          <p:cNvSpPr/>
          <p:nvPr/>
        </p:nvSpPr>
        <p:spPr>
          <a:xfrm>
            <a:off x="8770117" y="835033"/>
            <a:ext cx="461727" cy="4074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0D1A226-602F-B881-EC05-A024C0F0A9BA}"/>
              </a:ext>
            </a:extLst>
          </p:cNvPr>
          <p:cNvSpPr/>
          <p:nvPr/>
        </p:nvSpPr>
        <p:spPr>
          <a:xfrm>
            <a:off x="8770116" y="1682289"/>
            <a:ext cx="461727" cy="4074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FA03FEE-D0B6-8A2A-C60D-50514E7E2F12}"/>
              </a:ext>
            </a:extLst>
          </p:cNvPr>
          <p:cNvCxnSpPr>
            <a:cxnSpLocks/>
            <a:stCxn id="79" idx="4"/>
            <a:endCxn id="80" idx="0"/>
          </p:cNvCxnSpPr>
          <p:nvPr/>
        </p:nvCxnSpPr>
        <p:spPr>
          <a:xfrm flipH="1">
            <a:off x="9000980" y="1242438"/>
            <a:ext cx="1" cy="43985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81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</TotalTime>
  <Words>368</Words>
  <Application>Microsoft Office PowerPoint</Application>
  <PresentationFormat>Widescreen</PresentationFormat>
  <Paragraphs>280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Darwiche</dc:creator>
  <cp:lastModifiedBy>Alex Darwiche</cp:lastModifiedBy>
  <cp:revision>2</cp:revision>
  <dcterms:created xsi:type="dcterms:W3CDTF">2024-07-19T18:51:00Z</dcterms:created>
  <dcterms:modified xsi:type="dcterms:W3CDTF">2024-07-21T05:51:58Z</dcterms:modified>
</cp:coreProperties>
</file>