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3" r:id="rId5"/>
  </p:sldMasterIdLst>
  <p:notesMasterIdLst>
    <p:notesMasterId r:id="rId15"/>
  </p:notesMasterIdLst>
  <p:handoutMasterIdLst>
    <p:handoutMasterId r:id="rId16"/>
  </p:handoutMasterIdLst>
  <p:sldIdLst>
    <p:sldId id="141169091" r:id="rId6"/>
    <p:sldId id="141169096" r:id="rId7"/>
    <p:sldId id="141169092" r:id="rId8"/>
    <p:sldId id="141169097" r:id="rId9"/>
    <p:sldId id="141169098" r:id="rId10"/>
    <p:sldId id="141169099" r:id="rId11"/>
    <p:sldId id="141169100" r:id="rId12"/>
    <p:sldId id="141169101" r:id="rId13"/>
    <p:sldId id="141169046" r:id="rId14"/>
  </p:sldIdLst>
  <p:sldSz cx="12192000" cy="6858000"/>
  <p:notesSz cx="6797675" cy="9928225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 Rondorf" initials="MR" lastIdx="2" clrIdx="0">
    <p:extLst>
      <p:ext uri="{19B8F6BF-5375-455C-9EA6-DF929625EA0E}">
        <p15:presenceInfo xmlns:p15="http://schemas.microsoft.com/office/powerpoint/2012/main" userId="S-1-12-1-3698045338-1089964621-3998748849-2360916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  <a:srgbClr val="0075BF"/>
    <a:srgbClr val="0091EA"/>
    <a:srgbClr val="0078C4"/>
    <a:srgbClr val="FFFFFF"/>
    <a:srgbClr val="FFA036"/>
    <a:srgbClr val="B8C4D1"/>
    <a:srgbClr val="EE7D2D"/>
    <a:srgbClr val="FF7C80"/>
    <a:srgbClr val="EE7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0" autoAdjust="0"/>
    <p:restoredTop sz="88235" autoAdjust="0"/>
  </p:normalViewPr>
  <p:slideViewPr>
    <p:cSldViewPr snapToGrid="0">
      <p:cViewPr>
        <p:scale>
          <a:sx n="130" d="100"/>
          <a:sy n="130" d="100"/>
        </p:scale>
        <p:origin x="216" y="2208"/>
      </p:cViewPr>
      <p:guideLst>
        <p:guide orient="horz" pos="1230"/>
        <p:guide pos="3840"/>
        <p:guide orient="horz" pos="25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" d="20"/>
        <a:sy n="11" d="2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17.11.2016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Luisa Muntzos | Psychologische Handlungskompetenz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43E9-5439-4D93-B5EE-EEB38CB78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5 9760 0 0,'0'0'446'0'0,"1"0"-10"0"0,2-2-280 0 0,-2 0-20 0 0,-1 1 478 0 0,0 1 203 0 0,0 1-550 0 0,-1 0-1 0 0,1 0 1 0 0,0 0-1 0 0,0 0 1 0 0,-1 0-1 0 0,1 0 1 0 0,0 0-1 0 0,-1-1 1 0 0,1 1-1 0 0,-1 0 1 0 0,1 0-267 0 0,-9 10 979 0 0,5-5-400 0 0,-47 61 2421 0 0,11-13-1595 0 0,-20 28 241 0 0,1 12 230 0 0,3-4-600 0 0,47-76-1184 0 0,-96 153-160 0 0,21-26 927 0 0,82-138-1296 0 0,-1 2 419 0 0,2-1-7593 0 0,1-4-512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20703 0 0,'-11'-3'186'0'0,"6"2"227"0"0,-1 0 0 0 0,-4-3-413 0 0,9 4 572 0 0,1 0-73 0 0,0-1-328 0 0,1 1-168 0 0,-1 0 0 0 0,0-1 0 0 0,0 1 0 0 0,1 0 0 0 0,-1-1 0 0 0,0 1 0 0 0,0 0 0 0 0,1 0 0 0 0,-1-1 0 0 0,0 1 0 0 0,1 0 0 0 0,-1 0 0 0 0,0 0 0 0 0,1 0 0 0 0,-1 0 0 0 0,1-1 0 0 0,-1 1 0 0 0,0 0 0 0 0,1 0-3 0 0,9-1 287 0 0,-6 1-55 0 0,136-7 3204 0 0,22-2-1406 0 0,-18 1-1366 0 0,20 5-664 0 0,-139 3 1 0 0,3 1-809 0 0,21 2 808 0 0,-43-2-291 0 0,12 1-1774 0 0,3 2 2065 0 0,-15-2-2363 0 0,0-1 1 0 0,0 1 0 0 0,1 1 2362 0 0,10 5-8365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17015 0 0,'0'0'388'0'0,"-1"1"52"0"0,0 0-258 0 0,1-1-154 0 0,0 0 0 0 0,0 0 0 0 0,-1 0 0 0 0,1 0 0 0 0,0 0 0 0 0,0 0 0 0 0,0 1 0 0 0,0-1 0 0 0,0 0 0 0 0,0 0 0 0 0,0 0 0 0 0,0 0 0 0 0,-1 0 0 0 0,1 0 0 0 0,0 1 0 0 0,0-1 0 0 0,0 0 0 0 0,0 0 0 0 0,0 0 0 0 0,0 0 0 0 0,0 0 0 0 0,0 1 0 0 0,0-1 0 0 0,0 0 0 0 0,0 0-28 0 0,0 1 21 0 0,0 0-1 0 0,1 0 0 0 0,-1 1 0 0 0,0-1 1 0 0,1 0-1 0 0,-1 0 0 0 0,1 0 0 0 0,0 0-20 0 0,0 1 130 0 0,0-1 0 0 0,0 1-1 0 0,0-1 1 0 0,0 0-1 0 0,0 0 1 0 0,1 1-1 0 0,-1-1 1 0 0,0 0-1 0 0,1 0 1 0 0,-1 0-1 0 0,1 0 1 0 0,-1-1 0 0 0,1 1-1 0 0,0 0 1 0 0,-1-1-1 0 0,1 1-129 0 0,3 0 510 0 0,1 1 0 0 0,-1-1 0 0 0,0 0-1 0 0,4 0-509 0 0,-1-1 620 0 0,0 0-1 0 0,6-1-619 0 0,1-1 551 0 0,17-1 876 0 0,1-1 1 0 0,13-5-1428 0 0,-12 3-61 0 0,3-2 93 0 0,0-2 0 0 0,32-13-32 0 0,-63 21 27 0 0,0 0-1 0 0,0-1 0 0 0,-1 0 1 0 0,1 0-1 0 0,2-2-26 0 0,-7 4 8 0 0,1 0 1 0 0,-1-1-1 0 0,1 1 0 0 0,-1 0 0 0 0,0 0 0 0 0,0-1 1 0 0,1 1-1 0 0,-1-1 0 0 0,0 1 0 0 0,0-1 0 0 0,0 0 1 0 0,-1 1-1 0 0,1-1 0 0 0,0 0 0 0 0,-1 0 0 0 0,1 1 1 0 0,-1-1-1 0 0,1 0 0 0 0,-1 0 0 0 0,0-2-8 0 0,0 3 7 0 0,0 0 0 0 0,0 0 0 0 0,0 0 1 0 0,-1 0-1 0 0,1 0 0 0 0,0 0 0 0 0,-1 0 0 0 0,1 0 0 0 0,-1 0 0 0 0,1 0 0 0 0,-1 0 0 0 0,1 0 0 0 0,-1 1 1 0 0,0-1-1 0 0,0 0 0 0 0,1 0 0 0 0,-1 0 0 0 0,-1 0-7 0 0,0-1 12 0 0,-1 0 0 0 0,1 1 0 0 0,-1-1 0 0 0,0 1 0 0 0,-1-2-12 0 0,-1 1-34 0 0,0 1-1 0 0,0-1 0 0 0,-1 1 1 0 0,1 0-1 0 0,0 0 1 0 0,0 1-1 0 0,-4-1 35 0 0,-5 1-54 0 0,0 1 1 0 0,-3 0 53 0 0,-2 2 170 0 0,1 1 0 0 0,-1 0 0 0 0,-1 2-170 0 0,7-2 62 0 0,1 1 0 0 0,-1 1 0 0 0,-2 1-62 0 0,-35 21 322 0 0,43-24-259 0 0,-1 1 14 0 0,0 1 0 0 0,1 0 0 0 0,0 0 0 0 0,0 0 0 0 0,0 1-77 0 0,-6 7 270 0 0,-10 15-270 0 0,18-23 35 0 0,0 1 0 0 0,1 0 0 0 0,0-1 0 0 0,1 2 0 0 0,-1-1 0 0 0,0 5-35 0 0,3-10 5 0 0,0 1 1 0 0,0-1-1 0 0,1 1 0 0 0,-1 0 0 0 0,1-1 0 0 0,0 1 0 0 0,0 0 0 0 0,0-1 0 0 0,0 1 0 0 0,0 0 0 0 0,1-1 0 0 0,-1 1 0 0 0,1 0 1 0 0,-1-1-1 0 0,1 1 0 0 0,0-1 0 0 0,0 1 0 0 0,0-1 0 0 0,0 0 0 0 0,1 1 0 0 0,0 0-5 0 0,0 0-6 0 0,0-1-1 0 0,0 1 1 0 0,0-1-1 0 0,1 1 1 0 0,-1-1-1 0 0,1 0 1 0 0,0 0 0 0 0,-1 0-1 0 0,1 0 1 0 0,0-1-1 0 0,0 1 1 0 0,0-1-1 0 0,0 1 1 0 0,0-1-1 0 0,1 0 1 0 0,-1 0 0 0 0,0-1-1 0 0,1 1 7 0 0,5 0-21 0 0,0 0 1 0 0,-1-1-1 0 0,1 0 0 0 0,1-1 21 0 0,36-4-308 0 0,-33 3 158 0 0,68-10-5151 0 0,-54 6-3512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355 109 13824 0 0,'3'-11'1038'0'0,"-2"8"-681"0"0,0 0-1 0 0,0 0 1 0 0,0 0-1 0 0,-1 0 1 0 0,1 0-1 0 0,-1 0 1 0 0,0 0-1 0 0,0 0 1 0 0,0 0-1 0 0,0-1 1 0 0,-1 1-1 0 0,1 0 1 0 0,-1 0-357 0 0,-1-6 1332 0 0,2 8-1161 0 0,-1-1 0 0 0,1 0 1 0 0,-1 0-1 0 0,0 0 0 0 0,1 0 1 0 0,-1 0-1 0 0,0 1 0 0 0,0-1 0 0 0,0 0 1 0 0,0 1-1 0 0,0-1 0 0 0,-1 1 0 0 0,1-1 1 0 0,0 1-1 0 0,-1 0-171 0 0,-1-2 153 0 0,0 1 1 0 0,0 0-1 0 0,0 1 1 0 0,0-1-1 0 0,-1 1 1 0 0,1-1-1 0 0,-1 1 1 0 0,1 0-1 0 0,-1 0 1 0 0,0 1-1 0 0,1-1 1 0 0,-1 1-1 0 0,-1-1-153 0 0,-6 1 137 0 0,0 0 0 0 0,1 1 0 0 0,-1 0 0 0 0,-1 1-137 0 0,-1 0 443 0 0,-1 2 0 0 0,1-1 0 0 0,-11 6-443 0 0,-36 18 341 0 0,52-22-336 0 0,0-1-1 0 0,0 2 0 0 0,-3 2-4 0 0,1 0-1 0 0,3-2 180 0 0,0 0-1 0 0,0 1 1 0 0,1-1-1 0 0,-3 6-178 0 0,0-2 190 0 0,7-7-98 0 0,-1 0 0 0 0,1 1-1 0 0,0-1 1 0 0,0 0 0 0 0,0 1 0 0 0,0 0-1 0 0,0 1-91 0 0,0 3 219 0 0,0 0 0 0 0,-2 8-219 0 0,4-13 2 0 0,0-1 0 0 0,0 1-1 0 0,-1-1 1 0 0,1 1 0 0 0,1-1 0 0 0,-1 1-1 0 0,0-1 1 0 0,1 1 0 0 0,-1-1-1 0 0,1 0 1 0 0,-1 1 0 0 0,1-1 0 0 0,0 1-1 0 0,0-1 1 0 0,1 0 0 0 0,-1 0 0 0 0,0 0-1 0 0,1 0 1 0 0,-1 0 0 0 0,2 1-2 0 0,-1 0 0 0 0,0-1 0 0 0,1 0-1 0 0,0 0 1 0 0,-1 0 0 0 0,1 0 0 0 0,0 0 0 0 0,0-1-1 0 0,0 1 1 0 0,0-1 0 0 0,0 0 0 0 0,1 0 0 0 0,-1 0-1 0 0,0 0 1 0 0,0-1 0 0 0,1 1 0 0 0,8 0 4 0 0,1-1 1 0 0,-1 0-1 0 0,1 0 0 0 0,-1-1 1 0 0,10-3-5 0 0,-2 0-90 0 0,1-1 1 0 0,-2-1-1 0 0,3-1 90 0 0,-9 1-170 0 0,-1 0-1 0 0,1-1 1 0 0,-1 0-1 0 0,0-1 1 0 0,-1 0-1 0 0,0-1 1 0 0,0 0-1 0 0,-1 0 1 0 0,0-2-1 0 0,0 0 171 0 0,-5 5 0 0 0,-1 1-1 0 0,-1-1 0 0 0,1 0 1 0 0,2-6 0 0 0,-3 4-10 0 0,-2 6 5 0 0,0 0 0 0 0,0 0 0 0 0,0 0 0 0 0,0 0 0 0 0,-1 0 0 0 0,1 0 0 0 0,-1 0 0 0 0,0 0 0 0 0,1 0 0 0 0,-1-1 0 0 0,0 1 0 0 0,0 0 5 0 0,-3-2 0 0 0,3 4 0 0 0,-1-1 0 0 0,0 1 0 0 0,0 0 0 0 0,0-1 0 0 0,1 1 0 0 0,-1 0 0 0 0,0 0 0 0 0,0 0 0 0 0,0 0 0 0 0,0 0 0 0 0,0 0 0 0 0,0 0 0 0 0,1 0 0 0 0,-1 0 0 0 0,0 0 0 0 0,0 0 0 0 0,0 0 0 0 0,0 1 0 0 0,0-1 0 0 0,1 0 0 0 0,-1 1 0 0 0,-2 0 0 0 0,0 0 0 0 0,1 0 0 0 0,-1 1 0 0 0,1-1 0 0 0,-3 2 0 0 0,0 2 223 0 0,0 0 0 0 0,1 0 0 0 0,-1 1 1 0 0,1 0-1 0 0,1-1 0 0 0,-4 6-223 0 0,4-5 60 0 0,0-1 0 0 0,0 1 0 0 0,1-1 0 0 0,0 1 0 0 0,0 0 0 0 0,0 0 0 0 0,-1 5-60 0 0,3-8 16 0 0,0-1 0 0 0,0 1-1 0 0,-1-1 1 0 0,1 1-1 0 0,1 0 1 0 0,-1-1 0 0 0,0 1-1 0 0,1-1 1 0 0,-1 1 0 0 0,1 0-1 0 0,0-1 1 0 0,0 1-1 0 0,0-1 1 0 0,0 0 0 0 0,0 1-1 0 0,1-1 1 0 0,-1 0-1 0 0,1 0 1 0 0,1 2-16 0 0,-1-2-44 0 0,0 1 1 0 0,0-1-1 0 0,1 0 0 0 0,-1 0 0 0 0,1 0 1 0 0,-1-1-1 0 0,1 1 0 0 0,0-1 1 0 0,0 1-1 0 0,0-1 0 0 0,-1 0 0 0 0,1 0 1 0 0,0 0-1 0 0,0 0 0 0 0,1-1 1 0 0,-1 1-1 0 0,0-1 0 0 0,0 0 0 0 0,1 0 44 0 0,3 0-953 0 0,-1-1 0 0 0,1 0 0 0 0,-1-1 953 0 0,11-3-6616 0 0,0 0-1733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17503 0 0,'0'0'399'0'0,"0"0"60"0"0,0 0 21 0 0,0 0-59 0 0,-1 1-136 0 0,-4 13 2022 0 0,2-6-1016 0 0,0 0-1 0 0,-4 6-1290 0 0,-4 7 1010 0 0,8-13 32 0 0,-5 7-1042 0 0,5-9 437 0 0,0-1-1 0 0,-1 5-436 0 0,-3 5 238 0 0,4-8-232 0 0,0 0 0 0 0,0 1 1 0 0,-1 6-7 0 0,1-4-2 0 0,3-7 2 0 0,-1-1 0 0 0,1 1 0 0 0,-1 0 0 0 0,1-1 0 0 0,0 1 0 0 0,0 0 0 0 0,1-1 0 0 0,-1 1 0 0 0,0 0 0 0 0,1-1 0 0 0,-1 0 0 0 0,0-1 0 0 0,1 0 0 0 0,-1 1 0 0 0,0-1 0 0 0,1 0 0 0 0,-1 0 0 0 0,1 0 0 0 0,0 0 0 0 0,-1 1 0 0 0,1-1 0 0 0,0 0 0 0 0,0 0 0 0 0,0 0 0 0 0,-1 0 0 0 0,1-1 0 0 0,0 1 0 0 0,0 0 0 0 0,0 0 0 0 0,1 0 0 0 0,-1-1 0 0 0,1 1 0 0 0,0 0 0 0 0,1 0 0 0 0,-1-1 0 0 0,1 1 0 0 0,-1-1 0 0 0,1 0 0 0 0,0 0 0 0 0,-1 0 0 0 0,1 0 0 0 0,-1 0 0 0 0,1 0 0 0 0,0-1 0 0 0,-1 1 0 0 0,1-1 0 0 0,0 0 0 0 0,6-3 0 0 0,0 1 0 0 0,-1-1 0 0 0,4-3 0 0 0,-2 2 0 0 0,10-7-159 0 0,12-9 159 0 0,-4 3-242 0 0,-16 9-262 0 0,1-1 0 0 0,-1 0 0 0 0,3-4 504 0 0,5-4-79 0 0,-8 7 79 0 0,-1-1 0 0 0,8-9 0 0 0,-17 18 64 0 0,-1 2 274 0 0,-2 1-240 0 0,-1 0 0 0 0,1 0 1 0 0,0 0-1 0 0,0 0 1 0 0,0 0-1 0 0,0 0 0 0 0,0 0 1 0 0,0 0-1 0 0,0 1 1 0 0,0-1-1 0 0,0 0 0 0 0,0 1 1 0 0,0-1-1 0 0,1 1 1 0 0,-1-1-1 0 0,0 1-98 0 0,-3 1 61 0 0,0 0 0 0 0,0 1 0 0 0,1 0 0 0 0,-1-1 0 0 0,1 1 0 0 0,0 0 1 0 0,-1 1-1 0 0,2-1 0 0 0,-2 2-61 0 0,0 1 207 0 0,0-1 0 0 0,1 1 0 0 0,0 0 0 0 0,1 0 0 0 0,-1 0 0 0 0,0 1-207 0 0,3-5 14 0 0,-1 0 0 0 0,1 0 1 0 0,0-1-1 0 0,-1 1 0 0 0,1 0 0 0 0,0 0 0 0 0,0 0 1 0 0,0 0-1 0 0,0 0 0 0 0,0-1 0 0 0,1 3-14 0 0,0-1-38 0 0,0 0 1 0 0,0 1-1 0 0,0-1 1 0 0,1 0-1 0 0,1 3 38 0 0,-1-4 9 0 0,-1 0 1 0 0,1 0-1 0 0,0 1 0 0 0,0-1 0 0 0,0-1 0 0 0,0 1 0 0 0,0 0 1 0 0,0 0-1 0 0,0-1 0 0 0,0 1 0 0 0,1-1 0 0 0,-1 0 1 0 0,1 0-1 0 0,-1 0 0 0 0,1 0 0 0 0,-1 0 0 0 0,1 0 1 0 0,0-1-1 0 0,1 1-9 0 0,3 0-44 0 0,-1-1 0 0 0,0 0 0 0 0,0 0 0 0 0,0 0 1 0 0,0-1-1 0 0,0 0 0 0 0,0 0 0 0 0,2-1 44 0 0,-8 2-6 0 0,17-4-315 0 0,1-1 0 0 0,10-6 321 0 0,-4 0-462 0 0,16-10 462 0 0,-30 15-77 0 0,-1 0 0 0 0,-1 0 0 0 0,1-1-1 0 0,-1 0 1 0 0,4-5 77 0 0,-6 6 0 0 0,-2 2 0 0 0,0 0 0 0 0,0-1 0 0 0,0 0 0 0 0,-1 0 0 0 0,0 0 0 0 0,1 0 0 0 0,-1-1 0 0 0,-3 4-5 0 0,4-3 49 0 0,-4 5 150 0 0,0 0 45 0 0,0 0 1 0 0,0 0-9 0 0,-1 0-165 0 0,-1 1 0 0 0,1-1 0 0 0,-1 1 0 0 0,1 0 1 0 0,0-1-1 0 0,-1 1 0 0 0,1 0 0 0 0,-2 1-66 0 0,-3 3 193 0 0,-1 1-1 0 0,1 0 1 0 0,0 0-1 0 0,1 1 1 0 0,0-1-1 0 0,0 1 1 0 0,0 1-1 0 0,0-1-192 0 0,2-1 52 0 0,0 0 1 0 0,1 0-1 0 0,-1 1 1 0 0,1-1-1 0 0,0 0 0 0 0,1 1 1 0 0,0-1-1 0 0,0 1 1 0 0,0-1-1 0 0,1 5-52 0 0,0-9-2 0 0,0 0-1 0 0,0 0 1 0 0,0 1-1 0 0,1-1 1 0 0,-1 0-1 0 0,1 0 1 0 0,0 0 0 0 0,0 0-1 0 0,0 0 1 0 0,0 0-1 0 0,0 0 1 0 0,0 0-1 0 0,0 0 1 0 0,1 0 2 0 0,0 0-117 0 0,0 0 0 0 0,0 0 0 0 0,0 0 0 0 0,0 0 1 0 0,0 0-1 0 0,1 0 0 0 0,-1-1 0 0 0,1 1 0 0 0,0-1 0 0 0,-1 1 117 0 0,8 2-653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0 14368 0 0,'1'1'91'0'0,"-1"1"1"0"0,0-1 0 0 0,0 1 0 0 0,-1-1 0 0 0,1 1 0 0 0,0-1 0 0 0,0 0 0 0 0,-1 1 0 0 0,1-1 0 0 0,-1 0 0 0 0,1 1 0 0 0,-1-1 0 0 0,1 0-1 0 0,-1 1 1 0 0,0-1 0 0 0,0 0 0 0 0,0 1-92 0 0,-14 21 12 0 0,8-11 715 0 0,-6 6-727 0 0,-49 67 3238 0 0,-100 138 836 0 0,88-122-3376 0 0,-23 40 856 0 0,69-95-1348 0 0,25-42-206 0 0,6-11 0 0 0,3-5 0 0 0,4-3-52 0 0,0-1-168 0 0,1 1-1 0 0,0 0 1 0 0,11-10 220 0 0,7-2-147 0 0,1 1 0 0 0,1 1 0 0 0,1 2 0 0 0,1 2 0 0 0,23-12 147 0 0,-42 25 0 0 0,4-2 0 0 0,0 1 0 0 0,4 0 0 0 0,-16 7 0 0 0,0 0 0 0 0,0 0 0 0 0,0 1 0 0 0,0-1 0 0 0,0 1 0 0 0,0 1 0 0 0,1-1 0 0 0,-1 1 0 0 0,0 0 0 0 0,-4 0-4 0 0,-1 0 0 0 0,0 1 0 0 0,0-1 0 0 0,0 0 0 0 0,0 0 0 0 0,0 1 0 0 0,0-1 0 0 0,0 1 0 0 0,0-1 0 0 0,0 1 0 0 0,0-1 0 0 0,0 1 0 0 0,0-1 0 0 0,0 1-1 0 0,0 0 1 0 0,0 0 0 0 0,0-1 0 0 0,-1 1 0 0 0,1 0 0 0 0,0 0 0 0 0,0 0 0 0 0,-1 0 0 0 0,1 0 0 0 0,-1 0 0 0 0,1 1 4 0 0,0 0-5 0 0,-1-1 1 0 0,1 1-1 0 0,-1 0 0 0 0,0 0 1 0 0,1 0-1 0 0,-1 0 1 0 0,0 0-1 0 0,0 0 0 0 0,0 0 1 0 0,-1 0-1 0 0,1 0 0 0 0,0 0 1 0 0,-1 0-1 0 0,1 0 1 0 0,-1 0 4 0 0,-4 12 147 0 0,-1-1 0 0 0,0 0 0 0 0,-5 6-147 0 0,-24 37 846 0 0,8-14-345 0 0,6-8-199 0 0,-10 24-302 0 0,24-45-8 0 0,-3 7-481 0 0,10-19 194 0 0,-1 1 0 0 0,0-1 1 0 0,1 1-1 0 0,0 0 1 0 0,-1-1-1 0 0,1 1 0 0 0,0-1 1 0 0,0 1-1 0 0,0-1 0 0 0,0 1 1 0 0,0 1 294 0 0,2 1-5815 0 0,-2-4-1671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76 187 15288 0 0,'-2'8'939'0'0,"2"-6"-796"0"0,-1 1 0 0 0,0-1 1 0 0,0 1-1 0 0,0-1 0 0 0,-1 3-143 0 0,-29 42 4010 0 0,3-9-245 0 0,28-37-3684 0 0,-1-1-74 0 0,1 1 0 0 0,0-1 0 0 0,0 0 0 0 0,0 0 0 0 0,0 0 1 0 0,0 1-1 0 0,0-1 0 0 0,0 0 0 0 0,-1 0 0 0 0,1 0 0 0 0,0 1 0 0 0,0-1 0 0 0,0 0 0 0 0,0 0 0 0 0,-1 0 0 0 0,1 0 0 0 0,0 0 1 0 0,0 1-1 0 0,0-1 0 0 0,-1 0 0 0 0,1 0 0 0 0,0 0 0 0 0,0 0 0 0 0,-1 0 0 0 0,1 0 0 0 0,0 0 0 0 0,0 0 0 0 0,0 0 1 0 0,-1 0-8 0 0,1 0 9 0 0,0 0 1 0 0,0 0 0 0 0,0 0 0 0 0,-1 0-1 0 0,1 0 1 0 0,0 0 0 0 0,0 0 0 0 0,0 0-1 0 0,0 0 1 0 0,0 0 0 0 0,0-1 0 0 0,0 1-1 0 0,0 0 1 0 0,0 0 0 0 0,-1 0 0 0 0,1 0-1 0 0,0 0 1 0 0,0 0 0 0 0,0 0 0 0 0,0 0-1 0 0,0-1 1 0 0,0 1 0 0 0,0 0 0 0 0,0 0 0 0 0,0 0-1 0 0,0 0 1 0 0,0 0 0 0 0,0 0 0 0 0,0-1-1 0 0,0 1 1 0 0,0 0-10 0 0,0 0 26 0 0,0-5 108 0 0,-1 1 0 0 0,1-1 0 0 0,0 1 0 0 0,1-1 0 0 0,-1 1 0 0 0,1-1 1 0 0,0-2-135 0 0,2-3 49 0 0,0-1 0 0 0,3-5-49 0 0,1-1 64 0 0,1 0 0 0 0,0 1 0 0 0,1 0 0 0 0,1 0 0 0 0,0 1 0 0 0,1 1 0 0 0,8-8-64 0 0,-10 12 111 0 0,0 1 0 0 0,1 0 0 0 0,6-5-111 0 0,-4 6 271 0 0,0 1 0 0 0,11-6-271 0 0,-17 9-130 0 0,1 2 1 0 0,0-1-1 0 0,-1 1 0 0 0,1 0 1 0 0,0 0-1 0 0,5 0 130 0 0,1 0-581 0 0,-2 2-10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693 200 17047 0 0,'0'0'1311'0'0,"0"0"-846"0"0,1 0-371 0 0,4-6 177 0 0,-4 5-107 0 0,0 0 1 0 0,1-1 0 0 0,-1 1 0 0 0,0 0-1 0 0,2-1-164 0 0,7-4 909 0 0,-1-1 0 0 0,8-7-909 0 0,-11 9 107 0 0,0 0 0 0 0,-1 0 0 0 0,0-1 0 0 0,0 1 0 0 0,-1-1 0 0 0,1-2-107 0 0,-1 2 41 0 0,0-1 0 0 0,-1 1-1 0 0,0-3-40 0 0,-2 6 13 0 0,0 1-1 0 0,0 0 0 0 0,-1-1 0 0 0,0 1 0 0 0,1-1 0 0 0,-1 1 1 0 0,0-1-1 0 0,0 1 0 0 0,0-1 0 0 0,0 1 0 0 0,-1-1-12 0 0,1 0 35 0 0,-1 0-1 0 0,1 1 0 0 0,-1-1 0 0 0,0 1 0 0 0,0-1 1 0 0,0 1-1 0 0,0-1 0 0 0,0 1 0 0 0,-1 0 1 0 0,1 0-1 0 0,-1-1 0 0 0,1 1 0 0 0,-1 0 0 0 0,0 0 1 0 0,0 1-1 0 0,0-1 0 0 0,0 0 0 0 0,0 1 1 0 0,0-1-1 0 0,0 1 0 0 0,-2-1-34 0 0,-1 0 76 0 0,1 0 0 0 0,-1 0 0 0 0,0 1 0 0 0,0-1 0 0 0,0 1 1 0 0,0 0-1 0 0,0 1 0 0 0,0-1 0 0 0,-4 1-76 0 0,-2 0 145 0 0,0 1 0 0 0,0 0 0 0 0,1 1 0 0 0,-2 0-145 0 0,-3 2 184 0 0,0 0 0 0 0,0 0 0 0 0,1 2 0 0 0,0-1 0 0 0,-13 9-184 0 0,0 1 248 0 0,0 2 0 0 0,2 1 0 0 0,-1 1-248 0 0,15-10 61 0 0,0 1-1 0 0,0 1 1 0 0,1-1-1 0 0,0 2 1 0 0,1-1 0 0 0,0 2-1 0 0,-2 5-60 0 0,7-11 24 0 0,1-1-1 0 0,0 2 0 0 0,0-1 1 0 0,0 0-1 0 0,1 0 1 0 0,0 1-1 0 0,1-1 0 0 0,0 1 1 0 0,-1 2-24 0 0,2-6-1 0 0,0 0 1 0 0,0 0-1 0 0,1 0 1 0 0,-1-1-1 0 0,1 1 1 0 0,0 0-1 0 0,0-1 1 0 0,0 1-1 0 0,1 0 1 0 0,-1-1 0 0 0,0-1 1 0 0,0 1-1 0 0,1-1 0 0 0,-1 1 0 0 0,1-1 0 0 0,0 0 0 0 0,0 0 0 0 0,0 0 1 0 0,0 0-1 0 0,0 0 0 0 0,0 0 0 0 0,0-1 0 0 0,1 1 0 0 0,1 0-2 0 0,1 1 0 0 0,0-1-1 0 0,0 0 1 0 0,-1 0 0 0 0,1-1-1 0 0,0 0 1 0 0,0 0 0 0 0,1 0-1 0 0,2 0 3 0 0,1 0-17 0 0,-1-1-1 0 0,0 0 0 0 0,0-1 1 0 0,0 0-1 0 0,6-1 18 0 0,2-2-54 0 0,-1 0 0 0 0,0-1 0 0 0,0-1 0 0 0,0 0 0 0 0,-1-1 0 0 0,0-1 0 0 0,0 0 0 0 0,-1-1 1 0 0,6-4 53 0 0,-3 0-148 0 0,0 0 1 0 0,-1-1 0 0 0,0-1-1 0 0,5-7 148 0 0,-13 12-77 0 0,3-1-53 0 0,0-1 1 0 0,-2-1-1 0 0,1-1 130 0 0,17-31-222 0 0,-25 45 217 0 0,0-1 0 0 0,-1 0-1 0 0,0 0 1 0 0,1 0 0 0 0,-1 1-1 0 0,1-1 1 0 0,-1 0 0 0 0,0 0-1 0 0,0 0 1 0 0,1 0 0 0 0,-1 0-1 0 0,0 0 1 0 0,0 0 0 0 0,0 0-1 0 0,0 0 6 0 0,0 1-2 0 0,0 0 0 0 0,0 0 0 0 0,0-1 0 0 0,0 1 0 0 0,0 0 0 0 0,0 0 0 0 0,0 0 0 0 0,0 0 0 0 0,0 0 0 0 0,0 0 0 0 0,-1 0 0 0 0,1 0 0 0 0,0 0 0 0 0,0 0 0 0 0,0-1-1 0 0,0 1 1 0 0,0 0 0 0 0,0 0 0 0 0,0 0 0 0 0,0 0 0 0 0,0 0 0 0 0,0 0 0 0 0,0 0 0 0 0,-1 0 0 0 0,1 0 0 0 0,0 0 0 0 0,0 0 0 0 0,0 0 0 0 0,0 0 0 0 0,0 0 0 0 0,0 0 0 0 0,0 0 0 0 0,0 0 0 0 0,0 0 0 0 0,-1 0 0 0 0,1 0 2 0 0,-4 2-37 0 0,-3 4 3 0 0,0 1 132 0 0,1 1 0 0 0,0 0 0 0 0,-3 4-98 0 0,4-4 50 0 0,-31 52 378 0 0,25-41-296 0 0,-37 69 439 0 0,-15 24 354 0 0,-27 29 66 0 0,51-85-247 0 0,-23 23-744 0 0,49-65 109 0 0,0 0 0 0 0,-1 0 0 0 0,0-1 0 0 0,-1-1 0 0 0,-1-1-109 0 0,6-4 98 0 0,1-1 0 0 0,-2 0-1 0 0,1-1 1 0 0,0-1-1 0 0,-1 1 1 0 0,0-1 0 0 0,0-1-1 0 0,-12 2-97 0 0,16-4 7 0 0,0 0 0 0 0,1-1 0 0 0,-1 1-1 0 0,0-2 1 0 0,0 1 0 0 0,0-1 0 0 0,0 0 0 0 0,0 0-1 0 0,1-1 1 0 0,-1 0 0 0 0,0 0 0 0 0,1 0-1 0 0,0-1 1 0 0,-1 0 0 0 0,1 0 0 0 0,0-1-1 0 0,1 0 1 0 0,-1 0 0 0 0,1 0 0 0 0,-1-1-1 0 0,1 1 1 0 0,1-1 0 0 0,-1 0 0 0 0,1-1 0 0 0,-1 1-1 0 0,2-1 1 0 0,-3-4-7 0 0,0-1-312 0 0,0 0 0 0 0,2-1 0 0 0,-1 0 1 0 0,1 0-1 0 0,1 0 0 0 0,0-1 0 0 0,1 1 0 0 0,0-1 0 0 0,1 0 0 0 0,0 1 0 0 0,1-1 0 0 0,1 0 1 0 0,0-3 311 0 0,0 10-475 0 0,0 1 0 0 0,0 0 1 0 0,1-1-1 0 0,0 1 0 0 0,0 0 1 0 0,2-5 474 0 0,8-9-1550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22 3224 0 0,'0'0'143'0'0,"0"1"-3"0"0,-3 7-105 0 0,-2 5-41 0 0,-8 13 6384 0 0,4-6 127 0 0,1-4 335 0 0,-1 5-6840 0 0,3-6 2011 0 0,-6 10-2011 0 0,2-7 460 0 0,-1 0 0 0 0,0-1 0 0 0,-12 13-460 0 0,23-30 6 0 0,0 0 0 0 0,0 0 1 0 0,0 0-1 0 0,0 1 0 0 0,0-1 0 0 0,0 0 0 0 0,0 0 1 0 0,0 0-1 0 0,0 0 0 0 0,0 0 0 0 0,0 0 1 0 0,0 0-1 0 0,0 0 0 0 0,0 0 0 0 0,0 0 0 0 0,-1 0 1 0 0,1 0-1 0 0,0 0 0 0 0,0 0 0 0 0,0 0 0 0 0,0 0 1 0 0,0 0-1 0 0,0 0 0 0 0,0 0 0 0 0,0 0 1 0 0,0 0-1 0 0,0 0 0 0 0,0 0 0 0 0,0 0 0 0 0,0 0 1 0 0,0 0-1 0 0,0 0 0 0 0,0 0 0 0 0,0 0 1 0 0,0 0-1 0 0,0 0 0 0 0,0 0 0 0 0,0 0 0 0 0,0 0 1 0 0,0 0-1 0 0,0 0 0 0 0,0 0 0 0 0,0 0 1 0 0,0 0-1 0 0,0 0 0 0 0,0 0 0 0 0,0 0 0 0 0,0 0 1 0 0,-1 0-1 0 0,1 0 0 0 0,0 0 0 0 0,0 0 1 0 0,0 0-1 0 0,0 0 0 0 0,0 0 0 0 0,0 0 0 0 0,0 0 1 0 0,0 0-1 0 0,0 0 0 0 0,0 0 0 0 0,0 0 1 0 0,0 0-1 0 0,0-1 0 0 0,0 1 0 0 0,0 0-6 0 0,0-3 136 0 0,2-6-23 0 0,0 5-62 0 0,1 0 0 0 0,0-1 1 0 0,-1 2-1 0 0,1-1 0 0 0,1 0 0 0 0,2-3-51 0 0,7-8-3 0 0,3-4-392 0 0,1 0 0 0 0,0 2-1 0 0,1 0 1 0 0,10-6 395 0 0,-12 10-150 0 0,2 0-1 0 0,0 2 1 0 0,0 0-1 0 0,1 2 1 0 0,7-3 150 0 0,-18 8-12 0 0,0 1 0 0 0,0 0-1 0 0,1 1 1 0 0,-1 0 0 0 0,1 0 0 0 0,0 1 0 0 0,5 0 12 0 0,-13 1 1 0 0,0 0 0 0 0,1 0 1 0 0,-1 0-1 0 0,0 0 1 0 0,0 0-1 0 0,0 1 1 0 0,0-1-1 0 0,0 0 1 0 0,1 1-1 0 0,-1-1 1 0 0,0 1-1 0 0,0-1 0 0 0,0 1 1 0 0,0-1-1 0 0,0 1 1 0 0,0 0-1 0 0,-1 0 1 0 0,1-1-1 0 0,0 1 1 0 0,0 0-1 0 0,0 0 1 0 0,-1 0-1 0 0,1 0 0 0 0,0 0 1 0 0,-1 0-1 0 0,1 0 1 0 0,-1 0-1 0 0,1 0 1 0 0,-1 0-1 0 0,0 0 1 0 0,1 1-1 0 0,-1-1 1 0 0,0 0-1 0 0,0 0 0 0 0,0 0 1 0 0,0 0-1 0 0,0 0 1 0 0,0 1-1 0 0,0-1 1 0 0,0 0-1 0 0,0 0 1 0 0,-1 0-1 0 0,1 0 1 0 0,0 1-2 0 0,-5 11 314 0 0,-1 0 1 0 0,0 0-1 0 0,-3 4-314 0 0,0 1 1254 0 0,-1 2-1254 0 0,5-9 82 0 0,-1 0 1 0 0,-3 4-83 0 0,-5 10 0 0 0,1-6 0 0 0,36-51 0 0 0,-18 24-106 0 0,0 1 0 0 0,0 0 0 0 0,1 1 0 0 0,6-6 106 0 0,28-23-753 0 0,-25 23 546 0 0,7-6-439 0 0,24-14 646 0 0,-31 22-129 0 0,2 1 1 0 0,-1 0-1 0 0,10-2 129 0 0,-17 8-80 0 0,1 0 0 0 0,6-2 80 0 0,-13 5 12 0 0,0-1 1 0 0,1 1-1 0 0,-1-1 0 0 0,0 1 1 0 0,1 0-1 0 0,-1 0 0 0 0,0 0 1 0 0,1 1-1 0 0,1 0-12 0 0,-5-1 9 0 0,1 0 0 0 0,0 1-1 0 0,0-1 1 0 0,0 0 0 0 0,-1 1 0 0 0,1-1 0 0 0,0 1 0 0 0,-1-1 0 0 0,1 1-1 0 0,0-1 1 0 0,-1 1 0 0 0,1-1 0 0 0,0 1 0 0 0,-1 0 0 0 0,1-1-1 0 0,-1 1 1 0 0,0 0 0 0 0,1-1 0 0 0,-1 1 0 0 0,1 0 0 0 0,-1 0 0 0 0,0-1-1 0 0,0 1 1 0 0,1 0 0 0 0,-1 0 0 0 0,0 0 0 0 0,0 0 0 0 0,0-1-1 0 0,0 1 1 0 0,0 0 0 0 0,0 0-9 0 0,0 2 25 0 0,0 0 1 0 0,-1 0-1 0 0,1-1 1 0 0,-1 1-1 0 0,1 0 0 0 0,-1 0 1 0 0,0 0-1 0 0,-1 1-25 0 0,-43 85 1941 0 0,32-61-1926 0 0,6-12-15 0 0,-7 16 0 0 0,13-31-221 0 0,1 0-1 0 0,0-1 1 0 0,0 1-1 0 0,-1 0 1 0 0,1 0 0 0 0,0-1-1 0 0,0 1 1 0 0,0 0-1 0 0,0-1 1 0 0,0 1-1 0 0,0 0 1 0 0,0 0 221 0 0,0-1-1511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17 15200 0 0,'-1'-1'348'0'0,"-6"-4"958"0"0,6 4-1247 0 0,0 0 0 0 0,0 0 1 0 0,0 0-1 0 0,-1 0 0 0 0,1 0 1 0 0,0 1-1 0 0,0-1 1 0 0,-1 1-1 0 0,1-1 0 0 0,-1 1 1 0 0,1-1-1 0 0,0 1 0 0 0,-1-1 1 0 0,1 1-1 0 0,-1 0 0 0 0,0 0-59 0 0,-3 0 559 0 0,0 1-1 0 0,-1-1 0 0 0,1 1 0 0 0,0 1 0 0 0,-1-1 0 0 0,1 1 0 0 0,0-1 0 0 0,0 2 0 0 0,-3 0-558 0 0,-8 6 896 0 0,1 0-1 0 0,-4 4-895 0 0,-4 3 870 0 0,11-8-342 0 0,1 1 0 0 0,0 0 0 0 0,0 1 0 0 0,-8 9-528 0 0,16-15 7 0 0,0 0 0 0 0,0 0 0 0 0,0 1 0 0 0,0-1 1 0 0,0 1-1 0 0,1 0-7 0 0,0-2 34 0 0,1-1 0 0 0,1 0 0 0 0,-1 1 1 0 0,0-1-1 0 0,0 0 0 0 0,1 1 1 0 0,0-1-1 0 0,-1 1 0 0 0,1-1 0 0 0,0 1 1 0 0,0-1-1 0 0,0 1 0 0 0,1 1-34 0 0,-1-2 11 0 0,1-1 0 0 0,-1 0 0 0 0,0 1 0 0 0,1-1 0 0 0,-1 0 0 0 0,1 0-1 0 0,-1 1 1 0 0,1-1 0 0 0,0 0 0 0 0,0 0 0 0 0,0 0 0 0 0,-1 0 0 0 0,1 0 0 0 0,0 0 0 0 0,0 0 0 0 0,0 0-1 0 0,0 0 1 0 0,1 0 0 0 0,-1-1 0 0 0,0 1 0 0 0,0 0 0 0 0,0-1 0 0 0,2 1-11 0 0,0 1-32 0 0,1-1 1 0 0,0 1 0 0 0,-1-1-1 0 0,1 0 1 0 0,0-1 0 0 0,0 1-1 0 0,0 0 1 0 0,0-1 0 0 0,0 0-1 0 0,0 0 32 0 0,8-1-396 0 0,-1 0-1 0 0,9-2 397 0 0,-11 1-612 0 0,0 0 0 0 0,0-1 1 0 0,3-1 611 0 0,12-7-6447 0 0,-1-1-1710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72 19351 0 0,'0'-1'439'0'0,"2"-3"-252"0"0,0 1 0 0 0,0-1-1 0 0,0 1 1 0 0,0 0 0 0 0,1-1 0 0 0,-1 1 0 0 0,1 1 0 0 0,0-1-1 0 0,0 0-186 0 0,1 0 279 0 0,-1 1-1 0 0,1 0 0 0 0,-1 0 1 0 0,1 0-1 0 0,-1 1 1 0 0,1-1-1 0 0,2 0-278 0 0,0 0 349 0 0,4-1 283 0 0,-1 0 0 0 0,3 1-632 0 0,8-3 309 0 0,-14 3-280 0 0,1 1-1 0 0,0 0 1 0 0,0 0 0 0 0,1 0 0 0 0,-1 1-1 0 0,0 0 1 0 0,5 1-29 0 0,-10-1 0 0 0,0 0 0 0 0,-1 1 0 0 0,1-1 0 0 0,-1 1 0 0 0,1-1 0 0 0,-1 1 0 0 0,1-1 0 0 0,-1 1 0 0 0,1 0 0 0 0,-1 0 0 0 0,0-1 0 0 0,1 1 0 0 0,-1 0 0 0 0,0 0 0 0 0,0 0 0 0 0,0 0 0 0 0,0 0 0 0 0,-1 0 0 0 0,1 0 0 0 0,0 0 0 0 0,-1 0 0 0 0,1 0 0 0 0,-1 0 0 0 0,1 0 0 0 0,-1 0 0 0 0,1 0 0 0 0,-1 0 0 0 0,0 1 0 0 0,0-1 0 0 0,0 0 0 0 0,1 0 0 0 0,-1 0 0 0 0,0 0 0 0 0,0 1 0 0 0,-1 3 0 0 0,1 0 0 0 0,-1 0 0 0 0,1 0 0 0 0,-1-1 0 0 0,-1 1 0 0 0,1 0 0 0 0,-2 2 0 0 0,-5 9 194 0 0,0 0 0 0 0,-2-1 0 0 0,0-1 0 0 0,-9 11-194 0 0,5-10 309 0 0,0 0 0 0 0,-1-1-1 0 0,-10 7-308 0 0,-4 1 318 0 0,-19 10-318 0 0,33-23 526 0 0,0-2 1 0 0,-6 3-527 0 0,-3 1 866 0 0,22-10-876 0 0,-1 0 0 0 0,0 0 0 0 0,1 0 0 0 0,-1-1 0 0 0,0 1 0 0 0,1-1 0 0 0,-1 1 0 0 0,0-1 0 0 0,0 0 0 0 0,1 0 0 0 0,-1 0 0 0 0,0-1 0 0 0,0 1 10 0 0,2 0 12 0 0,0-1-1 0 0,0 1 1 0 0,0-1-1 0 0,0 1 1 0 0,0-1-1 0 0,0 1 1 0 0,0-1-1 0 0,0 0 1 0 0,1 0-1 0 0,-1 1 0 0 0,0-1 1 0 0,1 0-1 0 0,-1 0 1 0 0,0 0-1 0 0,1 1 1 0 0,-1-1-12 0 0,0-1-28 0 0,1 1 1 0 0,-1-1 0 0 0,0 1-1 0 0,1 0 1 0 0,-1-1-1 0 0,1 1 1 0 0,-1-1 0 0 0,1 1-1 0 0,0-1 1 0 0,-1-1 27 0 0,1 0-123 0 0,0 0 1 0 0,1 0 0 0 0,-1 0-1 0 0,0 0 1 0 0,1 0 0 0 0,0 0-1 0 0,0 0 1 0 0,0 0 0 0 0,0 0-1 0 0,0 0 1 0 0,0 0 0 0 0,1 1-1 0 0,1-3 123 0 0,-3 4-14 0 0,1 0 0 0 0,0 1 0 0 0,0-1-1 0 0,-1 0 1 0 0,1 0 0 0 0,0 0 0 0 0,0 1 0 0 0,0-1-1 0 0,0 1 1 0 0,0-1 0 0 0,0 1 0 0 0,0-1 0 0 0,0 1-1 0 0,0-1 1 0 0,0 1 0 0 0,0 0 0 0 0,1 0 0 0 0,-1 0-1 0 0,0-1 1 0 0,1 1 14 0 0,0 0-14 0 0,-1 0-1 0 0,1 1 1 0 0,0-1-1 0 0,0 0 1 0 0,-1 0-1 0 0,1 1 1 0 0,0-1-1 0 0,0 1 1 0 0,-1 0 0 0 0,1-1-1 0 0,-1 1 1 0 0,1 0-1 0 0,0 0 15 0 0,32 27 392 0 0,-16-15-392 0 0,-2 1 0 0 0,0 1 0 0 0,2 3 0 0 0,-15-15-123 0 0,0-1 0 0 0,0 1 0 0 0,0 0-1 0 0,1-1 1 0 0,0 1 123 0 0,7 4-2416 0 0,-5-3-6455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17503 0 0,'12'-1'776'0'0,"-7"1"160"0"0,-5 0-744 0 0,4 0-192 0 0,0 0 0 0 0,4 0 0 0 0,0 0 856 0 0,0 0 136 0 0,3-2 24 0 0,1 2 8 0 0,2 0-416 0 0,-2 0-72 0 0,0 0-24 0 0,3-2-7096 0 0,-1 2-1415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08T09:15:5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4144 0 0,'0'0'191'0'0,"-3"0"26"0"0,1 0 260 0 0,1 0 0 0 0,-1 1 0 0 0,1-1 0 0 0,-1 1 0 0 0,1-1 0 0 0,-1 1 0 0 0,1-1 0 0 0,-1 1 0 0 0,1 0 0 0 0,0 0 0 0 0,-1-1 0 0 0,1 1 0 0 0,0 0 0 0 0,-1 0 0 0 0,1 1-477 0 0,-4 3 4678 0 0,0 0 0 0 0,-4 5-4678 0 0,6-6 535 0 0,-35 47 1187 0 0,-3 3-603 0 0,-103 124 1551 0 0,51-48-2180 0 0,71-98-643 0 0,13-20 43 0 0,8-11 63 0 0,0 1-1 0 0,0-1 0 0 0,0 0 1 0 0,0 0-1 0 0,-1 0 0 0 0,1 0 1 0 0,0 0-1 0 0,0 0 0 0 0,-1 0 1 0 0,1 0-1 0 0,-1 0 48 0 0,1-1-43 0 0,1 0 0 0 0,-1 0 0 0 0,1 0 0 0 0,-1 1 0 0 0,1-1 0 0 0,0 0 0 0 0,-1 0 0 0 0,1 0 0 0 0,-1 0 0 0 0,1 0 0 0 0,-1 0 0 0 0,1 0 0 0 0,0-1 0 0 0,-1 1 0 0 0,1 0 0 0 0,-1 0 0 0 0,1 0 0 0 0,-1 0 43 0 0,1-1-133 0 0,-1 1 0 0 0,1-1 0 0 0,-1 1 0 0 0,1-1 0 0 0,-1 1 1 0 0,1-1-1 0 0,-1 1 0 0 0,1-1 0 0 0,0 1 0 0 0,-1-1 0 0 0,1 0 0 0 0,0 1 0 0 0,-1-1 0 0 0,1 0 1 0 0,0 0 132 0 0,-3-10-2166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17.11.2016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Luisa Muntzos | Psychologische Handlungskompetenz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9B412-FB91-4361-B4A4-71BBFD7AFB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17.11.2016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Luisa Muntzos | Psychologische Handlungskompetenz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9B412-FB91-4361-B4A4-71BBFD7AFB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17.11.2016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Luisa Muntzos | Psychologische Handlungskompetenz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9B412-FB91-4361-B4A4-71BBFD7AFB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0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c2.de/" TargetMode="External"/><Relationship Id="rId2" Type="http://schemas.openxmlformats.org/officeDocument/2006/relationships/hyperlink" Target="mailto:info@gmc2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1000">
              <a:srgbClr val="008989">
                <a:alpha val="30000"/>
              </a:srgbClr>
            </a:gs>
            <a:gs pos="92000">
              <a:schemeClr val="accent1">
                <a:lumMod val="54000"/>
                <a:lumOff val="46000"/>
              </a:schemeClr>
            </a:gs>
            <a:gs pos="100000">
              <a:srgbClr val="C2DAEF"/>
            </a:gs>
            <a:gs pos="98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79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389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695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76000" y="6356352"/>
            <a:ext cx="144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StoneSansITC TT" pitchFamily="2" charset="0"/>
              </a:defRPr>
            </a:lvl1pPr>
          </a:lstStyle>
          <a:p>
            <a:fld id="{F5456265-9DFB-4ADD-8210-49C98C5972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1440000" cy="360000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StoneSansITC TT" pitchFamily="2" charset="0"/>
              </a:defRPr>
            </a:lvl1pPr>
          </a:lstStyle>
          <a:p>
            <a:pPr algn="ctr"/>
            <a:fld id="{E1E467EA-F642-40E6-A6F3-DBEF32E2D6AD}" type="datetime1">
              <a:rPr lang="de-DE" smtClean="0"/>
              <a:t>03.09.20</a:t>
            </a:fld>
            <a:endParaRPr lang="de-DE" dirty="0"/>
          </a:p>
        </p:txBody>
      </p:sp>
      <p:sp>
        <p:nvSpPr>
          <p:cNvPr id="18" name="Textplatzhalter 2"/>
          <p:cNvSpPr>
            <a:spLocks noGrp="1"/>
          </p:cNvSpPr>
          <p:nvPr>
            <p:ph idx="1"/>
          </p:nvPr>
        </p:nvSpPr>
        <p:spPr>
          <a:xfrm>
            <a:off x="816000" y="1846800"/>
            <a:ext cx="11376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60000"/>
              <a:buFont typeface="Wingdings" pitchFamily="2" charset="2"/>
              <a:buChar char="q"/>
              <a:defRPr sz="2400">
                <a:latin typeface="StoneSansITC TT" pitchFamily="2" charset="0"/>
              </a:defRPr>
            </a:lvl1pPr>
            <a:lvl2pPr marL="742950" indent="-285750">
              <a:spcAft>
                <a:spcPts val="600"/>
              </a:spcAft>
              <a:buClr>
                <a:srgbClr val="FF6600"/>
              </a:buClr>
              <a:buSzPct val="60000"/>
              <a:buFont typeface="Wingdings" pitchFamily="2" charset="2"/>
              <a:buChar char="q"/>
              <a:defRPr sz="2200">
                <a:latin typeface="StoneSansITC TT" pitchFamily="2" charset="0"/>
              </a:defRPr>
            </a:lvl2pPr>
            <a:lvl3pPr marL="1200150" indent="-285750">
              <a:spcAft>
                <a:spcPts val="600"/>
              </a:spcAft>
              <a:buClr>
                <a:srgbClr val="FF6600"/>
              </a:buClr>
              <a:buSzPct val="60000"/>
              <a:buFont typeface="Wingdings" pitchFamily="2" charset="2"/>
              <a:buChar char="q"/>
              <a:defRPr sz="2000">
                <a:latin typeface="StoneSansITC TT" pitchFamily="2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14978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eis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 txBox="1">
            <a:spLocks/>
          </p:cNvSpPr>
          <p:nvPr userDrawn="1"/>
        </p:nvSpPr>
        <p:spPr bwMode="auto">
          <a:xfrm>
            <a:off x="2032000" y="4739701"/>
            <a:ext cx="8534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2200" kern="1200" dirty="0" smtClean="0">
                <a:solidFill>
                  <a:schemeClr val="tx1">
                    <a:tint val="75000"/>
                  </a:schemeClr>
                </a:solidFill>
                <a:latin typeface="StoneSansITC TT" pitchFamily="2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7F7F7F"/>
              </a:buClr>
              <a:buSzPct val="100000"/>
              <a:buFont typeface="Wingdings" charset="0"/>
              <a:buChar char="§"/>
              <a:defRPr sz="2000">
                <a:solidFill>
                  <a:schemeClr val="tx1"/>
                </a:solidFill>
                <a:latin typeface="StoneSansITC TT" panose="00000500000000000000" pitchFamily="2" charset="0"/>
                <a:ea typeface="MS PGothic" pitchFamily="34" charset="-128"/>
                <a:cs typeface="StoneSansITC TT" panose="00000500000000000000" pitchFamily="2" charset="0"/>
              </a:defRPr>
            </a:lvl2pPr>
            <a:lvl3pPr marL="11430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20000"/>
              <a:buFont typeface="Arial" charset="0"/>
              <a:buChar char="•"/>
              <a:defRPr>
                <a:solidFill>
                  <a:schemeClr val="tx1"/>
                </a:solidFill>
                <a:latin typeface="StoneSansITC TT" panose="00000500000000000000" pitchFamily="2" charset="0"/>
                <a:ea typeface="MS PGothic" pitchFamily="34" charset="-128"/>
                <a:cs typeface="StoneSansITC TT" panose="00000500000000000000" pitchFamily="2" charset="0"/>
              </a:defRPr>
            </a:lvl3pPr>
            <a:lvl4pPr marL="16002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StoneSansITC TT" panose="00000500000000000000" pitchFamily="2" charset="0"/>
                <a:ea typeface="MS PGothic" pitchFamily="34" charset="-128"/>
                <a:cs typeface="StoneSansITC TT" panose="00000500000000000000" pitchFamily="2" charset="0"/>
              </a:defRPr>
            </a:lvl4pPr>
            <a:lvl5pPr marL="2057400" indent="-228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StoneSansITC TT" panose="00000500000000000000" pitchFamily="2" charset="0"/>
                <a:ea typeface="MS PGothic" pitchFamily="34" charset="-128"/>
                <a:cs typeface="StoneSansITC TT" panose="00000500000000000000" pitchFamily="2" charset="0"/>
              </a:defRPr>
            </a:lvl5pPr>
            <a:lvl6pPr marL="25146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chemeClr val="hlink"/>
              </a:buClr>
              <a:buSzPct val="120000"/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toneSansITC TT" pitchFamily="2" charset="0"/>
                <a:ea typeface="+mn-ea"/>
                <a:cs typeface="+mn-cs"/>
              </a:rPr>
              <a:t>Kunde | Stadt | TT.MM.20JJ</a:t>
            </a:r>
          </a:p>
        </p:txBody>
      </p:sp>
      <p:sp>
        <p:nvSpPr>
          <p:cNvPr id="13" name="Titel 2"/>
          <p:cNvSpPr txBox="1">
            <a:spLocks/>
          </p:cNvSpPr>
          <p:nvPr userDrawn="1"/>
        </p:nvSpPr>
        <p:spPr bwMode="auto">
          <a:xfrm>
            <a:off x="914400" y="2078183"/>
            <a:ext cx="10363200" cy="152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800">
                <a:solidFill>
                  <a:srgbClr val="EE7F00"/>
                </a:solidFill>
                <a:latin typeface="StoneSansITC TT" pitchFamily="2" charset="0"/>
                <a:ea typeface="MS PGothic" pitchFamily="34" charset="-128"/>
                <a:cs typeface="StoneSansITC TT" panose="00000500000000000000" pitchFamily="2" charset="0"/>
              </a:defRPr>
            </a:lvl1pPr>
            <a:lvl2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9144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1371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18288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toneSansITC TT" pitchFamily="2" charset="0"/>
                <a:ea typeface="MS PGothic" pitchFamily="34" charset="-128"/>
              </a:rPr>
            </a:br>
            <a: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toneSansITC TT" pitchFamily="2" charset="0"/>
                <a:ea typeface="MS PGothic" pitchFamily="34" charset="-128"/>
              </a:rPr>
              <a:t>gmc² gerhards multhaupt consulting GmbH</a:t>
            </a:r>
            <a:b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toneSansITC TT" pitchFamily="2" charset="0"/>
                <a:ea typeface="MS PGothic" pitchFamily="34" charset="-128"/>
              </a:rPr>
            </a:br>
            <a:b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toneSansITC TT" pitchFamily="2" charset="0"/>
                <a:ea typeface="MS PGothic" pitchFamily="34" charset="-128"/>
              </a:rPr>
            </a:br>
            <a: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toneSansITC TT" pitchFamily="2" charset="0"/>
                <a:ea typeface="MS PGothic" pitchFamily="34" charset="-128"/>
              </a:rPr>
              <a:t>- Thema -</a:t>
            </a:r>
          </a:p>
        </p:txBody>
      </p:sp>
    </p:spTree>
    <p:extLst>
      <p:ext uri="{BB962C8B-B14F-4D97-AF65-F5344CB8AC3E}">
        <p14:creationId xmlns:p14="http://schemas.microsoft.com/office/powerpoint/2010/main" val="19480642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 userDrawn="1"/>
        </p:nvSpPr>
        <p:spPr>
          <a:xfrm>
            <a:off x="1391477" y="692698"/>
            <a:ext cx="10800523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StoneSansITC TT" pitchFamily="2" charset="0"/>
                <a:ea typeface="+mj-ea"/>
                <a:cs typeface="+mj-cs"/>
              </a:defRPr>
            </a:lvl1pPr>
          </a:lstStyle>
          <a:p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0987" y="2031430"/>
            <a:ext cx="11331013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831637" y="4653136"/>
            <a:ext cx="7008779" cy="792088"/>
          </a:xfrm>
        </p:spPr>
        <p:txBody>
          <a:bodyPr>
            <a:noAutofit/>
          </a:bodyPr>
          <a:lstStyle>
            <a:lvl1pPr marL="0" indent="0"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871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mit Textfe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733" y="365126"/>
            <a:ext cx="11386268" cy="90363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816333" y="1749288"/>
            <a:ext cx="11375667" cy="510871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</p:spTree>
    <p:extLst>
      <p:ext uri="{BB962C8B-B14F-4D97-AF65-F5344CB8AC3E}">
        <p14:creationId xmlns:p14="http://schemas.microsoft.com/office/powerpoint/2010/main" val="3999651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mit Textfeld und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90363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912285" y="1773238"/>
            <a:ext cx="6239833" cy="508476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7440085" y="1773239"/>
            <a:ext cx="3551767" cy="28082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mit Textfeld und grauem Kas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90363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23926" y="1412776"/>
            <a:ext cx="5855791" cy="2592288"/>
          </a:xfrm>
          <a:solidFill>
            <a:srgbClr val="F8F8F8"/>
          </a:solidFill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37E8577-D750-4AE7-B81C-220718BD7A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2285" y="1412776"/>
            <a:ext cx="4127599" cy="544522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14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_Beis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95200" y="116632"/>
            <a:ext cx="11582400" cy="9396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cxnSp>
        <p:nvCxnSpPr>
          <p:cNvPr id="14" name="AutoShape 5"/>
          <p:cNvCxnSpPr>
            <a:cxnSpLocks noChangeShapeType="1"/>
          </p:cNvCxnSpPr>
          <p:nvPr userDrawn="1"/>
        </p:nvCxnSpPr>
        <p:spPr bwMode="auto">
          <a:xfrm>
            <a:off x="816001" y="3787200"/>
            <a:ext cx="4483100" cy="0"/>
          </a:xfrm>
          <a:prstGeom prst="straightConnector1">
            <a:avLst/>
          </a:prstGeom>
          <a:noFill/>
          <a:ln w="19050">
            <a:solidFill>
              <a:srgbClr val="EE8900"/>
            </a:solidFill>
            <a:round/>
            <a:headEnd/>
            <a:tailEnd/>
          </a:ln>
        </p:spPr>
      </p:cxnSp>
      <p:sp>
        <p:nvSpPr>
          <p:cNvPr id="16" name="Textfeld 15"/>
          <p:cNvSpPr txBox="1"/>
          <p:nvPr userDrawn="1"/>
        </p:nvSpPr>
        <p:spPr>
          <a:xfrm>
            <a:off x="816001" y="3994318"/>
            <a:ext cx="460798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oneSansITC TT" pitchFamily="2" charset="0"/>
                <a:ea typeface="+mn-ea"/>
                <a:cs typeface="+mn-cs"/>
              </a:rPr>
              <a:t>Stephan Multhaupt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oneSansITC TT" pitchFamily="2" charset="0"/>
                <a:ea typeface="+mn-ea"/>
                <a:cs typeface="+mn-cs"/>
              </a:rPr>
            </a:b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oneSansITC TT" pitchFamily="2" charset="0"/>
                <a:ea typeface="+mn-ea"/>
                <a:cs typeface="+mn-cs"/>
              </a:rPr>
              <a:t>Geschäftsführer </a:t>
            </a:r>
          </a:p>
          <a:p>
            <a:r>
              <a:rPr lang="de-DE" sz="1100" b="1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gm</a:t>
            </a:r>
            <a:r>
              <a:rPr lang="de-DE" sz="1100" b="1" kern="1200" dirty="0">
                <a:solidFill>
                  <a:schemeClr val="accent1"/>
                </a:solidFill>
                <a:effectLst/>
                <a:latin typeface="StoneSansITC TT" pitchFamily="2" charset="0"/>
                <a:ea typeface="+mn-ea"/>
                <a:cs typeface="+mn-cs"/>
              </a:rPr>
              <a:t>c²</a:t>
            </a:r>
            <a:r>
              <a:rPr lang="de-DE" sz="1100" b="1" kern="1200" dirty="0">
                <a:solidFill>
                  <a:srgbClr val="EE8900"/>
                </a:solidFill>
                <a:effectLst/>
                <a:latin typeface="StoneSansITC TT" pitchFamily="2" charset="0"/>
                <a:ea typeface="+mn-ea"/>
                <a:cs typeface="+mn-cs"/>
              </a:rPr>
              <a:t> </a:t>
            </a:r>
            <a:r>
              <a:rPr lang="de-DE" sz="1100" b="1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gerhards multhaupt consulting GmbH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 </a:t>
            </a:r>
            <a:b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</a:br>
            <a: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Joseph-Schumpeter-Allee 29</a:t>
            </a:r>
            <a:b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</a:br>
            <a: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D - 53227 Bonn</a:t>
            </a:r>
          </a:p>
          <a:p>
            <a:endParaRPr lang="de-DE" sz="500" kern="1200" dirty="0">
              <a:solidFill>
                <a:schemeClr val="tx1"/>
              </a:solidFill>
              <a:effectLst/>
              <a:latin typeface="StoneSansITC TT" pitchFamily="2" charset="0"/>
              <a:ea typeface="+mn-ea"/>
              <a:cs typeface="+mn-cs"/>
            </a:endParaRPr>
          </a:p>
          <a:p>
            <a:pPr>
              <a:tabLst>
                <a:tab pos="623888" algn="l"/>
              </a:tabLst>
            </a:pPr>
            <a:r>
              <a:rPr lang="en-US" sz="1100" kern="1200" dirty="0" err="1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Telefon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	+49 (228) - 30 49 77 00</a:t>
            </a:r>
            <a:br>
              <a:rPr lang="en-US" sz="1100" b="1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Fax	+49 (228) - 30 49 77 99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</a:br>
            <a:r>
              <a:rPr lang="en-US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Email	</a:t>
            </a:r>
            <a:r>
              <a:rPr lang="en-US" sz="1100" u="sng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  <a:hlinkClick r:id="rId2"/>
              </a:rPr>
              <a:t>info@gmc2.de</a:t>
            </a:r>
            <a:endParaRPr lang="de-DE" sz="1100" kern="1200" dirty="0">
              <a:solidFill>
                <a:schemeClr val="tx1"/>
              </a:solidFill>
              <a:effectLst/>
              <a:latin typeface="StoneSansITC TT" pitchFamily="2" charset="0"/>
              <a:ea typeface="+mn-ea"/>
              <a:cs typeface="+mn-cs"/>
            </a:endParaRPr>
          </a:p>
          <a:p>
            <a:pPr>
              <a:tabLst>
                <a:tab pos="623888" algn="l"/>
              </a:tabLst>
            </a:pPr>
            <a: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Webseite	</a:t>
            </a:r>
            <a:r>
              <a:rPr lang="de-DE" sz="1100" u="sng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  <a:hlinkClick r:id="rId3"/>
              </a:rPr>
              <a:t>www.gmc2.de</a:t>
            </a:r>
            <a:r>
              <a:rPr lang="de-DE" sz="1100" kern="1200" dirty="0">
                <a:solidFill>
                  <a:schemeClr val="tx1"/>
                </a:solidFill>
                <a:effectLst/>
                <a:latin typeface="StoneSansITC TT" pitchFamily="2" charset="0"/>
                <a:ea typeface="+mn-ea"/>
                <a:cs typeface="+mn-cs"/>
              </a:rPr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BA53DB5-4C39-409F-AB38-52A1602C18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047512"/>
            <a:ext cx="2973600" cy="14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4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95200" y="116632"/>
            <a:ext cx="11582400" cy="9396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cxnSp>
        <p:nvCxnSpPr>
          <p:cNvPr id="14" name="AutoShape 5"/>
          <p:cNvCxnSpPr>
            <a:cxnSpLocks noChangeShapeType="1"/>
          </p:cNvCxnSpPr>
          <p:nvPr userDrawn="1"/>
        </p:nvCxnSpPr>
        <p:spPr bwMode="auto">
          <a:xfrm>
            <a:off x="816001" y="3787200"/>
            <a:ext cx="4483100" cy="0"/>
          </a:xfrm>
          <a:prstGeom prst="straightConnector1">
            <a:avLst/>
          </a:prstGeom>
          <a:noFill/>
          <a:ln w="19050">
            <a:solidFill>
              <a:srgbClr val="EE8900"/>
            </a:solidFill>
            <a:round/>
            <a:headEnd/>
            <a:tailEnd/>
          </a:ln>
        </p:spPr>
      </p:cxn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72352A-54CF-4B1E-B404-D408F174D95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912000" y="2047512"/>
            <a:ext cx="2976000" cy="1486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ED828C-1631-4981-AF38-7CDF5DBD5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6000" y="3880800"/>
            <a:ext cx="4608000" cy="19224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1200"/>
            </a:lvl1pPr>
            <a:lvl2pPr marL="719138" indent="-342900">
              <a:buFont typeface="Wingdings" panose="05000000000000000000" pitchFamily="2" charset="2"/>
              <a:buChar char="q"/>
              <a:defRPr/>
            </a:lvl2pPr>
            <a:lvl3pPr marL="1076325" indent="-342900">
              <a:buFont typeface="Wingdings" panose="05000000000000000000" pitchFamily="2" charset="2"/>
              <a:buChar char="q"/>
              <a:defRPr/>
            </a:lvl3pPr>
            <a:lvl4pPr marL="1433513" indent="-342900">
              <a:buFont typeface="Wingdings" panose="05000000000000000000" pitchFamily="2" charset="2"/>
              <a:buChar char="q"/>
              <a:defRPr/>
            </a:lvl4pPr>
            <a:lvl5pPr marL="1795463" indent="-3429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de-DE" dirty="0"/>
              <a:t>Formatvorlagen des Textmasters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00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30458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95200" y="116632"/>
            <a:ext cx="11582400" cy="9396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Kontakt</a:t>
            </a:r>
          </a:p>
        </p:txBody>
      </p:sp>
      <p:cxnSp>
        <p:nvCxnSpPr>
          <p:cNvPr id="14" name="AutoShape 5"/>
          <p:cNvCxnSpPr>
            <a:cxnSpLocks noChangeShapeType="1"/>
          </p:cNvCxnSpPr>
          <p:nvPr userDrawn="1"/>
        </p:nvCxnSpPr>
        <p:spPr bwMode="auto">
          <a:xfrm>
            <a:off x="816001" y="3787200"/>
            <a:ext cx="4483100" cy="0"/>
          </a:xfrm>
          <a:prstGeom prst="straightConnector1">
            <a:avLst/>
          </a:prstGeom>
          <a:noFill/>
          <a:ln w="19050">
            <a:solidFill>
              <a:srgbClr val="EE8900"/>
            </a:solidFill>
            <a:round/>
            <a:headEnd/>
            <a:tailEnd/>
          </a:ln>
        </p:spPr>
      </p:cxn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72352A-54CF-4B1E-B404-D408F174D95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912000" y="2047512"/>
            <a:ext cx="2976000" cy="1486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ED828C-1631-4981-AF38-7CDF5DBD5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6000" y="3880800"/>
            <a:ext cx="4608000" cy="19224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1200"/>
            </a:lvl1pPr>
            <a:lvl2pPr marL="719138" indent="-342900">
              <a:buFont typeface="Wingdings" panose="05000000000000000000" pitchFamily="2" charset="2"/>
              <a:buChar char="q"/>
              <a:defRPr/>
            </a:lvl2pPr>
            <a:lvl3pPr marL="1076325" indent="-342900">
              <a:buFont typeface="Wingdings" panose="05000000000000000000" pitchFamily="2" charset="2"/>
              <a:buChar char="q"/>
              <a:defRPr/>
            </a:lvl3pPr>
            <a:lvl4pPr marL="1433513" indent="-342900">
              <a:buFont typeface="Wingdings" panose="05000000000000000000" pitchFamily="2" charset="2"/>
              <a:buChar char="q"/>
              <a:defRPr/>
            </a:lvl4pPr>
            <a:lvl5pPr marL="1795463" indent="-3429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de-DE" dirty="0"/>
              <a:t>Formatvorlagen des Textmasters</a:t>
            </a:r>
          </a:p>
          <a:p>
            <a:pPr lvl="1"/>
            <a:endParaRPr lang="de-DE" dirty="0"/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38C41EF9-E2B1-4DDA-98FE-239C10F967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84033" y="3789264"/>
            <a:ext cx="4483100" cy="0"/>
          </a:xfrm>
          <a:prstGeom prst="straightConnector1">
            <a:avLst/>
          </a:prstGeom>
          <a:noFill/>
          <a:ln w="19050">
            <a:solidFill>
              <a:srgbClr val="EE8900"/>
            </a:solidFill>
            <a:round/>
            <a:headEnd/>
            <a:tailEnd/>
          </a:ln>
        </p:spPr>
      </p:cxn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8D84715E-9090-457B-AF1D-5C6A262C70F9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480032" y="2049576"/>
            <a:ext cx="2976000" cy="1486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1FE2C729-0574-44A8-8D3A-3020E9ECA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032" y="3882864"/>
            <a:ext cx="4608000" cy="19224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1200"/>
            </a:lvl1pPr>
            <a:lvl2pPr marL="719138" indent="-342900">
              <a:buFont typeface="Wingdings" panose="05000000000000000000" pitchFamily="2" charset="2"/>
              <a:buChar char="q"/>
              <a:defRPr/>
            </a:lvl2pPr>
            <a:lvl3pPr marL="1076325" indent="-342900">
              <a:buFont typeface="Wingdings" panose="05000000000000000000" pitchFamily="2" charset="2"/>
              <a:buChar char="q"/>
              <a:defRPr/>
            </a:lvl3pPr>
            <a:lvl4pPr marL="1433513" indent="-342900">
              <a:buFont typeface="Wingdings" panose="05000000000000000000" pitchFamily="2" charset="2"/>
              <a:buChar char="q"/>
              <a:defRPr/>
            </a:lvl4pPr>
            <a:lvl5pPr marL="1795463" indent="-3429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de-DE" dirty="0"/>
              <a:t>Formatvorlagen des Textmasters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46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einstellungen freies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0E77-F92D-4F25-B4F7-CF58FFB9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B3CB2-A5AB-49E9-BAB2-871832C155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84313"/>
            <a:ext cx="11353800" cy="5373687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Textfeld Voreinstellung</a:t>
            </a:r>
          </a:p>
          <a:p>
            <a:pPr lvl="1"/>
            <a:r>
              <a:rPr lang="de-DE" dirty="0"/>
              <a:t>Textfeld </a:t>
            </a:r>
          </a:p>
          <a:p>
            <a:pPr lvl="2"/>
            <a:r>
              <a:rPr lang="de-DE" dirty="0"/>
              <a:t>Textfeld</a:t>
            </a:r>
          </a:p>
          <a:p>
            <a:pPr lvl="3"/>
            <a:r>
              <a:rPr lang="de-DE" dirty="0"/>
              <a:t>Textfeld</a:t>
            </a:r>
          </a:p>
          <a:p>
            <a:pPr lvl="4"/>
            <a:r>
              <a:rPr lang="de-DE" dirty="0"/>
              <a:t>Textfeld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87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mit orangener Linie un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733" y="365126"/>
            <a:ext cx="11386268" cy="90363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816333" y="1749288"/>
            <a:ext cx="11375667" cy="456003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48E6A43A-3628-4C3B-9039-DB766F4EF7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2115" y="6316663"/>
            <a:ext cx="12194116" cy="0"/>
          </a:xfrm>
          <a:prstGeom prst="line">
            <a:avLst/>
          </a:prstGeom>
          <a:noFill/>
          <a:ln w="19050">
            <a:solidFill>
              <a:srgbClr val="EE7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5030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mit Linie unten und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5733" y="365126"/>
            <a:ext cx="11386268" cy="90363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816333" y="1749288"/>
            <a:ext cx="11375667" cy="456003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48E6A43A-3628-4C3B-9039-DB766F4EF7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2115" y="6316663"/>
            <a:ext cx="12194116" cy="0"/>
          </a:xfrm>
          <a:prstGeom prst="line">
            <a:avLst/>
          </a:prstGeom>
          <a:noFill/>
          <a:ln w="19050">
            <a:solidFill>
              <a:srgbClr val="EE7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CEF28D-5C35-41DD-8DF7-A34B1EB74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42" y="6387178"/>
            <a:ext cx="1248241" cy="3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idx="1"/>
          </p:nvPr>
        </p:nvSpPr>
        <p:spPr>
          <a:xfrm>
            <a:off x="816000" y="1846800"/>
            <a:ext cx="11376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60000"/>
              <a:buFont typeface="Wingdings" pitchFamily="2" charset="2"/>
              <a:buChar char="q"/>
              <a:defRPr sz="2400">
                <a:latin typeface="StoneSansITC TT" pitchFamily="2" charset="0"/>
              </a:defRPr>
            </a:lvl1pPr>
            <a:lvl2pPr marL="742950" indent="-285750">
              <a:spcAft>
                <a:spcPts val="600"/>
              </a:spcAft>
              <a:buClr>
                <a:srgbClr val="FF6600"/>
              </a:buClr>
              <a:buSzPct val="60000"/>
              <a:buFont typeface="Wingdings" pitchFamily="2" charset="2"/>
              <a:buChar char="q"/>
              <a:defRPr sz="2200">
                <a:latin typeface="StoneSansITC TT" pitchFamily="2" charset="0"/>
              </a:defRPr>
            </a:lvl2pPr>
            <a:lvl3pPr marL="1200150" indent="-285750">
              <a:spcAft>
                <a:spcPts val="600"/>
              </a:spcAft>
              <a:buClr>
                <a:srgbClr val="FF6600"/>
              </a:buClr>
              <a:buSzPct val="60000"/>
              <a:buFont typeface="Wingdings" pitchFamily="2" charset="2"/>
              <a:buChar char="q"/>
              <a:defRPr sz="2000">
                <a:latin typeface="StoneSansITC TT" pitchFamily="2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14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oneSansITC TT" pitchFamily="2" charset="0"/>
              </a:defRPr>
            </a:lvl1pPr>
          </a:lstStyle>
          <a:p>
            <a:r>
              <a:rPr lang="de-DE"/>
              <a:t>© HICHERT+PARTNER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376000" y="6356352"/>
            <a:ext cx="144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StoneSansITC TT" pitchFamily="2" charset="0"/>
              </a:defRPr>
            </a:lvl1pPr>
          </a:lstStyle>
          <a:p>
            <a:fld id="{F5456265-9DFB-4ADD-8210-49C98C59721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80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088" y="2037823"/>
            <a:ext cx="6558845" cy="1806045"/>
          </a:xfrm>
        </p:spPr>
        <p:txBody>
          <a:bodyPr/>
          <a:lstStyle>
            <a:lvl1pPr>
              <a:defRPr sz="3400">
                <a:solidFill>
                  <a:srgbClr val="FF6600"/>
                </a:solidFill>
                <a:latin typeface="StoneSansITC T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284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292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865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471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4602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3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004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9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8200" y="1700808"/>
            <a:ext cx="11353800" cy="515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332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4290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34290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Wingdings" panose="05000000000000000000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4290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463" indent="-34290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5.xml"/><Relationship Id="rId18" Type="http://schemas.openxmlformats.org/officeDocument/2006/relationships/image" Target="../media/image140.png"/><Relationship Id="rId26" Type="http://schemas.openxmlformats.org/officeDocument/2006/relationships/image" Target="../media/image180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customXml" Target="../ink/ink1.xml"/><Relationship Id="rId16" Type="http://schemas.openxmlformats.org/officeDocument/2006/relationships/image" Target="../media/image130.png"/><Relationship Id="rId20" Type="http://schemas.openxmlformats.org/officeDocument/2006/relationships/image" Target="../media/image15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11" Type="http://schemas.openxmlformats.org/officeDocument/2006/relationships/customXml" Target="../ink/ink4.xml"/><Relationship Id="rId24" Type="http://schemas.openxmlformats.org/officeDocument/2006/relationships/image" Target="../media/image17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0.png"/><Relationship Id="rId10" Type="http://schemas.openxmlformats.org/officeDocument/2006/relationships/image" Target="../media/image100.png"/><Relationship Id="rId19" Type="http://schemas.openxmlformats.org/officeDocument/2006/relationships/customXml" Target="../ink/ink8.xml"/><Relationship Id="rId31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Relationship Id="rId27" Type="http://schemas.openxmlformats.org/officeDocument/2006/relationships/customXml" Target="../ink/ink12.xml"/><Relationship Id="rId30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7DC1D6C0-A315-490C-A363-4EDF201282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558ED266-A9AB-CA46-9EE3-3D47115E4C97}"/>
              </a:ext>
            </a:extLst>
          </p:cNvPr>
          <p:cNvSpPr/>
          <p:nvPr/>
        </p:nvSpPr>
        <p:spPr>
          <a:xfrm>
            <a:off x="6877634" y="3722146"/>
            <a:ext cx="4770226" cy="2709339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000" dirty="0">
                <a:latin typeface="IBM Plex Sans" panose="020B0503050203000203"/>
              </a:rPr>
              <a:t>Machine Learning in </a:t>
            </a:r>
          </a:p>
          <a:p>
            <a:r>
              <a:rPr lang="en-GB" sz="3000" dirty="0">
                <a:latin typeface="IBM Plex Sans" panose="020B0503050203000203"/>
              </a:rPr>
              <a:t>IBM Planning Analytics </a:t>
            </a:r>
            <a:r>
              <a:rPr lang="en-GB" sz="2400" dirty="0" err="1">
                <a:latin typeface="IBM Plex Mono" panose="020B0509050203000203" pitchFamily="49" charset="77"/>
              </a:rPr>
              <a:t>mit</a:t>
            </a:r>
            <a:r>
              <a:rPr lang="en-GB" sz="2400" dirty="0">
                <a:latin typeface="IBM Plex Mono" panose="020B0509050203000203" pitchFamily="49" charset="77"/>
              </a:rPr>
              <a:t> Python, </a:t>
            </a:r>
            <a:r>
              <a:rPr lang="en-GB" sz="2400" dirty="0" err="1">
                <a:latin typeface="IBM Plex Mono" panose="020B0509050203000203" pitchFamily="49" charset="77"/>
              </a:rPr>
              <a:t>Jupyter</a:t>
            </a:r>
            <a:r>
              <a:rPr lang="en-GB" sz="2400" dirty="0">
                <a:latin typeface="IBM Plex Mono" panose="020B0509050203000203" pitchFamily="49" charset="77"/>
              </a:rPr>
              <a:t> Notebooks &amp; H2O.ai</a:t>
            </a:r>
          </a:p>
          <a:p>
            <a:endParaRPr lang="en-GB" sz="1000" dirty="0">
              <a:latin typeface="IBM Plex Sans" panose="020B0503050203000203"/>
            </a:endParaRPr>
          </a:p>
          <a:p>
            <a:r>
              <a:rPr lang="en-GB" sz="1400" dirty="0">
                <a:latin typeface="IBM Plex Sans" panose="020B0503050203000203"/>
              </a:rPr>
              <a:t>03.09.2020, </a:t>
            </a:r>
          </a:p>
          <a:p>
            <a:r>
              <a:rPr lang="en-GB" sz="1400" dirty="0">
                <a:latin typeface="IBM Plex Sans" panose="020B0503050203000203"/>
              </a:rPr>
              <a:t>Johannes </a:t>
            </a:r>
            <a:r>
              <a:rPr lang="en-GB" sz="1400" dirty="0" err="1">
                <a:latin typeface="IBM Plex Sans" panose="020B0503050203000203"/>
              </a:rPr>
              <a:t>Droste</a:t>
            </a:r>
            <a:r>
              <a:rPr lang="en-GB" sz="1400" dirty="0">
                <a:latin typeface="IBM Plex Sans" panose="020B0503050203000203"/>
              </a:rPr>
              <a:t>, Alexander </a:t>
            </a:r>
            <a:r>
              <a:rPr lang="en-GB" sz="1400" dirty="0" err="1">
                <a:latin typeface="IBM Plex Sans" panose="020B0503050203000203"/>
              </a:rPr>
              <a:t>Gusser</a:t>
            </a:r>
            <a:endParaRPr lang="en-GB" sz="1400" dirty="0">
              <a:latin typeface="IBM Plex Sans" panose="020B0503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261585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A6E539B-9602-2F4C-864A-382DFB0A6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84"/>
          <a:stretch/>
        </p:blipFill>
        <p:spPr>
          <a:xfrm>
            <a:off x="4517784" y="1952312"/>
            <a:ext cx="3156432" cy="208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DC1D6C0-A315-490C-A363-4EDF201282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C1C1CB-388D-481D-85C3-169CE344D6A0}"/>
              </a:ext>
            </a:extLst>
          </p:cNvPr>
          <p:cNvGrpSpPr/>
          <p:nvPr/>
        </p:nvGrpSpPr>
        <p:grpSpPr>
          <a:xfrm>
            <a:off x="974646" y="4159840"/>
            <a:ext cx="3171904" cy="997902"/>
            <a:chOff x="397006" y="3023497"/>
            <a:chExt cx="3171904" cy="997902"/>
          </a:xfrm>
        </p:grpSpPr>
        <p:sp>
          <p:nvSpPr>
            <p:cNvPr id="18" name="Sprechblase: rechteckig 17">
              <a:extLst>
                <a:ext uri="{FF2B5EF4-FFF2-40B4-BE49-F238E27FC236}">
                  <a16:creationId xmlns:a16="http://schemas.microsoft.com/office/drawing/2014/main" id="{A0B61E88-D3E8-4F3D-B7F6-451F69261150}"/>
                </a:ext>
              </a:extLst>
            </p:cNvPr>
            <p:cNvSpPr/>
            <p:nvPr/>
          </p:nvSpPr>
          <p:spPr>
            <a:xfrm>
              <a:off x="397006" y="3023497"/>
              <a:ext cx="3171904" cy="997902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EE7F00"/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Sprechblase: rechteckig 4">
              <a:extLst>
                <a:ext uri="{FF2B5EF4-FFF2-40B4-BE49-F238E27FC236}">
                  <a16:creationId xmlns:a16="http://schemas.microsoft.com/office/drawing/2014/main" id="{7564D3B7-5F1A-458B-80D4-FEFE9DB10CAC}"/>
                </a:ext>
              </a:extLst>
            </p:cNvPr>
            <p:cNvSpPr txBox="1"/>
            <p:nvPr/>
          </p:nvSpPr>
          <p:spPr>
            <a:xfrm>
              <a:off x="397006" y="3023497"/>
              <a:ext cx="3171904" cy="997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de-DE" sz="2700" kern="1200" dirty="0">
                  <a:latin typeface="IBM Plex Sans" panose="020B0503050203000203"/>
                  <a:cs typeface="Calibri"/>
                </a:rPr>
                <a:t>Prozesskette &amp;</a:t>
              </a:r>
            </a:p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</a:pPr>
              <a:r>
                <a:rPr lang="de-DE" sz="2700" dirty="0">
                  <a:latin typeface="IBM Plex Sans" panose="020B0503050203000203"/>
                  <a:cs typeface="Calibri"/>
                </a:rPr>
                <a:t>TM1 </a:t>
              </a:r>
              <a:endParaRPr lang="en-GB" sz="2700" kern="1200" dirty="0">
                <a:solidFill>
                  <a:prstClr val="white"/>
                </a:solidFill>
                <a:latin typeface="IBM Plex Sans" panose="020B0503050203000203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C125578E-33BC-4DBB-BA5E-EFDA10274F80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Agenda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238A3B-C012-4497-9B6A-6ED99F512FC4}"/>
              </a:ext>
            </a:extLst>
          </p:cNvPr>
          <p:cNvGrpSpPr/>
          <p:nvPr/>
        </p:nvGrpSpPr>
        <p:grpSpPr>
          <a:xfrm>
            <a:off x="4510048" y="4159840"/>
            <a:ext cx="3171904" cy="997902"/>
            <a:chOff x="4317338" y="3023497"/>
            <a:chExt cx="3171904" cy="997902"/>
          </a:xfrm>
        </p:grpSpPr>
        <p:sp>
          <p:nvSpPr>
            <p:cNvPr id="25" name="Sprechblase: rechteckig 24">
              <a:extLst>
                <a:ext uri="{FF2B5EF4-FFF2-40B4-BE49-F238E27FC236}">
                  <a16:creationId xmlns:a16="http://schemas.microsoft.com/office/drawing/2014/main" id="{E73E6745-DB92-4C56-9C48-10873D79E4E6}"/>
                </a:ext>
              </a:extLst>
            </p:cNvPr>
            <p:cNvSpPr/>
            <p:nvPr/>
          </p:nvSpPr>
          <p:spPr>
            <a:xfrm>
              <a:off x="4317338" y="3023497"/>
              <a:ext cx="3171904" cy="997902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EE7F00"/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Sprechblase: rechteckig 4">
              <a:extLst>
                <a:ext uri="{FF2B5EF4-FFF2-40B4-BE49-F238E27FC236}">
                  <a16:creationId xmlns:a16="http://schemas.microsoft.com/office/drawing/2014/main" id="{B117CF1C-0345-403C-87E1-461130752AA2}"/>
                </a:ext>
              </a:extLst>
            </p:cNvPr>
            <p:cNvSpPr txBox="1"/>
            <p:nvPr/>
          </p:nvSpPr>
          <p:spPr>
            <a:xfrm>
              <a:off x="4317338" y="3023497"/>
              <a:ext cx="3171904" cy="997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algn="ctr" defTabSz="2044700">
                <a:lnSpc>
                  <a:spcPct val="90000"/>
                </a:lnSpc>
                <a:spcBef>
                  <a:spcPct val="0"/>
                </a:spcBef>
              </a:pPr>
              <a:r>
                <a:rPr lang="en-GB" sz="2700" dirty="0" err="1">
                  <a:latin typeface="IBM Plex Sans" panose="020B0503050203000203"/>
                  <a:cs typeface="Calibri"/>
                </a:rPr>
                <a:t>Jupyter</a:t>
              </a:r>
              <a:r>
                <a:rPr lang="en-GB" sz="2700" dirty="0">
                  <a:latin typeface="IBM Plex Sans" panose="020B0503050203000203"/>
                  <a:cs typeface="Calibri"/>
                </a:rPr>
                <a:t> &amp; </a:t>
              </a:r>
            </a:p>
            <a:p>
              <a:pPr algn="ctr" defTabSz="2044700">
                <a:lnSpc>
                  <a:spcPct val="90000"/>
                </a:lnSpc>
                <a:spcBef>
                  <a:spcPct val="0"/>
                </a:spcBef>
              </a:pPr>
              <a:r>
                <a:rPr lang="en-GB" sz="2700" dirty="0">
                  <a:latin typeface="IBM Plex Sans" panose="020B0503050203000203"/>
                  <a:cs typeface="Calibri"/>
                </a:rPr>
                <a:t>H20.ai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2B56EF7-5E1C-47A1-AD13-B853E040BBC3}"/>
              </a:ext>
            </a:extLst>
          </p:cNvPr>
          <p:cNvGrpSpPr/>
          <p:nvPr/>
        </p:nvGrpSpPr>
        <p:grpSpPr>
          <a:xfrm>
            <a:off x="8045450" y="4159840"/>
            <a:ext cx="3171904" cy="997902"/>
            <a:chOff x="4317338" y="3023497"/>
            <a:chExt cx="3171904" cy="997902"/>
          </a:xfrm>
        </p:grpSpPr>
        <p:sp>
          <p:nvSpPr>
            <p:cNvPr id="31" name="Sprechblase: rechteckig 30">
              <a:extLst>
                <a:ext uri="{FF2B5EF4-FFF2-40B4-BE49-F238E27FC236}">
                  <a16:creationId xmlns:a16="http://schemas.microsoft.com/office/drawing/2014/main" id="{6D1D9822-1E54-47E7-9932-E96AA8214601}"/>
                </a:ext>
              </a:extLst>
            </p:cNvPr>
            <p:cNvSpPr/>
            <p:nvPr/>
          </p:nvSpPr>
          <p:spPr>
            <a:xfrm>
              <a:off x="4317338" y="3023497"/>
              <a:ext cx="3171904" cy="997902"/>
            </a:xfrm>
            <a:prstGeom prst="wedgeRectCallout">
              <a:avLst>
                <a:gd name="adj1" fmla="val 20250"/>
                <a:gd name="adj2" fmla="val -60700"/>
              </a:avLst>
            </a:prstGeom>
            <a:solidFill>
              <a:srgbClr val="EE7F00"/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Sprechblase: rechteckig 4">
              <a:extLst>
                <a:ext uri="{FF2B5EF4-FFF2-40B4-BE49-F238E27FC236}">
                  <a16:creationId xmlns:a16="http://schemas.microsoft.com/office/drawing/2014/main" id="{F440E3EA-B0E7-4087-B0A2-A376668EBCC1}"/>
                </a:ext>
              </a:extLst>
            </p:cNvPr>
            <p:cNvSpPr txBox="1"/>
            <p:nvPr/>
          </p:nvSpPr>
          <p:spPr>
            <a:xfrm>
              <a:off x="4317338" y="3023497"/>
              <a:ext cx="3171904" cy="9979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dirty="0">
                  <a:latin typeface="IBM Plex Sans" panose="020B0503050203000203"/>
                  <a:cs typeface="Calibri"/>
                </a:rPr>
                <a:t>Take-Away &amp; Lessons Learned</a:t>
              </a:r>
            </a:p>
          </p:txBody>
        </p:sp>
      </p:grpSp>
      <p:pic>
        <p:nvPicPr>
          <p:cNvPr id="12" name="Grafik 11" descr="Ein Bild, das Person, Mann, Tisch, Computer enthält.&#10;&#10;Automatisch generierte Beschreibung">
            <a:extLst>
              <a:ext uri="{FF2B5EF4-FFF2-40B4-BE49-F238E27FC236}">
                <a16:creationId xmlns:a16="http://schemas.microsoft.com/office/drawing/2014/main" id="{39345569-E44D-4848-A9F2-CE14E61A11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t="-30" r="1922" b="7313"/>
          <a:stretch/>
        </p:blipFill>
        <p:spPr>
          <a:xfrm>
            <a:off x="8045450" y="1949064"/>
            <a:ext cx="3171904" cy="2089463"/>
          </a:xfrm>
          <a:prstGeom prst="rect">
            <a:avLst/>
          </a:prstGeom>
        </p:spPr>
      </p:pic>
      <p:pic>
        <p:nvPicPr>
          <p:cNvPr id="16" name="Grafik 15" descr="Ein Bild, das Text, stehend, Mann, Frau enthält.&#10;&#10;Automatisch generierte Beschreibung">
            <a:extLst>
              <a:ext uri="{FF2B5EF4-FFF2-40B4-BE49-F238E27FC236}">
                <a16:creationId xmlns:a16="http://schemas.microsoft.com/office/drawing/2014/main" id="{49DAFF0D-4386-4F94-8B26-043964E1B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6" y="1955560"/>
            <a:ext cx="3171904" cy="20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68B78AB0-611A-4602-ACE3-85753AC7AA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23FE8253-3F3D-4757-8898-E3399B0136BC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Prozesskette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FB7EFE48-4515-E149-9706-EBDDC8A5598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018402" y="1687679"/>
            <a:ext cx="1394183" cy="688378"/>
          </a:xfrm>
          <a:prstGeom prst="rect">
            <a:avLst/>
          </a:prstGeom>
        </p:spPr>
      </p:pic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D7BBF76A-78CC-1B4E-80C0-8C676A64349E}"/>
              </a:ext>
            </a:extLst>
          </p:cNvPr>
          <p:cNvSpPr/>
          <p:nvPr/>
        </p:nvSpPr>
        <p:spPr>
          <a:xfrm>
            <a:off x="3169517" y="2287463"/>
            <a:ext cx="8079410" cy="170792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F08F2E9-1F57-3C4A-AB3F-7A3945F63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268" y="2901591"/>
            <a:ext cx="486844" cy="508341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4C617AB-22D8-4A4A-B57A-FD91D483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81" y="2901591"/>
            <a:ext cx="486845" cy="508341"/>
          </a:xfrm>
          <a:prstGeom prst="rect">
            <a:avLst/>
          </a:prstGeom>
        </p:spPr>
      </p:pic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52A53ADF-70BC-0D47-BEE9-7480B0CB5B89}"/>
              </a:ext>
            </a:extLst>
          </p:cNvPr>
          <p:cNvSpPr/>
          <p:nvPr/>
        </p:nvSpPr>
        <p:spPr>
          <a:xfrm>
            <a:off x="1066545" y="2278445"/>
            <a:ext cx="1151319" cy="170792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4BC590BC-E852-DB44-832F-02A23F228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093" y="2901591"/>
            <a:ext cx="486844" cy="508341"/>
          </a:xfrm>
          <a:prstGeom prst="rect">
            <a:avLst/>
          </a:prstGeom>
        </p:spPr>
      </p:pic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95D9BA03-0902-1341-AE6D-2154B1BD5ED3}"/>
              </a:ext>
            </a:extLst>
          </p:cNvPr>
          <p:cNvSpPr/>
          <p:nvPr/>
        </p:nvSpPr>
        <p:spPr>
          <a:xfrm>
            <a:off x="4838496" y="2044041"/>
            <a:ext cx="5135124" cy="2176732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55A4A384-DAB8-4743-B7ED-4BC176EC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52" y="2901591"/>
            <a:ext cx="486844" cy="50834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5C749C02-5D7D-394D-899F-4204F0887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321" y="2897050"/>
            <a:ext cx="517422" cy="51742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E9E92897-DA61-0442-BD94-93C4BB445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6005" y="2897050"/>
            <a:ext cx="517422" cy="51742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29FCF106-4946-6449-8AD8-912D6655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36" y="2901591"/>
            <a:ext cx="486844" cy="508341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9D3685EE-2403-3A42-B797-B3E0B143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040" y="2901591"/>
            <a:ext cx="486844" cy="508341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5226A05-1863-9843-913C-75DB637FA9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6689" y="2893690"/>
            <a:ext cx="524142" cy="524142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EDFD04F8-DFD3-8E48-A211-F48202310B33}"/>
              </a:ext>
            </a:extLst>
          </p:cNvPr>
          <p:cNvSpPr txBox="1"/>
          <p:nvPr/>
        </p:nvSpPr>
        <p:spPr>
          <a:xfrm>
            <a:off x="1186468" y="420424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IBM Plex Mono Thin" panose="020B0309050203000203" pitchFamily="49" charset="77"/>
              </a:rPr>
              <a:t>Rohdaten</a:t>
            </a:r>
          </a:p>
          <a:p>
            <a:pPr algn="ctr"/>
            <a:r>
              <a:rPr lang="de-DE" sz="1200" b="1" dirty="0">
                <a:latin typeface="IBM Plex Mono Thin" panose="020B0309050203000203" pitchFamily="49" charset="77"/>
              </a:rPr>
              <a:t>im Cube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160F891-F9CC-1448-BEFE-6D090FAAC5D7}"/>
              </a:ext>
            </a:extLst>
          </p:cNvPr>
          <p:cNvSpPr txBox="1"/>
          <p:nvPr/>
        </p:nvSpPr>
        <p:spPr>
          <a:xfrm>
            <a:off x="3294051" y="421966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IBM Plex Mono Thin" panose="020B0309050203000203" pitchFamily="49" charset="77"/>
              </a:rPr>
              <a:t>Datenabgriff </a:t>
            </a:r>
          </a:p>
          <a:p>
            <a:pPr algn="ctr"/>
            <a:r>
              <a:rPr lang="de-DE" sz="1200" b="1" dirty="0">
                <a:latin typeface="IBM Plex Mono Thin" panose="020B0309050203000203" pitchFamily="49" charset="77"/>
              </a:rPr>
              <a:t>via TM1py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E89A1F-8725-D949-B5B7-57DD3DD72D91}"/>
              </a:ext>
            </a:extLst>
          </p:cNvPr>
          <p:cNvSpPr txBox="1"/>
          <p:nvPr/>
        </p:nvSpPr>
        <p:spPr>
          <a:xfrm>
            <a:off x="4838496" y="4305478"/>
            <a:ext cx="5135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IBM Plex Mono Thin" panose="020B0309050203000203" pitchFamily="49" charset="77"/>
              </a:rPr>
              <a:t>Vorverarbeitung, </a:t>
            </a:r>
            <a:r>
              <a:rPr lang="de-DE" sz="1200" b="1" dirty="0" err="1">
                <a:latin typeface="IBM Plex Mono Thin" panose="020B0309050203000203" pitchFamily="49" charset="77"/>
              </a:rPr>
              <a:t>Machine</a:t>
            </a:r>
            <a:r>
              <a:rPr lang="de-DE" sz="1200" b="1" dirty="0">
                <a:latin typeface="IBM Plex Mono Thin" panose="020B0309050203000203" pitchFamily="49" charset="77"/>
              </a:rPr>
              <a:t> Learning, Evaluierung 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1F6A9DC-8E14-7049-A235-A6E62EACAC31}"/>
              </a:ext>
            </a:extLst>
          </p:cNvPr>
          <p:cNvSpPr txBox="1"/>
          <p:nvPr/>
        </p:nvSpPr>
        <p:spPr>
          <a:xfrm>
            <a:off x="10060627" y="430547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IBM Plex Mono Thin" panose="020B0309050203000203" pitchFamily="49" charset="77"/>
              </a:rPr>
              <a:t>Ergebnisse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A0383B01-FCB1-2947-943F-9DD224863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885961" y="1687679"/>
            <a:ext cx="590524" cy="996034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B21D7E5-6E52-AA4F-AC32-445184EB5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31829" y="2872886"/>
            <a:ext cx="537076" cy="537076"/>
          </a:xfrm>
          <a:prstGeom prst="rect">
            <a:avLst/>
          </a:prstGeom>
        </p:spPr>
      </p:pic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6BA0BAE-B9ED-9C47-9266-C92EC187C39C}"/>
              </a:ext>
            </a:extLst>
          </p:cNvPr>
          <p:cNvGrpSpPr/>
          <p:nvPr/>
        </p:nvGrpSpPr>
        <p:grpSpPr>
          <a:xfrm>
            <a:off x="6153980" y="1352443"/>
            <a:ext cx="2504154" cy="526182"/>
            <a:chOff x="6082150" y="394103"/>
            <a:chExt cx="2504154" cy="52618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E32D54-A49B-3F45-B5C1-DF773B7B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6460222" y="464777"/>
              <a:ext cx="1351208" cy="453894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7F8383D2-A16E-5C4A-A1B5-DB7A0484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</a:blip>
            <a:stretch>
              <a:fillRect/>
            </a:stretch>
          </p:blipFill>
          <p:spPr>
            <a:xfrm>
              <a:off x="6082150" y="437396"/>
              <a:ext cx="416525" cy="418385"/>
            </a:xfrm>
            <a:prstGeom prst="rect">
              <a:avLst/>
            </a:prstGeom>
          </p:spPr>
        </p:pic>
        <p:pic>
          <p:nvPicPr>
            <p:cNvPr id="63" name="Grafik 62" descr="Ein Bild, das Essen, Schild, Licht enthält.&#10;&#10;Automatisch generierte Beschreibung">
              <a:extLst>
                <a:ext uri="{FF2B5EF4-FFF2-40B4-BE49-F238E27FC236}">
                  <a16:creationId xmlns:a16="http://schemas.microsoft.com/office/drawing/2014/main" id="{F9C699AC-78FF-C842-AB47-2C809331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grayscl/>
            </a:blip>
            <a:stretch>
              <a:fillRect/>
            </a:stretch>
          </p:blipFill>
          <p:spPr>
            <a:xfrm>
              <a:off x="7785140" y="394103"/>
              <a:ext cx="801164" cy="526182"/>
            </a:xfrm>
            <a:prstGeom prst="rect">
              <a:avLst/>
            </a:prstGeom>
          </p:spPr>
        </p:pic>
      </p:grpSp>
      <p:pic>
        <p:nvPicPr>
          <p:cNvPr id="65" name="Grafik 64">
            <a:extLst>
              <a:ext uri="{FF2B5EF4-FFF2-40B4-BE49-F238E27FC236}">
                <a16:creationId xmlns:a16="http://schemas.microsoft.com/office/drawing/2014/main" id="{4FAB43C3-8981-C94A-A7D2-B186DCED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46" y="2901591"/>
            <a:ext cx="486844" cy="508341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D9ED1A52-68B9-1444-AF2A-4E80F7067CA9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5764252" y="4729722"/>
            <a:ext cx="3375004" cy="10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68B78AB0-611A-4602-ACE3-85753AC7AA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23FE8253-3F3D-4757-8898-E3399B0136BC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TM1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F909A414-65DC-F74F-B0D9-A1940461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9" y="1270666"/>
            <a:ext cx="1480323" cy="431666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F30E73F8-E00C-6145-BD17-B04699E4D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36494"/>
          <a:stretch/>
        </p:blipFill>
        <p:spPr>
          <a:xfrm>
            <a:off x="3095446" y="481607"/>
            <a:ext cx="7366077" cy="6012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8C97279-BFE8-504B-895D-634251264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657" y="4149692"/>
            <a:ext cx="486844" cy="5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4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68B78AB0-611A-4602-ACE3-85753AC7AA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23FE8253-3F3D-4757-8898-E3399B0136BC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 err="1">
                <a:solidFill>
                  <a:srgbClr val="EE7F00"/>
                </a:solidFill>
                <a:latin typeface="IBM Plex Sans" panose="020B0503050203000203" pitchFamily="34" charset="0"/>
              </a:rPr>
              <a:t>Jupyter</a:t>
            </a:r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 &amp; H20.ai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645BB5F-0BE6-AA4B-A48A-723970B7DA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561" y="2428568"/>
            <a:ext cx="1063888" cy="12332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7861079-2E61-294F-829B-EB774167F7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26244" y="2384822"/>
            <a:ext cx="1483467" cy="1483467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64F74C7-66BC-F943-9875-766B2578C52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26327" y="2511573"/>
            <a:ext cx="2114039" cy="104380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73D03DC-738E-5849-B80A-B8808FADB15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8856" y="2206823"/>
            <a:ext cx="911827" cy="1537974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2CF7DCB3-51DE-8143-8F5E-D9078A5497D0}"/>
              </a:ext>
            </a:extLst>
          </p:cNvPr>
          <p:cNvSpPr txBox="1"/>
          <p:nvPr/>
        </p:nvSpPr>
        <p:spPr>
          <a:xfrm>
            <a:off x="1978855" y="4041775"/>
            <a:ext cx="793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solidFill>
                  <a:schemeClr val="bg1">
                    <a:lumMod val="50000"/>
                  </a:schemeClr>
                </a:solidFill>
                <a:latin typeface="IBM Plex Sans" panose="020B0503050203000203"/>
              </a:rPr>
              <a:t>DEMO</a:t>
            </a:r>
            <a:endParaRPr lang="de-DE" sz="3500" dirty="0">
              <a:solidFill>
                <a:schemeClr val="bg1">
                  <a:lumMod val="50000"/>
                </a:schemeClr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2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68B78AB0-611A-4602-ACE3-85753AC7AA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23FE8253-3F3D-4757-8898-E3399B0136BC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TM1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2253E27E-909A-EE4A-934E-0372FF746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" b="56511"/>
          <a:stretch/>
        </p:blipFill>
        <p:spPr>
          <a:xfrm>
            <a:off x="2214831" y="1041913"/>
            <a:ext cx="8168519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6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68B78AB0-611A-4602-ACE3-85753AC7AA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23FE8253-3F3D-4757-8898-E3399B0136BC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TM1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968EA5-1678-B34B-B6EB-D3134DE6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2260600"/>
            <a:ext cx="7518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3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68B78AB0-611A-4602-ACE3-85753AC7AA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23FE8253-3F3D-4757-8898-E3399B0136BC}"/>
              </a:ext>
            </a:extLst>
          </p:cNvPr>
          <p:cNvSpPr txBox="1"/>
          <p:nvPr/>
        </p:nvSpPr>
        <p:spPr>
          <a:xfrm>
            <a:off x="464689" y="410971"/>
            <a:ext cx="125092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Take-</a:t>
            </a:r>
            <a:r>
              <a:rPr lang="de-DE" sz="3500" dirty="0" err="1">
                <a:solidFill>
                  <a:srgbClr val="EE7F00"/>
                </a:solidFill>
                <a:latin typeface="IBM Plex Sans" panose="020B0503050203000203" pitchFamily="34" charset="0"/>
              </a:rPr>
              <a:t>Away</a:t>
            </a:r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 &amp; </a:t>
            </a:r>
            <a:r>
              <a:rPr lang="de-DE" sz="3500" dirty="0" err="1">
                <a:solidFill>
                  <a:srgbClr val="EE7F00"/>
                </a:solidFill>
                <a:latin typeface="IBM Plex Sans" panose="020B0503050203000203" pitchFamily="34" charset="0"/>
              </a:rPr>
              <a:t>Lessons</a:t>
            </a:r>
            <a:r>
              <a:rPr lang="de-DE" sz="3500" dirty="0">
                <a:solidFill>
                  <a:srgbClr val="EE7F00"/>
                </a:solidFill>
                <a:latin typeface="IBM Plex Sans" panose="020B0503050203000203" pitchFamily="34" charset="0"/>
              </a:rPr>
              <a:t> </a:t>
            </a:r>
            <a:r>
              <a:rPr lang="de-DE" sz="3500" dirty="0" err="1">
                <a:solidFill>
                  <a:srgbClr val="EE7F00"/>
                </a:solidFill>
                <a:latin typeface="IBM Plex Sans" panose="020B0503050203000203" pitchFamily="34" charset="0"/>
              </a:rPr>
              <a:t>Learned</a:t>
            </a:r>
            <a:endParaRPr lang="de-DE" sz="3500" dirty="0">
              <a:solidFill>
                <a:srgbClr val="EE7F00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AFEC39-6F44-F540-9F13-936A2BCD5166}"/>
              </a:ext>
            </a:extLst>
          </p:cNvPr>
          <p:cNvSpPr txBox="1"/>
          <p:nvPr/>
        </p:nvSpPr>
        <p:spPr>
          <a:xfrm>
            <a:off x="464690" y="1465006"/>
            <a:ext cx="110862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Aufbau und Umsetzung innerhalb einer Woche möglich!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latin typeface="IBM Plex Mono" panose="020B0509050203000203" pitchFamily="49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Vorkenntnisse in allen Technologien jedoch notwendig (ratsam </a:t>
            </a: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  <a:sym typeface="Wingdings" pitchFamily="2" charset="2"/>
              </a:rPr>
              <a:t></a:t>
            </a: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latin typeface="IBM Plex Mono" panose="020B0509050203000203" pitchFamily="49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Vorteile beider Welten nutzen und die Stärken von TM1 sowie ML ausreizen!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latin typeface="IBM Plex Mono" panose="020B0509050203000203" pitchFamily="49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Prozesskette ist beliebig einsetzbar! (</a:t>
            </a:r>
            <a:r>
              <a:rPr lang="de-DE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Use</a:t>
            </a: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Mono" panose="020B0509050203000203" pitchFamily="49" charset="77"/>
              </a:rPr>
              <a:t> Case)</a:t>
            </a:r>
          </a:p>
        </p:txBody>
      </p:sp>
    </p:spTree>
    <p:extLst>
      <p:ext uri="{BB962C8B-B14F-4D97-AF65-F5344CB8AC3E}">
        <p14:creationId xmlns:p14="http://schemas.microsoft.com/office/powerpoint/2010/main" val="241205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1DDE4A-1C24-45EC-A5F6-952E4FA43F05}"/>
              </a:ext>
            </a:extLst>
          </p:cNvPr>
          <p:cNvGrpSpPr/>
          <p:nvPr/>
        </p:nvGrpSpPr>
        <p:grpSpPr>
          <a:xfrm>
            <a:off x="5067306" y="3429000"/>
            <a:ext cx="2057388" cy="416845"/>
            <a:chOff x="3599280" y="1079739"/>
            <a:chExt cx="5023080" cy="10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D9F2D84-43EC-4497-94A9-46231D715A84}"/>
                    </a:ext>
                  </a:extLst>
                </p14:cNvPr>
                <p14:cNvContentPartPr/>
                <p14:nvPr/>
              </p14:nvContentPartPr>
              <p14:xfrm>
                <a:off x="3599280" y="1099179"/>
                <a:ext cx="428040" cy="658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6D26D37E-F71B-400C-A966-BCFCCD019B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7352" y="1077231"/>
                  <a:ext cx="471019" cy="701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5A98052C-B1F8-46F9-8566-E801BAB821FB}"/>
                    </a:ext>
                  </a:extLst>
                </p14:cNvPr>
                <p14:cNvContentPartPr/>
                <p14:nvPr/>
              </p14:nvContentPartPr>
              <p14:xfrm>
                <a:off x="3792600" y="1099179"/>
                <a:ext cx="411840" cy="637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A0C18FC-72E0-4B2D-9A37-A4DFBB1233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0647" y="1077212"/>
                  <a:ext cx="454868" cy="680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8907F656-D9F7-47F2-A914-E11551CE9345}"/>
                    </a:ext>
                  </a:extLst>
                </p14:cNvPr>
                <p14:cNvContentPartPr/>
                <p14:nvPr/>
              </p14:nvContentPartPr>
              <p14:xfrm>
                <a:off x="4288680" y="1415259"/>
                <a:ext cx="232560" cy="2649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10B142A-339C-40C6-AEFB-3592B1D6F5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66740" y="1393325"/>
                  <a:ext cx="275562" cy="30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78A1656A-A6E3-467D-BC00-65A1BD3FBBC5}"/>
                    </a:ext>
                  </a:extLst>
                </p14:cNvPr>
                <p14:cNvContentPartPr/>
                <p14:nvPr/>
              </p14:nvContentPartPr>
              <p14:xfrm>
                <a:off x="4625280" y="1371699"/>
                <a:ext cx="701640" cy="725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8E33D4BB-F848-45EC-A72B-47302A122C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03326" y="1349733"/>
                  <a:ext cx="744669" cy="768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351CC747-034E-4255-B145-4D29E59372A2}"/>
                    </a:ext>
                  </a:extLst>
                </p14:cNvPr>
                <p14:cNvContentPartPr/>
                <p14:nvPr/>
              </p14:nvContentPartPr>
              <p14:xfrm>
                <a:off x="5310360" y="1504899"/>
                <a:ext cx="522360" cy="2210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0EA03914-A759-4EB7-8C0E-80295AF338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88412" y="1482970"/>
                  <a:ext cx="565378" cy="264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C175B37-1B81-43DB-8AAA-666F991912F5}"/>
                    </a:ext>
                  </a:extLst>
                </p14:cNvPr>
                <p14:cNvContentPartPr/>
                <p14:nvPr/>
              </p14:nvContentPartPr>
              <p14:xfrm>
                <a:off x="5902200" y="1492299"/>
                <a:ext cx="220320" cy="1911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0F0D4E4-91D8-4F37-AB13-1B47650867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0256" y="1470377"/>
                  <a:ext cx="263331" cy="23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DF7F4F34-CBA9-42D4-AB60-B1D36E23440C}"/>
                    </a:ext>
                  </a:extLst>
                </p14:cNvPr>
                <p14:cNvContentPartPr/>
                <p14:nvPr/>
              </p14:nvContentPartPr>
              <p14:xfrm>
                <a:off x="6270840" y="1114299"/>
                <a:ext cx="300600" cy="3157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6AF9B001-5EE8-4704-9F0A-F2437BB628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48866" y="1092374"/>
                  <a:ext cx="343668" cy="358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3F950C2-9434-46B8-AA85-9B477F9519F0}"/>
                    </a:ext>
                  </a:extLst>
                </p14:cNvPr>
                <p14:cNvContentPartPr/>
                <p14:nvPr/>
              </p14:nvContentPartPr>
              <p14:xfrm>
                <a:off x="6657480" y="1568619"/>
                <a:ext cx="122400" cy="50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57C01C5-3D31-41DF-872B-446D7FAB33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35623" y="1547619"/>
                  <a:ext cx="165240" cy="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90B027EE-641D-4AF6-AFB5-C5DFE3EF263B}"/>
                    </a:ext>
                  </a:extLst>
                </p14:cNvPr>
                <p14:cNvContentPartPr/>
                <p14:nvPr/>
              </p14:nvContentPartPr>
              <p14:xfrm>
                <a:off x="7067160" y="1316259"/>
                <a:ext cx="376200" cy="4449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B1F1A78-06FD-4F66-8E49-D83B56A0A0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45237" y="1294318"/>
                  <a:ext cx="419169" cy="487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981723D-C4BE-438E-938A-B33E054CD1FD}"/>
                    </a:ext>
                  </a:extLst>
                </p14:cNvPr>
                <p14:cNvContentPartPr/>
                <p14:nvPr/>
              </p14:nvContentPartPr>
              <p14:xfrm>
                <a:off x="6911280" y="1079739"/>
                <a:ext cx="721080" cy="370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A617AE02-F4EB-4A22-929D-BBC4DFDB31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89323" y="1058181"/>
                  <a:ext cx="764116" cy="79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682965CF-40F2-491C-91DE-40D92F3DB642}"/>
                    </a:ext>
                  </a:extLst>
                </p14:cNvPr>
                <p14:cNvContentPartPr/>
                <p14:nvPr/>
              </p14:nvContentPartPr>
              <p14:xfrm>
                <a:off x="7285320" y="1520379"/>
                <a:ext cx="392760" cy="2613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E7136C45-60F8-4499-9AD9-40CA969111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63354" y="1498453"/>
                  <a:ext cx="435814" cy="304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AC82F716-924B-4D86-BB69-ABF3D2DB1A99}"/>
                    </a:ext>
                  </a:extLst>
                </p14:cNvPr>
                <p14:cNvContentPartPr/>
                <p14:nvPr/>
              </p14:nvContentPartPr>
              <p14:xfrm>
                <a:off x="7617960" y="1533699"/>
                <a:ext cx="373320" cy="2318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CE47327-02BB-498F-A3DC-8E97A80EEC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96000" y="1511744"/>
                  <a:ext cx="416362" cy="274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E88E56C-0516-4DC1-827C-E2A0849A5F04}"/>
                    </a:ext>
                  </a:extLst>
                </p14:cNvPr>
                <p14:cNvContentPartPr/>
                <p14:nvPr/>
              </p14:nvContentPartPr>
              <p14:xfrm>
                <a:off x="8127720" y="1560699"/>
                <a:ext cx="494640" cy="2048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54CD9BB4-A21A-4627-9426-1671C82CE1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5756" y="1538814"/>
                  <a:ext cx="537690" cy="24773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0F19E934-B14D-4EA0-A87E-B3444FAEC734}"/>
              </a:ext>
            </a:extLst>
          </p:cNvPr>
          <p:cNvPicPr>
            <a:picLocks noChangeAspect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700" y="246912"/>
            <a:ext cx="978514" cy="469392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A624C22-C60A-47A0-B437-0F8C82B5E801}"/>
              </a:ext>
            </a:extLst>
          </p:cNvPr>
          <p:cNvSpPr txBox="1"/>
          <p:nvPr/>
        </p:nvSpPr>
        <p:spPr>
          <a:xfrm>
            <a:off x="685248" y="2660339"/>
            <a:ext cx="108657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 dirty="0">
                <a:solidFill>
                  <a:srgbClr val="EE7D2D"/>
                </a:solidFill>
                <a:latin typeface="IBM Plex Sans" panose="020B0503050203000203" pitchFamily="34" charset="0"/>
              </a:rPr>
              <a:t>Feedback oder Fragen?</a:t>
            </a:r>
            <a:endParaRPr lang="de-DE" sz="2500" dirty="0">
              <a:solidFill>
                <a:schemeClr val="bg1">
                  <a:lumMod val="50000"/>
                </a:schemeClr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14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nmaster">
  <a:themeElements>
    <a:clrScheme name="gmc² Orange (Akzent 1)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F00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mc² Schriftart">
      <a:majorFont>
        <a:latin typeface="StoneSansITC TT"/>
        <a:ea typeface=""/>
        <a:cs typeface=""/>
      </a:majorFont>
      <a:minorFont>
        <a:latin typeface="StoneSansITC 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marL="285750" indent="-285750" algn="l">
          <a:buClr>
            <a:schemeClr val="accent1"/>
          </a:buClr>
          <a:buFont typeface="Wingdings" panose="05000000000000000000" pitchFamily="2" charset="2"/>
          <a:buChar char="q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mc² Folienmaster.potx" id="{F92EA843-DB6E-4879-8564-B58F1AB42FD1}" vid="{55329379-D81D-402C-8F84-3F3C9077A3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mc² Orange (Akzent 1)">
    <a:dk1>
      <a:srgbClr val="000000"/>
    </a:dk1>
    <a:lt1>
      <a:srgbClr val="FFFFFF"/>
    </a:lt1>
    <a:dk2>
      <a:srgbClr val="44546A"/>
    </a:dk2>
    <a:lt2>
      <a:srgbClr val="E7E6E6"/>
    </a:lt2>
    <a:accent1>
      <a:srgbClr val="EE7F00"/>
    </a:accent1>
    <a:accent2>
      <a:srgbClr val="5B9BD5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mc² Orange (Akzent 1)">
    <a:dk1>
      <a:srgbClr val="000000"/>
    </a:dk1>
    <a:lt1>
      <a:srgbClr val="FFFFFF"/>
    </a:lt1>
    <a:dk2>
      <a:srgbClr val="44546A"/>
    </a:dk2>
    <a:lt2>
      <a:srgbClr val="E7E6E6"/>
    </a:lt2>
    <a:accent1>
      <a:srgbClr val="EE7F00"/>
    </a:accent1>
    <a:accent2>
      <a:srgbClr val="5B9BD5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gmc² Orange (Akzent 1)">
    <a:dk1>
      <a:srgbClr val="000000"/>
    </a:dk1>
    <a:lt1>
      <a:srgbClr val="FFFFFF"/>
    </a:lt1>
    <a:dk2>
      <a:srgbClr val="44546A"/>
    </a:dk2>
    <a:lt2>
      <a:srgbClr val="E7E6E6"/>
    </a:lt2>
    <a:accent1>
      <a:srgbClr val="EE7F00"/>
    </a:accent1>
    <a:accent2>
      <a:srgbClr val="5B9BD5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gmc² Orange (Akzent 1)">
    <a:dk1>
      <a:srgbClr val="000000"/>
    </a:dk1>
    <a:lt1>
      <a:srgbClr val="FFFFFF"/>
    </a:lt1>
    <a:dk2>
      <a:srgbClr val="44546A"/>
    </a:dk2>
    <a:lt2>
      <a:srgbClr val="E7E6E6"/>
    </a:lt2>
    <a:accent1>
      <a:srgbClr val="EE7F00"/>
    </a:accent1>
    <a:accent2>
      <a:srgbClr val="5B9BD5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gmc² Orange (Akzent 1)">
    <a:dk1>
      <a:srgbClr val="000000"/>
    </a:dk1>
    <a:lt1>
      <a:srgbClr val="FFFFFF"/>
    </a:lt1>
    <a:dk2>
      <a:srgbClr val="44546A"/>
    </a:dk2>
    <a:lt2>
      <a:srgbClr val="E7E6E6"/>
    </a:lt2>
    <a:accent1>
      <a:srgbClr val="EE7F00"/>
    </a:accent1>
    <a:accent2>
      <a:srgbClr val="5B9BD5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0D49140BB01248AB8F591E7DEAEABE" ma:contentTypeVersion="5" ma:contentTypeDescription="Ein neues Dokument erstellen." ma:contentTypeScope="" ma:versionID="e363571de8efb7234dcbf03f751cfc63">
  <xsd:schema xmlns:xsd="http://www.w3.org/2001/XMLSchema" xmlns:xs="http://www.w3.org/2001/XMLSchema" xmlns:p="http://schemas.microsoft.com/office/2006/metadata/properties" xmlns:ns2="134bf801-dca2-4f05-abc6-b150a59fff1f" targetNamespace="http://schemas.microsoft.com/office/2006/metadata/properties" ma:root="true" ma:fieldsID="b19a7042e0522b67cd02e6eec0e0b9b1" ns2:_="">
    <xsd:import namespace="134bf801-dca2-4f05-abc6-b150a59fff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bf801-dca2-4f05-abc6-b150a59fff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A1D2B-B4D8-4E57-96EA-47E39D89A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bf801-dca2-4f05-abc6-b150a59fff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C2F535-2BF4-4B29-8666-CD2BBE325D2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488199f-de96-4e47-8f5f-27b83b4b03fd"/>
    <ds:schemaRef ds:uri="http://purl.org/dc/terms/"/>
    <ds:schemaRef ds:uri="http://schemas.microsoft.com/office/infopath/2007/PartnerControls"/>
    <ds:schemaRef ds:uri="aeb5b97c-25e7-4ed2-8883-14fa69923890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73619A-E578-4F0D-A6A6-562935A85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Breitbild</PresentationFormat>
  <Paragraphs>38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IBM Plex Mono</vt:lpstr>
      <vt:lpstr>IBM Plex Mono Thin</vt:lpstr>
      <vt:lpstr>IBM Plex Sans</vt:lpstr>
      <vt:lpstr>StoneSansITC TT</vt:lpstr>
      <vt:lpstr>Wingdings</vt:lpstr>
      <vt:lpstr>Benutzerdefiniertes Design</vt:lpstr>
      <vt:lpstr>Folienmaster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Herrmann</dc:creator>
  <cp:lastModifiedBy>Gusser, Alexander</cp:lastModifiedBy>
  <cp:revision>43</cp:revision>
  <dcterms:created xsi:type="dcterms:W3CDTF">2020-06-08T16:22:18Z</dcterms:created>
  <dcterms:modified xsi:type="dcterms:W3CDTF">2020-09-03T15:00:06Z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0x010100430D49140BB01248AB8F591E7DEAEABE</vt:lpwstr>
  </property>
</Properties>
</file>