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9" r:id="rId3"/>
    <p:sldId id="296" r:id="rId4"/>
    <p:sldId id="299" r:id="rId5"/>
    <p:sldId id="297" r:id="rId6"/>
    <p:sldId id="300" r:id="rId7"/>
    <p:sldId id="287" r:id="rId8"/>
    <p:sldId id="261" r:id="rId9"/>
    <p:sldId id="266" r:id="rId10"/>
    <p:sldId id="301" r:id="rId11"/>
    <p:sldId id="305" r:id="rId12"/>
    <p:sldId id="306" r:id="rId13"/>
    <p:sldId id="307" r:id="rId14"/>
    <p:sldId id="275" r:id="rId15"/>
    <p:sldId id="276" r:id="rId16"/>
    <p:sldId id="277" r:id="rId17"/>
  </p:sldIdLst>
  <p:sldSz cx="9144000" cy="5143500" type="screen16x9"/>
  <p:notesSz cx="6858000" cy="9144000"/>
  <p:embeddedFontLst>
    <p:embeddedFont>
      <p:font typeface="Barlow" panose="020B0604020202020204" charset="0"/>
      <p:regular r:id="rId19"/>
      <p:bold r:id="rId20"/>
      <p:italic r:id="rId21"/>
      <p:boldItalic r:id="rId22"/>
    </p:embeddedFont>
    <p:embeddedFont>
      <p:font typeface="Barlow Light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291" autoAdjust="0"/>
  </p:normalViewPr>
  <p:slideViewPr>
    <p:cSldViewPr snapToGrid="0" snapToObjects="1">
      <p:cViewPr varScale="1">
        <p:scale>
          <a:sx n="90" d="100"/>
          <a:sy n="90" d="100"/>
        </p:scale>
        <p:origin x="91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26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14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814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081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3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42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22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97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BOOTCAMP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APRENDIENDO CSS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INFORMACIÓN 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2140407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Se hace utilizando media queries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s-MX" dirty="0"/>
              <a:t>Tamaño de letra 16px por default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Hay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unidades</a:t>
            </a:r>
            <a:r>
              <a:rPr lang="en-US" dirty="0"/>
              <a:t> FIJAS Y RELATIVAS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53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59926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UNIDADES 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2140407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s-MX" dirty="0"/>
              <a:t>REM –depende del tamaño letra base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s-MX" dirty="0"/>
              <a:t>Font-</a:t>
            </a:r>
            <a:r>
              <a:rPr lang="es-MX" dirty="0" err="1"/>
              <a:t>size</a:t>
            </a:r>
            <a:r>
              <a:rPr lang="es-MX" dirty="0"/>
              <a:t> no definido = 16px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dirty="0"/>
              <a:t>	EJ: si queremos que el titulo 	tenga un tamaño de 24px 	aplicamos Font-</a:t>
            </a:r>
            <a:r>
              <a:rPr lang="es-MX" dirty="0" err="1"/>
              <a:t>size</a:t>
            </a:r>
            <a:r>
              <a:rPr lang="es-MX" dirty="0"/>
              <a:t>: 1.5rem;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4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59926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UNIDADES 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2140407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s-MX" dirty="0"/>
              <a:t>EM – depende del ultimo Font-</a:t>
            </a:r>
            <a:r>
              <a:rPr lang="es-MX" dirty="0" err="1"/>
              <a:t>size</a:t>
            </a:r>
            <a:endParaRPr lang="es-MX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s-MX" dirty="0"/>
              <a:t>Anteriormente se ponía el F-S de 62.5% para &lt;</a:t>
            </a:r>
            <a:r>
              <a:rPr lang="es-MX" dirty="0" err="1"/>
              <a:t>html</a:t>
            </a:r>
            <a:r>
              <a:rPr lang="es-MX" dirty="0"/>
              <a:t>&gt;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s-MX" dirty="0"/>
              <a:t>Si se anidan elementos, el F-S de elementos superiores afectara el em de inferiores y no solo del raíz.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89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959926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UNIDADES 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2140407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s-MX" dirty="0"/>
              <a:t>PORCENTAJE – mayormente utilizados en anchos flexibles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s-MX" dirty="0"/>
              <a:t>Max-</a:t>
            </a:r>
            <a:r>
              <a:rPr lang="es-MX" dirty="0" err="1"/>
              <a:t>with</a:t>
            </a:r>
            <a:r>
              <a:rPr lang="es-MX" dirty="0"/>
              <a:t> y Min-</a:t>
            </a:r>
            <a:r>
              <a:rPr lang="es-MX" dirty="0" err="1"/>
              <a:t>width</a:t>
            </a:r>
            <a:endParaRPr lang="es-MX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65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>
            <a:spLocks noGrp="1"/>
          </p:cNvSpPr>
          <p:nvPr>
            <p:ph type="body" idx="4294967295"/>
          </p:nvPr>
        </p:nvSpPr>
        <p:spPr>
          <a:xfrm>
            <a:off x="855299" y="373650"/>
            <a:ext cx="2811825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/>
                </a:solidFill>
                <a:latin typeface="Barlow"/>
                <a:sym typeface="Barlow"/>
              </a:rPr>
              <a:t>PROYECTO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/>
                </a:solidFill>
                <a:latin typeface="Barlow"/>
                <a:sym typeface="Barlow"/>
              </a:rPr>
              <a:t>MOVIL</a:t>
            </a:r>
            <a:endParaRPr sz="4000" dirty="0"/>
          </a:p>
        </p:txBody>
      </p:sp>
      <p:sp>
        <p:nvSpPr>
          <p:cNvPr id="430" name="Google Shape;430;p3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431" name="Google Shape;431;p30"/>
          <p:cNvGrpSpPr/>
          <p:nvPr/>
        </p:nvGrpSpPr>
        <p:grpSpPr>
          <a:xfrm>
            <a:off x="5962800" y="373572"/>
            <a:ext cx="2119546" cy="4396359"/>
            <a:chOff x="2547150" y="238125"/>
            <a:chExt cx="2525675" cy="5238750"/>
          </a:xfrm>
        </p:grpSpPr>
        <p:sp>
          <p:nvSpPr>
            <p:cNvPr id="432" name="Google Shape;432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6" name="Google Shape;436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60091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443" name="Google Shape;443;p31"/>
          <p:cNvGrpSpPr/>
          <p:nvPr/>
        </p:nvGrpSpPr>
        <p:grpSpPr>
          <a:xfrm>
            <a:off x="5468902" y="465959"/>
            <a:ext cx="2736410" cy="4222433"/>
            <a:chOff x="2112475" y="238125"/>
            <a:chExt cx="3395050" cy="5238750"/>
          </a:xfrm>
        </p:grpSpPr>
        <p:sp>
          <p:nvSpPr>
            <p:cNvPr id="444" name="Google Shape;44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8" name="Google Shape;4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4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1"/>
          <p:cNvSpPr txBox="1">
            <a:spLocks noGrp="1"/>
          </p:cNvSpPr>
          <p:nvPr>
            <p:ph type="body" idx="4294967295"/>
          </p:nvPr>
        </p:nvSpPr>
        <p:spPr>
          <a:xfrm>
            <a:off x="855299" y="373650"/>
            <a:ext cx="2583225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PROYECTO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1"/>
                </a:solidFill>
                <a:latin typeface="Barlow"/>
                <a:sym typeface="Barlow"/>
              </a:rPr>
              <a:t>EN TABLET</a:t>
            </a:r>
            <a:endParaRPr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4243174" y="1241129"/>
            <a:ext cx="4542205" cy="2661224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7503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298" y="373650"/>
            <a:ext cx="3183301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/>
                </a:solidFill>
                <a:latin typeface="Barlow"/>
                <a:sym typeface="Barlow"/>
              </a:rPr>
              <a:t>PROYECTO EN COMPUTADORAS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</a:t>
            </a:r>
            <a:r>
              <a:rPr lang="en" dirty="0"/>
              <a:t> </a:t>
            </a:r>
            <a:r>
              <a:rPr lang="es-MX" dirty="0"/>
              <a:t>¿Que es CSS?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Cascading Style Sheets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</a:t>
            </a:r>
            <a:r>
              <a:rPr lang="es-MX" dirty="0"/>
              <a:t>¿Para que nos sirve?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51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</a:t>
            </a:r>
            <a:r>
              <a:rPr lang="es-MX" dirty="0"/>
              <a:t>¿Cómo funciona?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74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Estilos de implementacion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430150"/>
            <a:ext cx="483115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ESTILO INTERNO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200" b="1" dirty="0"/>
              <a:t>S</a:t>
            </a:r>
            <a:r>
              <a:rPr lang="en" sz="1200" b="1" dirty="0"/>
              <a:t>e cargan cada vez que se actualiza una pagina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EXTERNO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200" b="1" dirty="0"/>
              <a:t>Todos los estilos los encontramos en un archivo externo.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/>
              <a:t>INLINE STYLE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200" b="1" dirty="0"/>
              <a:t>Trabaja con elementos especificos que tiene la etiqueta style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894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selector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430150"/>
            <a:ext cx="483115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UNIVERSAL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200" b="1" dirty="0"/>
              <a:t>SELECCIONA TODOS LOS ELEMENTOS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DE TIPO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200" b="1" dirty="0"/>
              <a:t>Aquellos que seleccionamos por elemento.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/>
              <a:t>CLASES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200" b="1" dirty="0"/>
              <a:t>Los manipulamos con la clase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200" b="1" dirty="0"/>
              <a:t>…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231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ESPECIFICIDAD</a:t>
            </a:r>
            <a:endParaRPr dirty="0"/>
          </a:p>
        </p:txBody>
      </p:sp>
      <p:sp>
        <p:nvSpPr>
          <p:cNvPr id="663" name="Google Shape;663;p4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64" name="Google Shape;664;p42"/>
          <p:cNvGrpSpPr/>
          <p:nvPr/>
        </p:nvGrpSpPr>
        <p:grpSpPr>
          <a:xfrm>
            <a:off x="918632" y="1280764"/>
            <a:ext cx="3653368" cy="3416800"/>
            <a:chOff x="855292" y="1413043"/>
            <a:chExt cx="3608218" cy="2816362"/>
          </a:xfrm>
        </p:grpSpPr>
        <p:sp>
          <p:nvSpPr>
            <p:cNvPr id="665" name="Google Shape;665;p42"/>
            <p:cNvSpPr/>
            <p:nvPr/>
          </p:nvSpPr>
          <p:spPr>
            <a:xfrm>
              <a:off x="1748547" y="3675162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bg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ELEMENTOS</a:t>
              </a:r>
              <a:endParaRPr sz="1200" b="1" i="0" u="none" strike="noStrike" cap="none" dirty="0">
                <a:solidFill>
                  <a:schemeClr val="bg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!IMPORTANT</a:t>
              </a:r>
              <a:endParaRPr sz="1200" b="1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#ID</a:t>
              </a:r>
              <a:endParaRPr sz="1200" b="1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! INLINE STYLE</a:t>
              </a:r>
              <a:endParaRPr sz="1200" b="1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526085" y="3144914"/>
              <a:ext cx="2272296" cy="617523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en" sz="12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en" sz="1200" b="1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en" sz="1200" b="1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.CLASS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PSEUDOCLASE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ATRIBUTOS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en" sz="1200" b="1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MX" sz="12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SELECTOTRES</a:t>
              </a:r>
              <a:endParaRPr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72" name="Google Shape;672;p42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3" name="Google Shape;673;p42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 NUNCA LO PODRAS CAMBIAR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4" name="Google Shape;674;p42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5" name="Google Shape;675;p42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ESTILOS EN LINEA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6" name="Google Shape;676;p42"/>
          <p:cNvCxnSpPr/>
          <p:nvPr/>
        </p:nvCxnSpPr>
        <p:spPr>
          <a:xfrm>
            <a:off x="4006775" y="3064980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7" name="Google Shape;677;p42"/>
          <p:cNvSpPr txBox="1"/>
          <p:nvPr/>
        </p:nvSpPr>
        <p:spPr>
          <a:xfrm>
            <a:off x="5502050" y="289293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 IDENTIFICADORES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8" name="Google Shape;678;p42"/>
          <p:cNvCxnSpPr/>
          <p:nvPr/>
        </p:nvCxnSpPr>
        <p:spPr>
          <a:xfrm>
            <a:off x="3818200" y="3728378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9" name="Google Shape;679;p42"/>
          <p:cNvSpPr txBox="1"/>
          <p:nvPr/>
        </p:nvSpPr>
        <p:spPr>
          <a:xfrm>
            <a:off x="5502050" y="3556328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 MISMO NIVEL DE JERARQUIA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80" name="Google Shape;680;p42"/>
          <p:cNvCxnSpPr/>
          <p:nvPr/>
        </p:nvCxnSpPr>
        <p:spPr>
          <a:xfrm>
            <a:off x="3613300" y="4257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1" name="Google Shape;681;p42"/>
          <p:cNvSpPr txBox="1"/>
          <p:nvPr/>
        </p:nvSpPr>
        <p:spPr>
          <a:xfrm>
            <a:off x="5502050" y="4074894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 LO MAS BAJO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37408" y="98322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METODOLOGIA BEM</a:t>
            </a:r>
            <a:endParaRPr sz="36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790730"/>
            <a:ext cx="5271216" cy="32190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sz="4000" dirty="0"/>
              <a:t>B - bloque</a:t>
            </a:r>
            <a:endParaRPr sz="4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s-MX" sz="4000" dirty="0"/>
              <a:t>E - Elemento</a:t>
            </a:r>
            <a:endParaRPr sz="4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4000" dirty="0"/>
              <a:t>M - </a:t>
            </a:r>
            <a:r>
              <a:rPr lang="en-US" sz="4000" dirty="0" err="1"/>
              <a:t>Modificador</a:t>
            </a:r>
            <a:endParaRPr sz="40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2"/>
                </a:solidFill>
              </a:rPr>
              <a:t>RESPONSIVE?</a:t>
            </a:r>
            <a:endParaRPr b="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INTRODUCCION.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257</Words>
  <Application>Microsoft Office PowerPoint</Application>
  <PresentationFormat>Presentación en pantalla (16:9)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Arial</vt:lpstr>
      <vt:lpstr>Barlow Light</vt:lpstr>
      <vt:lpstr>Barlow</vt:lpstr>
      <vt:lpstr>Minola template</vt:lpstr>
      <vt:lpstr>BOOTCAMP APRENDIENDO CSS</vt:lpstr>
      <vt:lpstr>1 ¿Que es CSS?</vt:lpstr>
      <vt:lpstr>2 ¿Para que nos sirve?</vt:lpstr>
      <vt:lpstr>3 ¿Cómo funciona?</vt:lpstr>
      <vt:lpstr>Estilos de implementacion</vt:lpstr>
      <vt:lpstr>Tipos de selector</vt:lpstr>
      <vt:lpstr>ESPECIFICIDAD</vt:lpstr>
      <vt:lpstr>METODOLOGIA BEM</vt:lpstr>
      <vt:lpstr>RESPONSIVE? INTRODUCCION.</vt:lpstr>
      <vt:lpstr>INFORMACIÓN </vt:lpstr>
      <vt:lpstr>UNIDADES </vt:lpstr>
      <vt:lpstr>UNIDADES </vt:lpstr>
      <vt:lpstr>UNIDADES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alexander hernandez popo</dc:creator>
  <cp:lastModifiedBy>ALEXANDER HERNANDEZ POPO</cp:lastModifiedBy>
  <cp:revision>12</cp:revision>
  <dcterms:modified xsi:type="dcterms:W3CDTF">2021-08-21T16:00:28Z</dcterms:modified>
</cp:coreProperties>
</file>