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5" r:id="rId3"/>
    <p:sldId id="304" r:id="rId4"/>
    <p:sldId id="306" r:id="rId5"/>
    <p:sldId id="305" r:id="rId6"/>
    <p:sldId id="303" r:id="rId7"/>
    <p:sldId id="302" r:id="rId8"/>
    <p:sldId id="307" r:id="rId9"/>
    <p:sldId id="309" r:id="rId10"/>
    <p:sldId id="310" r:id="rId11"/>
    <p:sldId id="311" r:id="rId12"/>
    <p:sldId id="312" r:id="rId13"/>
    <p:sldId id="31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ita bakanchev" initials="nb" lastIdx="3" clrIdx="0">
    <p:extLst>
      <p:ext uri="{19B8F6BF-5375-455C-9EA6-DF929625EA0E}">
        <p15:presenceInfo xmlns:p15="http://schemas.microsoft.com/office/powerpoint/2012/main" userId="7425f483d9e5d2b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74A9E-ECEA-A645-93A7-37F0A3AE3917}" v="6" dt="2020-09-05T04:36:19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 autoAdjust="0"/>
    <p:restoredTop sz="77619" autoAdjust="0"/>
  </p:normalViewPr>
  <p:slideViewPr>
    <p:cSldViewPr snapToGrid="0">
      <p:cViewPr varScale="1">
        <p:scale>
          <a:sx n="95" d="100"/>
          <a:sy n="95" d="100"/>
        </p:scale>
        <p:origin x="13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ta bakanchev" userId="7425f483d9e5d2b1" providerId="LiveId" clId="{1B274A9E-ECEA-A645-93A7-37F0A3AE3917}"/>
    <pc:docChg chg="custSel addSld delSld modSld">
      <pc:chgData name="nikita bakanchev" userId="7425f483d9e5d2b1" providerId="LiveId" clId="{1B274A9E-ECEA-A645-93A7-37F0A3AE3917}" dt="2020-09-05T04:38:17.748" v="943" actId="20577"/>
      <pc:docMkLst>
        <pc:docMk/>
      </pc:docMkLst>
      <pc:sldChg chg="addSp modSp mod">
        <pc:chgData name="nikita bakanchev" userId="7425f483d9e5d2b1" providerId="LiveId" clId="{1B274A9E-ECEA-A645-93A7-37F0A3AE3917}" dt="2020-09-05T04:35:33.914" v="521" actId="20577"/>
        <pc:sldMkLst>
          <pc:docMk/>
          <pc:sldMk cId="826971129" sldId="256"/>
        </pc:sldMkLst>
        <pc:spChg chg="mod">
          <ac:chgData name="nikita bakanchev" userId="7425f483d9e5d2b1" providerId="LiveId" clId="{1B274A9E-ECEA-A645-93A7-37F0A3AE3917}" dt="2020-09-05T04:35:24.588" v="494" actId="20577"/>
          <ac:spMkLst>
            <pc:docMk/>
            <pc:sldMk cId="826971129" sldId="256"/>
            <ac:spMk id="2" creationId="{85DF0CCA-119C-4D31-AD63-99F5560E82B6}"/>
          </ac:spMkLst>
        </pc:spChg>
        <pc:spChg chg="add mod">
          <ac:chgData name="nikita bakanchev" userId="7425f483d9e5d2b1" providerId="LiveId" clId="{1B274A9E-ECEA-A645-93A7-37F0A3AE3917}" dt="2020-09-05T04:35:33.914" v="521" actId="20577"/>
          <ac:spMkLst>
            <pc:docMk/>
            <pc:sldMk cId="826971129" sldId="256"/>
            <ac:spMk id="4" creationId="{B34695E2-12DA-2549-9DF3-EE14464338BF}"/>
          </ac:spMkLst>
        </pc:spChg>
      </pc:sldChg>
      <pc:sldChg chg="modSp mod">
        <pc:chgData name="nikita bakanchev" userId="7425f483d9e5d2b1" providerId="LiveId" clId="{1B274A9E-ECEA-A645-93A7-37F0A3AE3917}" dt="2020-09-05T04:28:29.057" v="75" actId="20577"/>
        <pc:sldMkLst>
          <pc:docMk/>
          <pc:sldMk cId="2150623334" sldId="263"/>
        </pc:sldMkLst>
        <pc:spChg chg="mod">
          <ac:chgData name="nikita bakanchev" userId="7425f483d9e5d2b1" providerId="LiveId" clId="{1B274A9E-ECEA-A645-93A7-37F0A3AE3917}" dt="2020-09-05T04:28:29.057" v="75" actId="20577"/>
          <ac:spMkLst>
            <pc:docMk/>
            <pc:sldMk cId="2150623334" sldId="263"/>
            <ac:spMk id="3" creationId="{1A689E9B-3B0B-45D8-9EB5-6F5A44F6A4F3}"/>
          </ac:spMkLst>
        </pc:spChg>
      </pc:sldChg>
      <pc:sldChg chg="modSp mod">
        <pc:chgData name="nikita bakanchev" userId="7425f483d9e5d2b1" providerId="LiveId" clId="{1B274A9E-ECEA-A645-93A7-37F0A3AE3917}" dt="2020-09-05T04:29:21.529" v="81" actId="5793"/>
        <pc:sldMkLst>
          <pc:docMk/>
          <pc:sldMk cId="2924152985" sldId="264"/>
        </pc:sldMkLst>
        <pc:spChg chg="mod">
          <ac:chgData name="nikita bakanchev" userId="7425f483d9e5d2b1" providerId="LiveId" clId="{1B274A9E-ECEA-A645-93A7-37F0A3AE3917}" dt="2020-09-05T04:29:21.529" v="81" actId="5793"/>
          <ac:spMkLst>
            <pc:docMk/>
            <pc:sldMk cId="2924152985" sldId="264"/>
            <ac:spMk id="3" creationId="{E07DA0D8-02B3-4FD9-8253-8277F6F0A832}"/>
          </ac:spMkLst>
        </pc:spChg>
      </pc:sldChg>
      <pc:sldChg chg="modSp mod">
        <pc:chgData name="nikita bakanchev" userId="7425f483d9e5d2b1" providerId="LiveId" clId="{1B274A9E-ECEA-A645-93A7-37F0A3AE3917}" dt="2020-09-05T04:29:51.488" v="125" actId="5793"/>
        <pc:sldMkLst>
          <pc:docMk/>
          <pc:sldMk cId="136932700" sldId="265"/>
        </pc:sldMkLst>
        <pc:spChg chg="mod">
          <ac:chgData name="nikita bakanchev" userId="7425f483d9e5d2b1" providerId="LiveId" clId="{1B274A9E-ECEA-A645-93A7-37F0A3AE3917}" dt="2020-09-05T04:29:51.488" v="125" actId="5793"/>
          <ac:spMkLst>
            <pc:docMk/>
            <pc:sldMk cId="136932700" sldId="265"/>
            <ac:spMk id="3" creationId="{7C8AE135-9EF2-419B-AE3F-12EE1C836C39}"/>
          </ac:spMkLst>
        </pc:spChg>
      </pc:sldChg>
      <pc:sldChg chg="modSp mod">
        <pc:chgData name="nikita bakanchev" userId="7425f483d9e5d2b1" providerId="LiveId" clId="{1B274A9E-ECEA-A645-93A7-37F0A3AE3917}" dt="2020-09-05T04:30:29.657" v="218" actId="20577"/>
        <pc:sldMkLst>
          <pc:docMk/>
          <pc:sldMk cId="1706591778" sldId="271"/>
        </pc:sldMkLst>
        <pc:spChg chg="mod">
          <ac:chgData name="nikita bakanchev" userId="7425f483d9e5d2b1" providerId="LiveId" clId="{1B274A9E-ECEA-A645-93A7-37F0A3AE3917}" dt="2020-09-05T04:30:29.657" v="218" actId="20577"/>
          <ac:spMkLst>
            <pc:docMk/>
            <pc:sldMk cId="1706591778" sldId="271"/>
            <ac:spMk id="3" creationId="{DDE5DCC7-42F5-48E3-9226-C8B2FE4B9023}"/>
          </ac:spMkLst>
        </pc:spChg>
      </pc:sldChg>
      <pc:sldChg chg="modSp mod">
        <pc:chgData name="nikita bakanchev" userId="7425f483d9e5d2b1" providerId="LiveId" clId="{1B274A9E-ECEA-A645-93A7-37F0A3AE3917}" dt="2020-09-05T04:33:38.478" v="403" actId="20577"/>
        <pc:sldMkLst>
          <pc:docMk/>
          <pc:sldMk cId="2967328911" sldId="273"/>
        </pc:sldMkLst>
        <pc:spChg chg="mod">
          <ac:chgData name="nikita bakanchev" userId="7425f483d9e5d2b1" providerId="LiveId" clId="{1B274A9E-ECEA-A645-93A7-37F0A3AE3917}" dt="2020-09-05T04:33:38.478" v="403" actId="20577"/>
          <ac:spMkLst>
            <pc:docMk/>
            <pc:sldMk cId="2967328911" sldId="273"/>
            <ac:spMk id="3" creationId="{35FA33D5-F365-458E-AEF1-41D1EED15EE6}"/>
          </ac:spMkLst>
        </pc:spChg>
      </pc:sldChg>
      <pc:sldChg chg="modSp mod">
        <pc:chgData name="nikita bakanchev" userId="7425f483d9e5d2b1" providerId="LiveId" clId="{1B274A9E-ECEA-A645-93A7-37F0A3AE3917}" dt="2020-09-05T04:34:08.920" v="481" actId="20577"/>
        <pc:sldMkLst>
          <pc:docMk/>
          <pc:sldMk cId="3267781587" sldId="274"/>
        </pc:sldMkLst>
        <pc:spChg chg="mod">
          <ac:chgData name="nikita bakanchev" userId="7425f483d9e5d2b1" providerId="LiveId" clId="{1B274A9E-ECEA-A645-93A7-37F0A3AE3917}" dt="2020-09-05T04:34:08.920" v="481" actId="20577"/>
          <ac:spMkLst>
            <pc:docMk/>
            <pc:sldMk cId="3267781587" sldId="274"/>
            <ac:spMk id="3" creationId="{85723F10-0C2D-4DF5-84B2-B91B44EA2CFB}"/>
          </ac:spMkLst>
        </pc:spChg>
      </pc:sldChg>
      <pc:sldChg chg="del">
        <pc:chgData name="nikita bakanchev" userId="7425f483d9e5d2b1" providerId="LiveId" clId="{1B274A9E-ECEA-A645-93A7-37F0A3AE3917}" dt="2020-09-05T04:35:05.629" v="482" actId="2696"/>
        <pc:sldMkLst>
          <pc:docMk/>
          <pc:sldMk cId="1907742074" sldId="276"/>
        </pc:sldMkLst>
      </pc:sldChg>
      <pc:sldChg chg="del">
        <pc:chgData name="nikita bakanchev" userId="7425f483d9e5d2b1" providerId="LiveId" clId="{1B274A9E-ECEA-A645-93A7-37F0A3AE3917}" dt="2020-09-05T04:35:05.640" v="483" actId="2696"/>
        <pc:sldMkLst>
          <pc:docMk/>
          <pc:sldMk cId="3928244443" sldId="277"/>
        </pc:sldMkLst>
      </pc:sldChg>
      <pc:sldChg chg="del">
        <pc:chgData name="nikita bakanchev" userId="7425f483d9e5d2b1" providerId="LiveId" clId="{1B274A9E-ECEA-A645-93A7-37F0A3AE3917}" dt="2020-09-05T04:35:05.646" v="484" actId="2696"/>
        <pc:sldMkLst>
          <pc:docMk/>
          <pc:sldMk cId="3837463985" sldId="278"/>
        </pc:sldMkLst>
      </pc:sldChg>
      <pc:sldChg chg="del">
        <pc:chgData name="nikita bakanchev" userId="7425f483d9e5d2b1" providerId="LiveId" clId="{1B274A9E-ECEA-A645-93A7-37F0A3AE3917}" dt="2020-09-05T04:35:05.709" v="490" actId="2696"/>
        <pc:sldMkLst>
          <pc:docMk/>
          <pc:sldMk cId="2728919138" sldId="279"/>
        </pc:sldMkLst>
      </pc:sldChg>
      <pc:sldChg chg="del">
        <pc:chgData name="nikita bakanchev" userId="7425f483d9e5d2b1" providerId="LiveId" clId="{1B274A9E-ECEA-A645-93A7-37F0A3AE3917}" dt="2020-09-05T04:35:05.716" v="491" actId="2696"/>
        <pc:sldMkLst>
          <pc:docMk/>
          <pc:sldMk cId="799911677" sldId="286"/>
        </pc:sldMkLst>
      </pc:sldChg>
      <pc:sldChg chg="modSp add mod">
        <pc:chgData name="nikita bakanchev" userId="7425f483d9e5d2b1" providerId="LiveId" clId="{1B274A9E-ECEA-A645-93A7-37F0A3AE3917}" dt="2020-09-05T04:38:17.748" v="943" actId="20577"/>
        <pc:sldMkLst>
          <pc:docMk/>
          <pc:sldMk cId="1779977975" sldId="286"/>
        </pc:sldMkLst>
        <pc:spChg chg="mod">
          <ac:chgData name="nikita bakanchev" userId="7425f483d9e5d2b1" providerId="LiveId" clId="{1B274A9E-ECEA-A645-93A7-37F0A3AE3917}" dt="2020-09-05T04:36:24.775" v="539" actId="20577"/>
          <ac:spMkLst>
            <pc:docMk/>
            <pc:sldMk cId="1779977975" sldId="286"/>
            <ac:spMk id="2" creationId="{B0F5EBE2-4B7A-5A42-874B-A7B8F2BD541F}"/>
          </ac:spMkLst>
        </pc:spChg>
        <pc:spChg chg="mod">
          <ac:chgData name="nikita bakanchev" userId="7425f483d9e5d2b1" providerId="LiveId" clId="{1B274A9E-ECEA-A645-93A7-37F0A3AE3917}" dt="2020-09-05T04:38:17.748" v="943" actId="20577"/>
          <ac:spMkLst>
            <pc:docMk/>
            <pc:sldMk cId="1779977975" sldId="286"/>
            <ac:spMk id="3" creationId="{090DC383-126E-894E-BAAF-4CD393055622}"/>
          </ac:spMkLst>
        </pc:spChg>
      </pc:sldChg>
      <pc:sldChg chg="del">
        <pc:chgData name="nikita bakanchev" userId="7425f483d9e5d2b1" providerId="LiveId" clId="{1B274A9E-ECEA-A645-93A7-37F0A3AE3917}" dt="2020-09-05T04:35:05.658" v="485" actId="2696"/>
        <pc:sldMkLst>
          <pc:docMk/>
          <pc:sldMk cId="639557266" sldId="289"/>
        </pc:sldMkLst>
      </pc:sldChg>
      <pc:sldChg chg="del">
        <pc:chgData name="nikita bakanchev" userId="7425f483d9e5d2b1" providerId="LiveId" clId="{1B274A9E-ECEA-A645-93A7-37F0A3AE3917}" dt="2020-09-05T04:35:05.671" v="486" actId="2696"/>
        <pc:sldMkLst>
          <pc:docMk/>
          <pc:sldMk cId="1838301130" sldId="290"/>
        </pc:sldMkLst>
      </pc:sldChg>
      <pc:sldChg chg="del">
        <pc:chgData name="nikita bakanchev" userId="7425f483d9e5d2b1" providerId="LiveId" clId="{1B274A9E-ECEA-A645-93A7-37F0A3AE3917}" dt="2020-09-05T04:35:05.683" v="487" actId="2696"/>
        <pc:sldMkLst>
          <pc:docMk/>
          <pc:sldMk cId="2642142611" sldId="291"/>
        </pc:sldMkLst>
      </pc:sldChg>
      <pc:sldChg chg="del">
        <pc:chgData name="nikita bakanchev" userId="7425f483d9e5d2b1" providerId="LiveId" clId="{1B274A9E-ECEA-A645-93A7-37F0A3AE3917}" dt="2020-09-05T04:35:05.693" v="488" actId="2696"/>
        <pc:sldMkLst>
          <pc:docMk/>
          <pc:sldMk cId="3458397152" sldId="292"/>
        </pc:sldMkLst>
      </pc:sldChg>
      <pc:sldChg chg="del">
        <pc:chgData name="nikita bakanchev" userId="7425f483d9e5d2b1" providerId="LiveId" clId="{1B274A9E-ECEA-A645-93A7-37F0A3AE3917}" dt="2020-09-05T04:35:05.702" v="489" actId="2696"/>
        <pc:sldMkLst>
          <pc:docMk/>
          <pc:sldMk cId="3599106596" sldId="293"/>
        </pc:sldMkLst>
      </pc:sldChg>
    </pc:docChg>
  </pc:docChgLst>
  <pc:docChgLst>
    <pc:chgData name="nikita bakanchev" userId="7425f483d9e5d2b1" providerId="LiveId" clId="{65413849-5840-154B-9684-99E98A941580}"/>
    <pc:docChg chg="modSld">
      <pc:chgData name="nikita bakanchev" userId="7425f483d9e5d2b1" providerId="LiveId" clId="{65413849-5840-154B-9684-99E98A941580}" dt="2020-09-05T06:21:43.901" v="2" actId="20577"/>
      <pc:docMkLst>
        <pc:docMk/>
      </pc:docMkLst>
      <pc:sldChg chg="modSp mod">
        <pc:chgData name="nikita bakanchev" userId="7425f483d9e5d2b1" providerId="LiveId" clId="{65413849-5840-154B-9684-99E98A941580}" dt="2020-09-05T06:21:43.901" v="2" actId="20577"/>
        <pc:sldMkLst>
          <pc:docMk/>
          <pc:sldMk cId="826971129" sldId="256"/>
        </pc:sldMkLst>
        <pc:spChg chg="mod">
          <ac:chgData name="nikita bakanchev" userId="7425f483d9e5d2b1" providerId="LiveId" clId="{65413849-5840-154B-9684-99E98A941580}" dt="2020-09-05T06:21:43.901" v="2" actId="20577"/>
          <ac:spMkLst>
            <pc:docMk/>
            <pc:sldMk cId="826971129" sldId="256"/>
            <ac:spMk id="3" creationId="{77CE47C6-8510-402E-AD19-678AE919C2E2}"/>
          </ac:spMkLst>
        </pc:spChg>
      </pc:sldChg>
    </pc:docChg>
  </pc:docChgLst>
  <pc:docChgLst>
    <pc:chgData name="nikita bakanchev" userId="7425f483d9e5d2b1" providerId="LiveId" clId="{A2F661C9-0A6F-4937-AAD6-E957C4DAC539}"/>
    <pc:docChg chg="undo custSel addSld delSld modSld sldOrd">
      <pc:chgData name="nikita bakanchev" userId="7425f483d9e5d2b1" providerId="LiveId" clId="{A2F661C9-0A6F-4937-AAD6-E957C4DAC539}" dt="2019-08-10T15:05:37.525" v="4293" actId="20577"/>
      <pc:docMkLst>
        <pc:docMk/>
      </pc:docMkLst>
      <pc:sldChg chg="modSp">
        <pc:chgData name="nikita bakanchev" userId="7425f483d9e5d2b1" providerId="LiveId" clId="{A2F661C9-0A6F-4937-AAD6-E957C4DAC539}" dt="2019-08-10T14:01:19.707" v="20" actId="5793"/>
        <pc:sldMkLst>
          <pc:docMk/>
          <pc:sldMk cId="136932700" sldId="265"/>
        </pc:sldMkLst>
        <pc:spChg chg="mod">
          <ac:chgData name="nikita bakanchev" userId="7425f483d9e5d2b1" providerId="LiveId" clId="{A2F661C9-0A6F-4937-AAD6-E957C4DAC539}" dt="2019-08-10T14:01:19.707" v="20" actId="5793"/>
          <ac:spMkLst>
            <pc:docMk/>
            <pc:sldMk cId="136932700" sldId="265"/>
            <ac:spMk id="3" creationId="{7C8AE135-9EF2-419B-AE3F-12EE1C836C39}"/>
          </ac:spMkLst>
        </pc:spChg>
      </pc:sldChg>
      <pc:sldChg chg="modSp">
        <pc:chgData name="nikita bakanchev" userId="7425f483d9e5d2b1" providerId="LiveId" clId="{A2F661C9-0A6F-4937-AAD6-E957C4DAC539}" dt="2019-08-10T14:02:17.505" v="98" actId="20577"/>
        <pc:sldMkLst>
          <pc:docMk/>
          <pc:sldMk cId="2967328911" sldId="273"/>
        </pc:sldMkLst>
        <pc:spChg chg="mod">
          <ac:chgData name="nikita bakanchev" userId="7425f483d9e5d2b1" providerId="LiveId" clId="{A2F661C9-0A6F-4937-AAD6-E957C4DAC539}" dt="2019-08-10T14:02:17.505" v="98" actId="20577"/>
          <ac:spMkLst>
            <pc:docMk/>
            <pc:sldMk cId="2967328911" sldId="273"/>
            <ac:spMk id="3" creationId="{35FA33D5-F365-458E-AEF1-41D1EED15EE6}"/>
          </ac:spMkLst>
        </pc:spChg>
      </pc:sldChg>
      <pc:sldChg chg="modSp">
        <pc:chgData name="nikita bakanchev" userId="7425f483d9e5d2b1" providerId="LiveId" clId="{A2F661C9-0A6F-4937-AAD6-E957C4DAC539}" dt="2019-08-10T14:04:04.344" v="207" actId="20577"/>
        <pc:sldMkLst>
          <pc:docMk/>
          <pc:sldMk cId="3267781587" sldId="274"/>
        </pc:sldMkLst>
        <pc:spChg chg="mod">
          <ac:chgData name="nikita bakanchev" userId="7425f483d9e5d2b1" providerId="LiveId" clId="{A2F661C9-0A6F-4937-AAD6-E957C4DAC539}" dt="2019-08-10T14:04:04.344" v="207" actId="20577"/>
          <ac:spMkLst>
            <pc:docMk/>
            <pc:sldMk cId="3267781587" sldId="274"/>
            <ac:spMk id="3" creationId="{85723F10-0C2D-4DF5-84B2-B91B44EA2CFB}"/>
          </ac:spMkLst>
        </pc:spChg>
      </pc:sldChg>
      <pc:sldChg chg="modSp">
        <pc:chgData name="nikita bakanchev" userId="7425f483d9e5d2b1" providerId="LiveId" clId="{A2F661C9-0A6F-4937-AAD6-E957C4DAC539}" dt="2019-08-10T14:06:30.072" v="400" actId="20577"/>
        <pc:sldMkLst>
          <pc:docMk/>
          <pc:sldMk cId="2728919138" sldId="279"/>
        </pc:sldMkLst>
        <pc:spChg chg="mod">
          <ac:chgData name="nikita bakanchev" userId="7425f483d9e5d2b1" providerId="LiveId" clId="{A2F661C9-0A6F-4937-AAD6-E957C4DAC539}" dt="2019-08-10T14:06:30.072" v="400" actId="20577"/>
          <ac:spMkLst>
            <pc:docMk/>
            <pc:sldMk cId="2728919138" sldId="279"/>
            <ac:spMk id="3" creationId="{42D58967-E77D-4E74-B766-10A0B91D16C2}"/>
          </ac:spMkLst>
        </pc:spChg>
      </pc:sldChg>
      <pc:sldChg chg="modSp">
        <pc:chgData name="nikita bakanchev" userId="7425f483d9e5d2b1" providerId="LiveId" clId="{A2F661C9-0A6F-4937-AAD6-E957C4DAC539}" dt="2019-08-10T14:04:34.327" v="280" actId="20577"/>
        <pc:sldMkLst>
          <pc:docMk/>
          <pc:sldMk cId="4154967920" sldId="282"/>
        </pc:sldMkLst>
        <pc:spChg chg="mod">
          <ac:chgData name="nikita bakanchev" userId="7425f483d9e5d2b1" providerId="LiveId" clId="{A2F661C9-0A6F-4937-AAD6-E957C4DAC539}" dt="2019-08-10T14:04:34.327" v="280" actId="20577"/>
          <ac:spMkLst>
            <pc:docMk/>
            <pc:sldMk cId="4154967920" sldId="282"/>
            <ac:spMk id="3" creationId="{ACED9A54-60D6-42D0-9B3C-18EB067CCC26}"/>
          </ac:spMkLst>
        </pc:spChg>
      </pc:sldChg>
      <pc:sldChg chg="modSp add">
        <pc:chgData name="nikita bakanchev" userId="7425f483d9e5d2b1" providerId="LiveId" clId="{A2F661C9-0A6F-4937-AAD6-E957C4DAC539}" dt="2019-08-10T14:06:52.470" v="438" actId="20577"/>
        <pc:sldMkLst>
          <pc:docMk/>
          <pc:sldMk cId="799911677" sldId="286"/>
        </pc:sldMkLst>
        <pc:spChg chg="mod">
          <ac:chgData name="nikita bakanchev" userId="7425f483d9e5d2b1" providerId="LiveId" clId="{A2F661C9-0A6F-4937-AAD6-E957C4DAC539}" dt="2019-08-10T14:06:52.470" v="438" actId="20577"/>
          <ac:spMkLst>
            <pc:docMk/>
            <pc:sldMk cId="799911677" sldId="286"/>
            <ac:spMk id="2" creationId="{FC1EC38E-1CC5-494A-B9C0-A7BD8BD0CAC5}"/>
          </ac:spMkLst>
        </pc:spChg>
      </pc:sldChg>
      <pc:sldChg chg="add del ord">
        <pc:chgData name="nikita bakanchev" userId="7425f483d9e5d2b1" providerId="LiveId" clId="{A2F661C9-0A6F-4937-AAD6-E957C4DAC539}" dt="2019-08-10T14:21:20.032" v="442" actId="2696"/>
        <pc:sldMkLst>
          <pc:docMk/>
          <pc:sldMk cId="2807971658" sldId="287"/>
        </pc:sldMkLst>
      </pc:sldChg>
      <pc:sldChg chg="add del">
        <pc:chgData name="nikita bakanchev" userId="7425f483d9e5d2b1" providerId="LiveId" clId="{A2F661C9-0A6F-4937-AAD6-E957C4DAC539}" dt="2019-08-10T14:21:27.452" v="444" actId="2696"/>
        <pc:sldMkLst>
          <pc:docMk/>
          <pc:sldMk cId="1318225479" sldId="288"/>
        </pc:sldMkLst>
      </pc:sldChg>
      <pc:sldChg chg="modSp add modTransition">
        <pc:chgData name="nikita bakanchev" userId="7425f483d9e5d2b1" providerId="LiveId" clId="{A2F661C9-0A6F-4937-AAD6-E957C4DAC539}" dt="2019-08-10T14:34:08.990" v="1528"/>
        <pc:sldMkLst>
          <pc:docMk/>
          <pc:sldMk cId="639557266" sldId="289"/>
        </pc:sldMkLst>
        <pc:spChg chg="mod">
          <ac:chgData name="nikita bakanchev" userId="7425f483d9e5d2b1" providerId="LiveId" clId="{A2F661C9-0A6F-4937-AAD6-E957C4DAC539}" dt="2019-08-10T14:21:35.584" v="464" actId="20577"/>
          <ac:spMkLst>
            <pc:docMk/>
            <pc:sldMk cId="639557266" sldId="289"/>
            <ac:spMk id="2" creationId="{A9660380-FCFA-4FDA-94BB-476213F29592}"/>
          </ac:spMkLst>
        </pc:spChg>
      </pc:sldChg>
      <pc:sldChg chg="modSp add addCm modNotesTx">
        <pc:chgData name="nikita bakanchev" userId="7425f483d9e5d2b1" providerId="LiveId" clId="{A2F661C9-0A6F-4937-AAD6-E957C4DAC539}" dt="2019-08-10T14:47:20.831" v="2342" actId="20577"/>
        <pc:sldMkLst>
          <pc:docMk/>
          <pc:sldMk cId="1838301130" sldId="290"/>
        </pc:sldMkLst>
        <pc:spChg chg="mod">
          <ac:chgData name="nikita bakanchev" userId="7425f483d9e5d2b1" providerId="LiveId" clId="{A2F661C9-0A6F-4937-AAD6-E957C4DAC539}" dt="2019-08-10T14:27:05.051" v="836" actId="20577"/>
          <ac:spMkLst>
            <pc:docMk/>
            <pc:sldMk cId="1838301130" sldId="290"/>
            <ac:spMk id="2" creationId="{71F1F4CB-CD0A-4E2A-9D8D-EA2C8E4CE3FC}"/>
          </ac:spMkLst>
        </pc:spChg>
        <pc:spChg chg="mod">
          <ac:chgData name="nikita bakanchev" userId="7425f483d9e5d2b1" providerId="LiveId" clId="{A2F661C9-0A6F-4937-AAD6-E957C4DAC539}" dt="2019-08-10T14:46:15.174" v="2137" actId="20577"/>
          <ac:spMkLst>
            <pc:docMk/>
            <pc:sldMk cId="1838301130" sldId="290"/>
            <ac:spMk id="3" creationId="{F3E2E70C-313E-419E-93C1-37DA3727A5AE}"/>
          </ac:spMkLst>
        </pc:spChg>
      </pc:sldChg>
      <pc:sldChg chg="modSp add addCm modCm">
        <pc:chgData name="nikita bakanchev" userId="7425f483d9e5d2b1" providerId="LiveId" clId="{A2F661C9-0A6F-4937-AAD6-E957C4DAC539}" dt="2019-08-10T14:54:18.655" v="3011" actId="20577"/>
        <pc:sldMkLst>
          <pc:docMk/>
          <pc:sldMk cId="2642142611" sldId="291"/>
        </pc:sldMkLst>
        <pc:spChg chg="mod">
          <ac:chgData name="nikita bakanchev" userId="7425f483d9e5d2b1" providerId="LiveId" clId="{A2F661C9-0A6F-4937-AAD6-E957C4DAC539}" dt="2019-08-10T14:53:33.278" v="2920" actId="20577"/>
          <ac:spMkLst>
            <pc:docMk/>
            <pc:sldMk cId="2642142611" sldId="291"/>
            <ac:spMk id="2" creationId="{B3DA680E-C127-46B1-A528-EDA8871EE2C7}"/>
          </ac:spMkLst>
        </pc:spChg>
        <pc:spChg chg="mod">
          <ac:chgData name="nikita bakanchev" userId="7425f483d9e5d2b1" providerId="LiveId" clId="{A2F661C9-0A6F-4937-AAD6-E957C4DAC539}" dt="2019-08-10T14:54:18.655" v="3011" actId="20577"/>
          <ac:spMkLst>
            <pc:docMk/>
            <pc:sldMk cId="2642142611" sldId="291"/>
            <ac:spMk id="3" creationId="{686CD5FE-FAAC-4FD4-BD18-B40038AF4487}"/>
          </ac:spMkLst>
        </pc:spChg>
      </pc:sldChg>
      <pc:sldChg chg="modSp add delCm">
        <pc:chgData name="nikita bakanchev" userId="7425f483d9e5d2b1" providerId="LiveId" clId="{A2F661C9-0A6F-4937-AAD6-E957C4DAC539}" dt="2019-08-10T15:01:43.684" v="3754" actId="5793"/>
        <pc:sldMkLst>
          <pc:docMk/>
          <pc:sldMk cId="3458397152" sldId="292"/>
        </pc:sldMkLst>
        <pc:spChg chg="mod">
          <ac:chgData name="nikita bakanchev" userId="7425f483d9e5d2b1" providerId="LiveId" clId="{A2F661C9-0A6F-4937-AAD6-E957C4DAC539}" dt="2019-08-10T15:01:43.684" v="3754" actId="5793"/>
          <ac:spMkLst>
            <pc:docMk/>
            <pc:sldMk cId="3458397152" sldId="292"/>
            <ac:spMk id="3" creationId="{686CD5FE-FAAC-4FD4-BD18-B40038AF4487}"/>
          </ac:spMkLst>
        </pc:spChg>
      </pc:sldChg>
      <pc:sldChg chg="modSp add modNotesTx">
        <pc:chgData name="nikita bakanchev" userId="7425f483d9e5d2b1" providerId="LiveId" clId="{A2F661C9-0A6F-4937-AAD6-E957C4DAC539}" dt="2019-08-10T15:05:37.525" v="4293" actId="20577"/>
        <pc:sldMkLst>
          <pc:docMk/>
          <pc:sldMk cId="3599106596" sldId="293"/>
        </pc:sldMkLst>
        <pc:spChg chg="mod">
          <ac:chgData name="nikita bakanchev" userId="7425f483d9e5d2b1" providerId="LiveId" clId="{A2F661C9-0A6F-4937-AAD6-E957C4DAC539}" dt="2019-08-10T15:03:06.673" v="3778" actId="20577"/>
          <ac:spMkLst>
            <pc:docMk/>
            <pc:sldMk cId="3599106596" sldId="293"/>
            <ac:spMk id="2" creationId="{8273D5F0-215F-4AF2-9937-DC5D219A5DA7}"/>
          </ac:spMkLst>
        </pc:spChg>
        <pc:spChg chg="mod">
          <ac:chgData name="nikita bakanchev" userId="7425f483d9e5d2b1" providerId="LiveId" clId="{A2F661C9-0A6F-4937-AAD6-E957C4DAC539}" dt="2019-08-10T15:05:37.525" v="4293" actId="20577"/>
          <ac:spMkLst>
            <pc:docMk/>
            <pc:sldMk cId="3599106596" sldId="293"/>
            <ac:spMk id="3" creationId="{68FD6688-713A-4C2B-997D-F046F172D53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70E2C-1DC7-464D-A050-0D722DF84313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0A569-CE8D-4971-B5E1-1B8A1AE27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33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0A569-CE8D-4971-B5E1-1B8A1AE278A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067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0A569-CE8D-4971-B5E1-1B8A1AE278A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78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0A569-CE8D-4971-B5E1-1B8A1AE278A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673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0A569-CE8D-4971-B5E1-1B8A1AE278A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480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0A569-CE8D-4971-B5E1-1B8A1AE278A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3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0A569-CE8D-4971-B5E1-1B8A1AE278A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21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D0A569-CE8D-4971-B5E1-1B8A1AE278A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19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6E353-E912-40DE-B2B6-1A012333C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93CDAE-028C-4F15-8461-3872F355D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517A2-42CD-44F3-89AC-F44EBA39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4CC05-0821-4D40-8C41-2D9F31FEE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262FB-2375-4D9B-9BAF-4755964B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12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D3B63-42BE-49A2-9381-02CC59C89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F327C8-089C-4F1B-B344-9EB88A107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D0264-8CBD-42ED-9B2D-CB2DF01FA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A3734-31D1-41C2-BA78-4CB1DCA4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66CA9-D1AB-42FA-A69C-41A94EA8A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0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9F312-FFDA-4515-B292-70CD08F40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C7BFE-3985-4639-B312-E330F23D3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898D-F7E6-45D8-9854-326BA988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A3B9B-1A7F-4B08-9390-ADCFA74F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72D50-27E8-4375-81B8-7C999605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6257-F091-4EA4-BBC1-DFB671BA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FEADD-D791-48E0-B337-030A5D005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16196-D8BF-4B2E-B8CA-92EDDEF40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264FF-B9E0-4DF9-BCC9-4B921897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5F97E-EFA9-4864-B193-31C1E823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75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5B97-BE00-4CBB-870A-7DAAB7422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75AEB-D0D0-435C-9EBD-B3F080036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40EEB-5324-4254-917F-C0721DED4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09A81-FC07-47B8-BEA3-EEAC1C8F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E499D-4C16-46C4-A18D-2CB95182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80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2290D-8C27-485B-AB0C-A89C30C67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D6BE0-FB80-4E65-A66B-A834B54F7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F4E48-AFDB-440B-B50F-9F5B839C2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1A8FE-4129-42C1-902D-1238FF98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C2DD6-C03B-4795-9B41-E97BF14E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32D5F-9565-4B20-A849-3340C80A4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68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67D73-FBA2-4C14-8BB5-F7F86DCA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838F4-491D-4113-B522-D6093F9113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DE7D6-34D4-4B0A-9CAE-3DEC07CFC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014E9-DBE2-4118-9254-B7C667381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71CB74-AF9C-47AF-9035-E28BDF46F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926FC-357B-4A8A-8641-0BAA6D19E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5347AD-47AE-4317-A62A-E2710931B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B3F4D9-CBB6-4000-904C-B40D2351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6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4714-63C9-43B2-9B7B-B5C325DEB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C61FE3-1B59-484E-A60B-26DA83524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A3AC2-B301-4D71-B63A-F0B89570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5DD99-9CB7-426B-8BEB-3DE2420F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08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397F63-E5A8-4110-B8B5-7A6D2C444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5C3ACE-F535-4601-80BD-07B2A1A12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32CF3-5883-4A0E-B86F-8F306BAFA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1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4DDF-2B7C-4AFD-9422-A40E93D4B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D0FF8-F4B0-4D82-BEAE-74DB3BC81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7E9B9-5179-407E-8FD7-4ADF541DE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9024D1-DD9C-4602-88D1-333447246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70568-C2EF-4988-8091-D99A3327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15A9B-33CB-456A-8A3A-2B5C27DA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55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F61E4-2134-4CF2-8FA8-829F2B3C5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296EC6-53E5-46EF-A537-64CA468E4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3724A-3A8D-414E-AD0E-D832B7FC5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A6C73-DF5B-4504-ACF1-FA2C5D31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A828D-4CC6-4C60-AD6A-6D940BF77092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12360-1444-4E1C-97DD-A330E68D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FA3AF1-5E73-472A-BB33-4B357F68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6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5F0AEE-4D76-42E7-B3B3-09C664287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B775D-727F-4650-8ACC-14A6064A6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E91D2-9131-40A1-B902-C24C732FA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A828D-4CC6-4C60-AD6A-6D940BF77092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774AB-71D7-4E10-A329-85E23AC5E6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4CED1-4F4F-40FB-A370-D0D8638CB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98F454-F68C-4C8C-9EE8-D207C43C1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52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F0CCA-119C-4D31-AD63-99F5560E8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5210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Практика </a:t>
            </a:r>
            <a:r>
              <a:rPr lang="ru-RU" dirty="0"/>
              <a:t>6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Ансамблевые методы </a:t>
            </a:r>
            <a:r>
              <a:rPr lang="ru-RU" dirty="0"/>
              <a:t>машинного </a:t>
            </a:r>
            <a:r>
              <a:rPr lang="ru-RU" dirty="0" smtClean="0"/>
              <a:t>обучения ч.1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971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917B-095E-466E-8317-362E881E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701"/>
            <a:ext cx="10515600" cy="1325563"/>
          </a:xfrm>
        </p:spPr>
        <p:txBody>
          <a:bodyPr/>
          <a:lstStyle/>
          <a:p>
            <a:r>
              <a:rPr lang="ru-RU" dirty="0" smtClean="0"/>
              <a:t>Параметры </a:t>
            </a:r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AE135-9EF2-419B-AE3F-12EE1C836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Размер ансамбля (не склонен к переобучению)</a:t>
            </a:r>
          </a:p>
          <a:p>
            <a:pPr algn="just"/>
            <a:r>
              <a:rPr lang="ru-RU" dirty="0" smtClean="0"/>
              <a:t>Число случайных признаков для разбиения (корень из их кол-ва)</a:t>
            </a:r>
          </a:p>
          <a:p>
            <a:pPr algn="just"/>
            <a:r>
              <a:rPr lang="ru-RU" dirty="0" smtClean="0"/>
              <a:t>Пропорция для </a:t>
            </a:r>
            <a:r>
              <a:rPr lang="en-US" dirty="0" smtClean="0"/>
              <a:t>bootstrap</a:t>
            </a:r>
            <a:endParaRPr lang="ru-RU" dirty="0" smtClean="0"/>
          </a:p>
          <a:p>
            <a:pPr algn="just"/>
            <a:r>
              <a:rPr lang="ru-RU" dirty="0" smtClean="0"/>
              <a:t>Параметры дерева (глубина, минимальный размер листа)</a:t>
            </a:r>
          </a:p>
          <a:p>
            <a:pPr algn="just"/>
            <a:endParaRPr lang="ru-RU" dirty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034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917B-095E-466E-8317-362E881E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701"/>
            <a:ext cx="10515600" cy="1325563"/>
          </a:xfrm>
        </p:spPr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AE135-9EF2-419B-AE3F-12EE1C836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Достоинства:</a:t>
            </a:r>
          </a:p>
          <a:p>
            <a:pPr algn="just"/>
            <a:r>
              <a:rPr lang="ru-RU" dirty="0"/>
              <a:t>не склонен к </a:t>
            </a:r>
            <a:r>
              <a:rPr lang="ru-RU" dirty="0" smtClean="0"/>
              <a:t>переобучению</a:t>
            </a:r>
          </a:p>
          <a:p>
            <a:pPr algn="just"/>
            <a:r>
              <a:rPr lang="ru-RU" dirty="0"/>
              <a:t>н</a:t>
            </a:r>
            <a:r>
              <a:rPr lang="ru-RU" dirty="0" smtClean="0"/>
              <a:t>е так много </a:t>
            </a:r>
            <a:r>
              <a:rPr lang="ru-RU" dirty="0" err="1" smtClean="0"/>
              <a:t>гиперпараметров</a:t>
            </a:r>
            <a:r>
              <a:rPr lang="ru-RU" dirty="0" smtClean="0"/>
              <a:t> (которые надо </a:t>
            </a:r>
            <a:r>
              <a:rPr lang="ru-RU" dirty="0" err="1" smtClean="0"/>
              <a:t>тюнить</a:t>
            </a:r>
            <a:r>
              <a:rPr lang="ru-RU" dirty="0" smtClean="0"/>
              <a:t>)</a:t>
            </a:r>
            <a:endParaRPr lang="ru-RU" dirty="0"/>
          </a:p>
          <a:p>
            <a:pPr algn="just"/>
            <a:r>
              <a:rPr lang="ru-RU" dirty="0" smtClean="0"/>
              <a:t>распараллеливается</a:t>
            </a:r>
          </a:p>
          <a:p>
            <a:pPr algn="just"/>
            <a:endParaRPr lang="ru-RU" dirty="0"/>
          </a:p>
          <a:p>
            <a:pPr marL="0" indent="0" algn="just">
              <a:buNone/>
            </a:pPr>
            <a:r>
              <a:rPr lang="ru-RU" dirty="0" smtClean="0"/>
              <a:t>Недостатки:</a:t>
            </a:r>
          </a:p>
          <a:p>
            <a:pPr algn="just"/>
            <a:r>
              <a:rPr lang="ru-RU" dirty="0" err="1" smtClean="0"/>
              <a:t>неинтерпретируемость</a:t>
            </a:r>
            <a:endParaRPr lang="ru-RU" dirty="0" smtClean="0"/>
          </a:p>
          <a:p>
            <a:pPr algn="just"/>
            <a:r>
              <a:rPr lang="ru-RU" dirty="0" smtClean="0"/>
              <a:t>вычислительная сложность (для прогноза)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91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917B-095E-466E-8317-362E881E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701"/>
            <a:ext cx="10515600" cy="1325563"/>
          </a:xfrm>
        </p:spPr>
        <p:txBody>
          <a:bodyPr/>
          <a:lstStyle/>
          <a:p>
            <a:r>
              <a:rPr lang="ru-RU" dirty="0" err="1" smtClean="0"/>
              <a:t>Стекинг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AE135-9EF2-419B-AE3F-12EE1C836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Мета-алгоритм, обучаемый на результатах базовых моделей</a:t>
            </a:r>
          </a:p>
          <a:p>
            <a:pPr algn="just"/>
            <a:r>
              <a:rPr lang="ru-RU" dirty="0" smtClean="0"/>
              <a:t>Сильно зависит от качества моделей</a:t>
            </a:r>
          </a:p>
          <a:p>
            <a:pPr algn="just"/>
            <a:r>
              <a:rPr lang="ru-RU" dirty="0" smtClean="0"/>
              <a:t>Мета-алгоритм легко переобучается</a:t>
            </a:r>
            <a:endParaRPr lang="ru-RU" dirty="0"/>
          </a:p>
          <a:p>
            <a:pPr algn="just"/>
            <a:endParaRPr lang="ru-RU" dirty="0" smtClean="0"/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5" name="Рисунок 4" descr="C:\Users\08669\Desktop\diagram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620" y="3600700"/>
            <a:ext cx="7134760" cy="31610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827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917B-095E-466E-8317-362E881E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701"/>
            <a:ext cx="10515600" cy="1325563"/>
          </a:xfrm>
        </p:spPr>
        <p:txBody>
          <a:bodyPr/>
          <a:lstStyle/>
          <a:p>
            <a:r>
              <a:rPr lang="ru-RU" dirty="0" err="1" smtClean="0"/>
              <a:t>Стекинг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AE135-9EF2-419B-AE3F-12EE1C836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 smtClean="0"/>
              <a:t>Два основных подхода:</a:t>
            </a:r>
          </a:p>
          <a:p>
            <a:pPr algn="just"/>
            <a:r>
              <a:rPr lang="ru-RU" dirty="0" smtClean="0"/>
              <a:t>Обучение мета-модели на ответах базовых моделей на той же тренировочной выборке</a:t>
            </a:r>
          </a:p>
          <a:p>
            <a:pPr algn="just"/>
            <a:r>
              <a:rPr lang="ru-RU" dirty="0"/>
              <a:t>Обучение мета-модели на ответах базовых моделей на </a:t>
            </a:r>
            <a:r>
              <a:rPr lang="ru-RU" dirty="0" smtClean="0"/>
              <a:t>другой выборке</a:t>
            </a:r>
            <a:endParaRPr lang="ru-RU" dirty="0"/>
          </a:p>
          <a:p>
            <a:pPr algn="just"/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72570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917B-095E-466E-8317-362E881E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Цели занятия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AE135-9EF2-419B-AE3F-12EE1C836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Разобрать ансамблевые методы машинного обучения</a:t>
            </a:r>
          </a:p>
          <a:p>
            <a:pPr lvl="1"/>
            <a:endParaRPr lang="ru-RU" dirty="0" smtClean="0"/>
          </a:p>
          <a:p>
            <a:pPr lvl="1"/>
            <a:r>
              <a:rPr lang="ru-RU" dirty="0" err="1" smtClean="0"/>
              <a:t>Стекинг</a:t>
            </a:r>
            <a:endParaRPr lang="ru-RU" dirty="0"/>
          </a:p>
          <a:p>
            <a:pPr lvl="1"/>
            <a:r>
              <a:rPr lang="ru-RU" dirty="0" err="1" smtClean="0"/>
              <a:t>Беггинг</a:t>
            </a:r>
            <a:endParaRPr lang="ru-RU" dirty="0" smtClean="0"/>
          </a:p>
          <a:p>
            <a:pPr lvl="1"/>
            <a:r>
              <a:rPr lang="ru-RU" strike="sngStrike" dirty="0" err="1" smtClean="0"/>
              <a:t>Бустинг</a:t>
            </a:r>
            <a:endParaRPr lang="ru-RU" strike="sngStrike" dirty="0" smtClean="0"/>
          </a:p>
          <a:p>
            <a:pPr marL="457200" lvl="1" indent="0">
              <a:buNone/>
            </a:pPr>
            <a:endParaRPr lang="ru-RU" strike="sngStrike" dirty="0" smtClean="0"/>
          </a:p>
          <a:p>
            <a:pPr marL="457200" lvl="1" indent="0">
              <a:buNone/>
            </a:pPr>
            <a:endParaRPr lang="ru-RU" strike="sngStrike" dirty="0"/>
          </a:p>
          <a:p>
            <a:pPr marL="457200" lvl="1" indent="0">
              <a:buNone/>
            </a:pPr>
            <a:endParaRPr lang="ru-RU" strike="sngStrike" dirty="0" smtClean="0"/>
          </a:p>
          <a:p>
            <a:pPr marL="457200" lvl="1" indent="0">
              <a:buNone/>
            </a:pPr>
            <a:endParaRPr lang="ru-RU" strike="sngStrike" dirty="0" smtClean="0"/>
          </a:p>
          <a:p>
            <a:r>
              <a:rPr lang="ru-RU" dirty="0" smtClean="0"/>
              <a:t>Кросс-</a:t>
            </a:r>
            <a:r>
              <a:rPr lang="ru-RU" dirty="0" err="1" smtClean="0"/>
              <a:t>валидация</a:t>
            </a: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693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917B-095E-466E-8317-362E881E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</a:t>
            </a:r>
            <a:r>
              <a:rPr lang="ru-RU" dirty="0" smtClean="0"/>
              <a:t>идея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AE135-9EF2-419B-AE3F-12EE1C836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строятся </a:t>
            </a:r>
            <a:r>
              <a:rPr lang="ru-RU" dirty="0"/>
              <a:t>базовые модели, отличающиеся друг от </a:t>
            </a:r>
            <a:r>
              <a:rPr lang="ru-RU" dirty="0" smtClean="0"/>
              <a:t>друга</a:t>
            </a:r>
            <a:endParaRPr lang="ru-RU" dirty="0"/>
          </a:p>
          <a:p>
            <a:r>
              <a:rPr lang="ru-RU" dirty="0" smtClean="0"/>
              <a:t>агрегация </a:t>
            </a:r>
            <a:r>
              <a:rPr lang="ru-RU" dirty="0"/>
              <a:t>прогнозов в ансамбль с применением </a:t>
            </a:r>
            <a:r>
              <a:rPr lang="ru-RU" dirty="0" smtClean="0"/>
              <a:t>мета-алгоритма</a:t>
            </a:r>
            <a:endParaRPr lang="ru-RU" dirty="0"/>
          </a:p>
          <a:p>
            <a:pPr marL="0" indent="0">
              <a:lnSpc>
                <a:spcPct val="200000"/>
              </a:lnSpc>
              <a:buNone/>
            </a:pPr>
            <a:r>
              <a:rPr lang="ru-RU" dirty="0" smtClean="0"/>
              <a:t>Итог: борьба как с недообучением, так и переобучением</a:t>
            </a:r>
            <a:endParaRPr lang="ru-RU" dirty="0"/>
          </a:p>
        </p:txBody>
      </p:sp>
      <p:pic>
        <p:nvPicPr>
          <p:cNvPr id="4" name="Рисунок 3" descr="C:\Users\08669\Desktop\diagram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620" y="3600700"/>
            <a:ext cx="7134760" cy="31610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1957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917B-095E-466E-8317-362E881E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Теорема </a:t>
            </a:r>
            <a:r>
              <a:rPr lang="ru-RU" dirty="0"/>
              <a:t>Кондорсе «о жюри присяжных»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AE135-9EF2-419B-AE3F-12EE1C836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/>
              <a:t>Если </a:t>
            </a:r>
            <a:r>
              <a:rPr lang="ru-RU" sz="2400" dirty="0"/>
              <a:t>каждый член жюри присяжных имеет независимое мнение, и если вероятность правильного решения члена жюри больше 0.5, </a:t>
            </a:r>
            <a:r>
              <a:rPr lang="ru-RU" sz="2400" dirty="0" smtClean="0"/>
              <a:t>то </a:t>
            </a:r>
            <a:r>
              <a:rPr lang="ru-RU" sz="2400" dirty="0"/>
              <a:t>вероятность правильного решения присяжных </a:t>
            </a:r>
            <a:r>
              <a:rPr lang="ru-RU" sz="2400" dirty="0" smtClean="0"/>
              <a:t>с </a:t>
            </a:r>
            <a:r>
              <a:rPr lang="ru-RU" sz="2400" dirty="0"/>
              <a:t>увеличением количества членов </a:t>
            </a:r>
            <a:r>
              <a:rPr lang="ru-RU" sz="2400" dirty="0" smtClean="0"/>
              <a:t>жюри </a:t>
            </a:r>
            <a:r>
              <a:rPr lang="ru-RU" sz="2400" dirty="0"/>
              <a:t>стремится к единице.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8177" y="3404754"/>
            <a:ext cx="4305332" cy="321414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1221" y="3404754"/>
            <a:ext cx="4189245" cy="3124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917B-095E-466E-8317-362E881EF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Концепция «мудрость толпы»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AE135-9EF2-419B-AE3F-12EE1C836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4486275"/>
          </a:xfrm>
        </p:spPr>
        <p:txBody>
          <a:bodyPr>
            <a:normAutofit/>
          </a:bodyPr>
          <a:lstStyle/>
          <a:p>
            <a:pPr algn="just"/>
            <a:r>
              <a:rPr lang="ru-RU" sz="2400" dirty="0" smtClean="0"/>
              <a:t>Группа людей найдет более правильный ответ на вопрос, чем каждый человек в толпе в отдельности</a:t>
            </a:r>
          </a:p>
          <a:p>
            <a:pPr algn="just"/>
            <a:r>
              <a:rPr lang="ru-RU" sz="2400" dirty="0" smtClean="0"/>
              <a:t>Чем </a:t>
            </a:r>
            <a:r>
              <a:rPr lang="ru-RU" sz="2400" dirty="0"/>
              <a:t>больше людей принимает участие в решении проблемы, тем ближе к идеальному будет результат</a:t>
            </a:r>
            <a:r>
              <a:rPr lang="ru-RU" sz="2400" dirty="0" smtClean="0"/>
              <a:t>.</a:t>
            </a:r>
          </a:p>
          <a:p>
            <a:pPr algn="just"/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191" y="1912143"/>
            <a:ext cx="5434397" cy="404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42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Кросс-</a:t>
            </a:r>
            <a:r>
              <a:rPr lang="ru-RU" dirty="0" err="1" smtClean="0"/>
              <a:t>валидация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608095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dirty="0"/>
              <a:t>K-</a:t>
            </a:r>
            <a:r>
              <a:rPr lang="ru-RU" sz="2000" dirty="0" err="1"/>
              <a:t>fold</a:t>
            </a:r>
            <a:r>
              <a:rPr lang="ru-RU" sz="2000" dirty="0"/>
              <a:t> </a:t>
            </a:r>
            <a:r>
              <a:rPr lang="ru-RU" sz="2000" dirty="0" smtClean="0"/>
              <a:t>кросс-</a:t>
            </a:r>
            <a:r>
              <a:rPr lang="ru-RU" sz="2000" dirty="0" err="1" smtClean="0"/>
              <a:t>валидация</a:t>
            </a:r>
            <a:r>
              <a:rPr lang="ru-RU" sz="2000" dirty="0" smtClean="0"/>
              <a:t>: данные </a:t>
            </a:r>
            <a:r>
              <a:rPr lang="ru-RU" sz="2000" dirty="0"/>
              <a:t>делятся на k равных частей (или </a:t>
            </a:r>
            <a:r>
              <a:rPr lang="ru-RU" sz="2000" dirty="0" err="1"/>
              <a:t>фолдов</a:t>
            </a:r>
            <a:r>
              <a:rPr lang="ru-RU" sz="2000" dirty="0"/>
              <a:t>), </a:t>
            </a:r>
            <a:r>
              <a:rPr lang="ru-RU" sz="2000" dirty="0" smtClean="0"/>
              <a:t>затем происходит </a:t>
            </a:r>
            <a:r>
              <a:rPr lang="en-US" sz="2000" dirty="0" smtClean="0"/>
              <a:t>k </a:t>
            </a:r>
            <a:r>
              <a:rPr lang="ru-RU" sz="2000" dirty="0" smtClean="0"/>
              <a:t>итераций: каждый </a:t>
            </a:r>
            <a:r>
              <a:rPr lang="ru-RU" sz="2000" dirty="0" err="1"/>
              <a:t>фолд</a:t>
            </a:r>
            <a:r>
              <a:rPr lang="ru-RU" sz="2000" dirty="0"/>
              <a:t> используется для тестирования, а </a:t>
            </a:r>
            <a:r>
              <a:rPr lang="ru-RU" sz="2000" dirty="0" smtClean="0"/>
              <a:t>остальные </a:t>
            </a:r>
            <a:r>
              <a:rPr lang="en-US" sz="2000" dirty="0" smtClean="0"/>
              <a:t>k-1</a:t>
            </a:r>
            <a:r>
              <a:rPr lang="ru-RU" sz="2000" dirty="0"/>
              <a:t> </a:t>
            </a:r>
            <a:r>
              <a:rPr lang="ru-RU" sz="2000" dirty="0" smtClean="0"/>
              <a:t>объединяются </a:t>
            </a:r>
            <a:r>
              <a:rPr lang="ru-RU" sz="2000" dirty="0"/>
              <a:t>для обучения </a:t>
            </a:r>
            <a:r>
              <a:rPr lang="ru-RU" sz="2000" dirty="0" smtClean="0"/>
              <a:t>модели.</a:t>
            </a:r>
          </a:p>
          <a:p>
            <a:pPr marL="0" indent="0" algn="just">
              <a:buNone/>
            </a:pPr>
            <a:r>
              <a:rPr lang="ru-RU" sz="2000" dirty="0" smtClean="0"/>
              <a:t>Финальный результат модели </a:t>
            </a:r>
            <a:r>
              <a:rPr lang="ru-RU" sz="2000" dirty="0"/>
              <a:t>получается либо усреднением </a:t>
            </a:r>
            <a:r>
              <a:rPr lang="ru-RU" sz="2000" dirty="0" smtClean="0"/>
              <a:t>k </a:t>
            </a:r>
            <a:r>
              <a:rPr lang="ru-RU" sz="2000" dirty="0"/>
              <a:t>получившихся тестовых результатов, либо измеряется на отложенном тестовом множестве, не участвовавшем в кросс-</a:t>
            </a:r>
            <a:r>
              <a:rPr lang="ru-RU" sz="2000" dirty="0" err="1"/>
              <a:t>валидации</a:t>
            </a:r>
            <a:r>
              <a:rPr lang="ru-RU" sz="2000" dirty="0"/>
              <a:t>.</a:t>
            </a:r>
            <a:endParaRPr lang="ru-RU" sz="2000" dirty="0"/>
          </a:p>
          <a:p>
            <a:pPr marL="0" indent="0" algn="just">
              <a:buNone/>
            </a:pPr>
            <a:endParaRPr lang="ru-RU" sz="2000" dirty="0"/>
          </a:p>
        </p:txBody>
      </p:sp>
      <p:pic>
        <p:nvPicPr>
          <p:cNvPr id="1026" name="Picture 2" descr="https://scikit-learn.org/stable/_images/grid_search_cross_valid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8578" y="1690688"/>
            <a:ext cx="5979939" cy="414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126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917B-095E-466E-8317-362E881E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701"/>
            <a:ext cx="10515600" cy="1325563"/>
          </a:xfrm>
        </p:spPr>
        <p:txBody>
          <a:bodyPr/>
          <a:lstStyle/>
          <a:p>
            <a:r>
              <a:rPr lang="ru-RU" dirty="0" smtClean="0"/>
              <a:t>Типы ансамблей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AE135-9EF2-419B-AE3F-12EE1C836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dirty="0" smtClean="0"/>
              <a:t>Голосование</a:t>
            </a:r>
            <a:r>
              <a:rPr lang="en-US" dirty="0" smtClean="0"/>
              <a:t>/</a:t>
            </a:r>
            <a:r>
              <a:rPr lang="ru-RU" dirty="0" smtClean="0"/>
              <a:t>усреднение</a:t>
            </a:r>
          </a:p>
          <a:p>
            <a:pPr lvl="1" algn="just"/>
            <a:r>
              <a:rPr lang="ru-RU" dirty="0" smtClean="0"/>
              <a:t>По агрегации: простое</a:t>
            </a:r>
            <a:r>
              <a:rPr lang="en-US" dirty="0" smtClean="0"/>
              <a:t>/</a:t>
            </a:r>
            <a:r>
              <a:rPr lang="ru-RU" dirty="0" smtClean="0"/>
              <a:t>взвешенное</a:t>
            </a:r>
            <a:r>
              <a:rPr lang="en-US" dirty="0" smtClean="0"/>
              <a:t>/</a:t>
            </a:r>
            <a:r>
              <a:rPr lang="ru-RU" dirty="0" smtClean="0"/>
              <a:t>смесь экспертов</a:t>
            </a:r>
          </a:p>
          <a:p>
            <a:pPr lvl="1" algn="just"/>
            <a:r>
              <a:rPr lang="ru-RU" dirty="0" smtClean="0"/>
              <a:t>По вариации выборки: </a:t>
            </a:r>
            <a:endParaRPr lang="en-US" dirty="0" smtClean="0"/>
          </a:p>
          <a:p>
            <a:pPr lvl="2" algn="just"/>
            <a:r>
              <a:rPr lang="ru-RU" dirty="0" smtClean="0"/>
              <a:t>Выборка </a:t>
            </a:r>
            <a:r>
              <a:rPr lang="ru-RU" dirty="0"/>
              <a:t>подмножества </a:t>
            </a:r>
            <a:r>
              <a:rPr lang="ru-RU" dirty="0" smtClean="0"/>
              <a:t>строк – </a:t>
            </a:r>
            <a:r>
              <a:rPr lang="en-US" b="1" dirty="0" smtClean="0"/>
              <a:t>bagging</a:t>
            </a:r>
            <a:r>
              <a:rPr lang="en-US" dirty="0" smtClean="0"/>
              <a:t> </a:t>
            </a:r>
            <a:r>
              <a:rPr lang="en-US" dirty="0"/>
              <a:t>(bootstrap aggregation)</a:t>
            </a:r>
            <a:r>
              <a:rPr lang="ru-RU" dirty="0"/>
              <a:t> </a:t>
            </a:r>
          </a:p>
          <a:p>
            <a:pPr lvl="2" algn="just"/>
            <a:r>
              <a:rPr lang="ru-RU" dirty="0" smtClean="0"/>
              <a:t>Выборка </a:t>
            </a:r>
            <a:r>
              <a:rPr lang="ru-RU" dirty="0"/>
              <a:t>подмножества </a:t>
            </a:r>
            <a:r>
              <a:rPr lang="ru-RU" dirty="0" smtClean="0"/>
              <a:t>признаков</a:t>
            </a:r>
            <a:endParaRPr lang="en-US" dirty="0" smtClean="0"/>
          </a:p>
          <a:p>
            <a:pPr lvl="2" algn="just"/>
            <a:r>
              <a:rPr lang="ru-RU" dirty="0" smtClean="0"/>
              <a:t>Кросс-</a:t>
            </a:r>
            <a:r>
              <a:rPr lang="ru-RU" dirty="0" err="1" smtClean="0"/>
              <a:t>валидация</a:t>
            </a:r>
            <a:endParaRPr lang="ru-RU" dirty="0" smtClean="0"/>
          </a:p>
          <a:p>
            <a:pPr algn="just"/>
            <a:r>
              <a:rPr lang="en-US" dirty="0" smtClean="0"/>
              <a:t>Stacking</a:t>
            </a:r>
            <a:endParaRPr lang="ru-RU" dirty="0" smtClean="0"/>
          </a:p>
          <a:p>
            <a:pPr lvl="1" algn="just">
              <a:lnSpc>
                <a:spcPct val="120000"/>
              </a:lnSpc>
            </a:pPr>
            <a:r>
              <a:rPr lang="ru-RU" dirty="0" smtClean="0"/>
              <a:t>Простой обучаемый мета-алгоритм на комбинации откликов базовых алгоритмов (и, возможно, </a:t>
            </a:r>
            <a:r>
              <a:rPr lang="ru-RU" dirty="0" smtClean="0"/>
              <a:t>признаков выборки)</a:t>
            </a:r>
            <a:endParaRPr lang="en-US" dirty="0"/>
          </a:p>
          <a:p>
            <a:pPr algn="just"/>
            <a:r>
              <a:rPr lang="en-US" dirty="0" smtClean="0"/>
              <a:t>Boosting</a:t>
            </a:r>
            <a:endParaRPr lang="ru-RU" dirty="0" smtClean="0"/>
          </a:p>
          <a:p>
            <a:pPr lvl="1" algn="just"/>
            <a:r>
              <a:rPr lang="ru-RU" dirty="0" smtClean="0"/>
              <a:t>каждый следующий алгоритм пытается исправить ошибку предыдущих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1178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917B-095E-466E-8317-362E881E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701"/>
            <a:ext cx="10515600" cy="1325563"/>
          </a:xfrm>
        </p:spPr>
        <p:txBody>
          <a:bodyPr/>
          <a:lstStyle/>
          <a:p>
            <a:r>
              <a:rPr lang="en-US" dirty="0" smtClean="0"/>
              <a:t>Bagging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AE135-9EF2-419B-AE3F-12EE1C836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Генерация </a:t>
            </a:r>
            <a:r>
              <a:rPr lang="en-US" dirty="0" smtClean="0"/>
              <a:t>K </a:t>
            </a:r>
            <a:r>
              <a:rPr lang="ru-RU" dirty="0" smtClean="0"/>
              <a:t>выборок с возвращением, на каждой обучается своя базовая модель</a:t>
            </a:r>
          </a:p>
          <a:p>
            <a:pPr algn="just"/>
            <a:r>
              <a:rPr lang="ru-RU" dirty="0" smtClean="0"/>
              <a:t>Прогноз происходит на каждой базовой модели с усреднением</a:t>
            </a:r>
          </a:p>
          <a:p>
            <a:pPr algn="just"/>
            <a:endParaRPr lang="ru-RU" dirty="0"/>
          </a:p>
          <a:p>
            <a:pPr marL="0" indent="0" algn="just">
              <a:buNone/>
            </a:pPr>
            <a:r>
              <a:rPr lang="en-US" dirty="0"/>
              <a:t>Out-of-bag </a:t>
            </a:r>
            <a:r>
              <a:rPr lang="en-US" dirty="0" smtClean="0"/>
              <a:t>error</a:t>
            </a:r>
            <a:r>
              <a:rPr lang="ru-RU" dirty="0" smtClean="0"/>
              <a:t>:</a:t>
            </a:r>
          </a:p>
          <a:p>
            <a:pPr algn="just"/>
            <a:r>
              <a:rPr lang="ru-RU" dirty="0" smtClean="0"/>
              <a:t>Вероятность, что объект не попадает в обучающую выборку модели </a:t>
            </a:r>
            <a:r>
              <a:rPr lang="en-US" dirty="0" smtClean="0"/>
              <a:t>≈</a:t>
            </a:r>
            <a:r>
              <a:rPr lang="ru-RU" dirty="0" smtClean="0"/>
              <a:t>37%</a:t>
            </a:r>
          </a:p>
          <a:p>
            <a:pPr algn="just"/>
            <a:r>
              <a:rPr lang="ru-RU" dirty="0" smtClean="0"/>
              <a:t>На ней можно сделать </a:t>
            </a:r>
            <a:r>
              <a:rPr lang="en-US" dirty="0" smtClean="0"/>
              <a:t>OOB</a:t>
            </a:r>
            <a:r>
              <a:rPr lang="ru-RU" dirty="0" smtClean="0"/>
              <a:t>-прогноз, а значит и оценку модели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1519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917B-095E-466E-8317-362E881EF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701"/>
            <a:ext cx="10515600" cy="1325563"/>
          </a:xfrm>
        </p:spPr>
        <p:txBody>
          <a:bodyPr/>
          <a:lstStyle/>
          <a:p>
            <a:r>
              <a:rPr lang="en-US" dirty="0" smtClean="0"/>
              <a:t>Random Forest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AE135-9EF2-419B-AE3F-12EE1C836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Применение </a:t>
            </a:r>
            <a:r>
              <a:rPr lang="ru-RU" dirty="0" err="1" smtClean="0"/>
              <a:t>бэггинга</a:t>
            </a:r>
            <a:r>
              <a:rPr lang="ru-RU" dirty="0" smtClean="0"/>
              <a:t> для обучения моделей</a:t>
            </a:r>
          </a:p>
          <a:p>
            <a:pPr algn="just"/>
            <a:r>
              <a:rPr lang="ru-RU" dirty="0" smtClean="0"/>
              <a:t>Случайные подпространства признаков для каждой модели</a:t>
            </a:r>
            <a:endParaRPr lang="ru-RU" dirty="0"/>
          </a:p>
          <a:p>
            <a:pPr algn="just"/>
            <a:r>
              <a:rPr lang="ru-RU" dirty="0" smtClean="0"/>
              <a:t>Медленно, но распараллеливается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938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13917</TotalTime>
  <Words>404</Words>
  <Application>Microsoft Office PowerPoint</Application>
  <PresentationFormat>Широкоэкранный</PresentationFormat>
  <Paragraphs>77</Paragraphs>
  <Slides>13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Custom Design</vt:lpstr>
      <vt:lpstr>Практика 6  Ансамблевые методы машинного обучения ч.1</vt:lpstr>
      <vt:lpstr>Цели занятия</vt:lpstr>
      <vt:lpstr>Основная идея</vt:lpstr>
      <vt:lpstr>Теорема Кондорсе «о жюри присяжных»</vt:lpstr>
      <vt:lpstr>Концепция «мудрость толпы»</vt:lpstr>
      <vt:lpstr>Кросс-валидация</vt:lpstr>
      <vt:lpstr>Типы ансамблей</vt:lpstr>
      <vt:lpstr>Bagging</vt:lpstr>
      <vt:lpstr>Random Forest</vt:lpstr>
      <vt:lpstr>Параметры Random Forest</vt:lpstr>
      <vt:lpstr>Random Forest</vt:lpstr>
      <vt:lpstr>Стекинг</vt:lpstr>
      <vt:lpstr>Стекинг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Математические основы Баз данных</dc:title>
  <cp:lastModifiedBy>Username</cp:lastModifiedBy>
  <cp:revision>90</cp:revision>
  <dcterms:created xsi:type="dcterms:W3CDTF">2017-07-09T11:32:24Z</dcterms:created>
  <dcterms:modified xsi:type="dcterms:W3CDTF">2025-10-22T04:57:04Z</dcterms:modified>
</cp:coreProperties>
</file>