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55" autoAdjust="0"/>
    <p:restoredTop sz="90958" autoAdjust="0"/>
  </p:normalViewPr>
  <p:slideViewPr>
    <p:cSldViewPr snapToGrid="0" snapToObjects="1">
      <p:cViewPr>
        <p:scale>
          <a:sx n="125" d="100"/>
          <a:sy n="125" d="100"/>
        </p:scale>
        <p:origin x="-3912" y="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4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AF51-9C00-F346-A670-AB3DE0FAB659}" type="datetimeFigureOut">
              <a:rPr lang="en-US" smtClean="0"/>
              <a:t>29/08/17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D435-A8AD-A649-A957-0C919D24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24" y="816584"/>
            <a:ext cx="7511239" cy="482221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948644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3010" y="5381648"/>
            <a:ext cx="7057264" cy="0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273674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598704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923734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8764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309683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34713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959743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284773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609803" y="1872447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50716" y="2610440"/>
            <a:ext cx="1559925" cy="2745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20903" y="2971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11403" y="267335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60627" y="530544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07268" y="502096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85657" y="5292136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7273603" y="1846258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598633" y="1846258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520903" y="1854452"/>
            <a:ext cx="7057264" cy="0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16793" y="1854452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941823" y="1854452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266853" y="1854452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591883" y="1854452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916913" y="1854452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627892" y="1854452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52922" y="1854452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277952" y="1854452"/>
            <a:ext cx="1977084" cy="3509201"/>
          </a:xfrm>
          <a:prstGeom prst="line">
            <a:avLst/>
          </a:prstGeom>
          <a:ln w="1905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515683" y="1778252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53806" y="1796073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178836" y="1796073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17677" y="1778252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4551692" y="530544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822477" y="1796073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8127277" y="1796247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918907" y="1300840"/>
            <a:ext cx="1559925" cy="2745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671329" y="267335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8840117" y="2969956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8361767" y="384288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8492767" y="3569216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8649303" y="328735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8167737" y="3569216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8340367" y="328735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96903" y="29718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006206" y="211639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1006" y="211639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641496" y="211639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Oval 68"/>
          <p:cNvSpPr/>
          <p:nvPr/>
        </p:nvSpPr>
        <p:spPr>
          <a:xfrm>
            <a:off x="7158606" y="237940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7501289" y="237940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2711403" y="3287358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25060" y="1827666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41506" y="211936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83569" y="240859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41506" y="27102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64585" y="30150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14762" y="328735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80912" y="328735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00605" y="211936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51821" y="211639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04221" y="240859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76851" y="27102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5585" y="240859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86767" y="35992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41506" y="38786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25060" y="41707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98984" y="41707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40555" y="41707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80912" y="445964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00605" y="445964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151821" y="445964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76851" y="38786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65585" y="3569216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633723" y="3569216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76851" y="328735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813698" y="38786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9596" y="472317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 rot="3319684">
            <a:off x="3071905" y="2275270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rot="3319684">
            <a:off x="3224798" y="198623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 rot="3319684">
            <a:off x="3066667" y="286475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rot="3319684">
            <a:off x="3060290" y="344895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 rot="3319684">
            <a:off x="3394736" y="343994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rot="3319684">
            <a:off x="3894537" y="3719487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 rot="3319684">
            <a:off x="4047285" y="343762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 rot="3319684">
            <a:off x="4560179" y="371948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3674170">
            <a:off x="4385316" y="4608691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3674170">
            <a:off x="3732049" y="403151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rot="3674170">
            <a:off x="3741584" y="460746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rot="3674170">
            <a:off x="4556236" y="194913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3674170">
            <a:off x="4890078" y="1968316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rot="6869303">
            <a:off x="4762603" y="196236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 rot="6869303">
            <a:off x="4396567" y="196236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 rot="6869303">
            <a:off x="3731637" y="196945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 rot="6869303">
            <a:off x="4399754" y="259468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rot="6869303">
            <a:off x="4228021" y="227042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6869303">
            <a:off x="5056710" y="197806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 rot="6869303">
            <a:off x="5248200" y="227042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rot="6869303">
            <a:off x="5400600" y="257114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rot="6869303">
            <a:off x="5587041" y="2839480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6869303">
            <a:off x="5739442" y="316905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 rot="6869303">
            <a:off x="5900009" y="34307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 rot="6869303">
            <a:off x="6237102" y="34307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rot="6869303">
            <a:off x="6401563" y="3161476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 rot="6869303">
            <a:off x="6401563" y="257889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 rot="6869303">
            <a:off x="6240995" y="22704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819726" y="3277407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659158" y="300744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65752" y="268544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20316" y="2410557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40722" y="210203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 rot="6869303">
            <a:off x="4052975" y="316905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 rot="6869303">
            <a:off x="4063410" y="432475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 rot="6869303">
            <a:off x="4228020" y="4606326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156817" y="212120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317386" y="241711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489419" y="271022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317386" y="2993511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489419" y="331479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958764" y="358475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 rot="6869303">
            <a:off x="3880889" y="227902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 rot="3319684">
            <a:off x="6069512" y="342767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3319684">
            <a:off x="6401008" y="343994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 rot="3319684">
            <a:off x="7068800" y="3454077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 rot="3319684">
            <a:off x="7238930" y="429836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14469" y="3859940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662582" y="4169347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 rot="3319684">
            <a:off x="6743421" y="4010211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 rot="3319684">
            <a:off x="6896169" y="372835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476014" y="445094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324127" y="4760356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 rot="3319684">
            <a:off x="6404966" y="4601220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 rot="3319684">
            <a:off x="6557714" y="4319361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947665" y="298596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 rot="3319684">
            <a:off x="8057701" y="285528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803370" y="326114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51483" y="357055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 rot="3319684">
            <a:off x="7732322" y="341141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 rot="3319684">
            <a:off x="7885070" y="3129560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464915" y="3852157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13028" y="416156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 rot="3319684">
            <a:off x="7393867" y="4002428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 rot="3319684">
            <a:off x="7546615" y="372056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 rot="3319684">
            <a:off x="7416307" y="343448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 rot="6869303">
            <a:off x="7239416" y="3433869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62732" y="446963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317386" y="531880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476527" y="503787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 rot="3319684">
            <a:off x="6411317" y="5205050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 rot="6869303">
            <a:off x="6394135" y="4914387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 rot="6869303">
            <a:off x="4223979" y="343618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rot="6869303">
            <a:off x="3381086" y="314008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 rot="3674170">
            <a:off x="6415294" y="2857907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653639" y="3575204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 rot="6869303">
            <a:off x="6731930" y="373878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58166" y="1456474"/>
            <a:ext cx="6350000" cy="3581400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 rot="6869303">
            <a:off x="3058257" y="316905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 rot="6869303">
            <a:off x="3031470" y="258623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 rot="6869303">
            <a:off x="3067284" y="3740492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 rot="6869303">
            <a:off x="3703662" y="4323120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 rot="6869303">
            <a:off x="4551949" y="3438243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 rot="6869303">
            <a:off x="6562130" y="3447355"/>
            <a:ext cx="220072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55591" y="5462508"/>
            <a:ext cx="699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0 1 2 3 4 5 6 7 8 </a:t>
            </a:r>
            <a:r>
              <a:rPr lang="en-US" sz="2200" dirty="0" smtClean="0"/>
              <a:t>9 10 11 12 13 14 15 16 17 18 19</a:t>
            </a:r>
            <a:endParaRPr lang="en-US" sz="2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3075667" y="1147161"/>
            <a:ext cx="69922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0 1 2 3 4 5 6 7 8 </a:t>
            </a:r>
            <a:r>
              <a:rPr lang="en-US" sz="2200" dirty="0" smtClean="0"/>
              <a:t>9 10 11 12 13 14 15 16 17 18 19</a:t>
            </a:r>
            <a:endParaRPr lang="en-US" sz="2200" dirty="0"/>
          </a:p>
        </p:txBody>
      </p:sp>
      <p:sp>
        <p:nvSpPr>
          <p:cNvPr id="186" name="TextBox 185"/>
          <p:cNvSpPr txBox="1"/>
          <p:nvPr/>
        </p:nvSpPr>
        <p:spPr>
          <a:xfrm rot="16200000">
            <a:off x="-1534292" y="1799484"/>
            <a:ext cx="6992202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0 1 2 3 4 5 6 7 8 </a:t>
            </a:r>
            <a:r>
              <a:rPr lang="en-US" sz="2000" dirty="0" smtClean="0"/>
              <a:t>9 10 11 12 13 14 15 16 17 18 19</a:t>
            </a:r>
            <a:endParaRPr lang="en-US" sz="2000" dirty="0"/>
          </a:p>
        </p:txBody>
      </p:sp>
      <p:cxnSp>
        <p:nvCxnSpPr>
          <p:cNvPr id="188" name="Straight Connector 187"/>
          <p:cNvCxnSpPr/>
          <p:nvPr/>
        </p:nvCxnSpPr>
        <p:spPr>
          <a:xfrm flipH="1">
            <a:off x="6740793" y="1892022"/>
            <a:ext cx="1987032" cy="3498685"/>
          </a:xfrm>
          <a:prstGeom prst="line">
            <a:avLst/>
          </a:prstGeom>
          <a:ln w="57150" cmpd="sng">
            <a:solidFill>
              <a:srgbClr val="3366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2133600" y="3575204"/>
            <a:ext cx="476203" cy="2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2254198" y="3323084"/>
            <a:ext cx="729371" cy="1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-2743200" y="4643769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EL PASO</a:t>
            </a:r>
            <a:endParaRPr lang="en-US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-1717040" y="4899228"/>
            <a:ext cx="76200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HOUSTON</a:t>
            </a:r>
            <a:endParaRPr lang="en-US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-538480" y="4868597"/>
            <a:ext cx="76200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NEW ORLEANS</a:t>
            </a:r>
            <a:endParaRPr lang="en-US" sz="8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87168" y="3369310"/>
            <a:ext cx="982252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WASHINGTON</a:t>
            </a:r>
            <a:endParaRPr lang="en-US" sz="800" dirty="0"/>
          </a:p>
        </p:txBody>
      </p:sp>
      <p:sp>
        <p:nvSpPr>
          <p:cNvPr id="203" name="TextBox 202"/>
          <p:cNvSpPr txBox="1"/>
          <p:nvPr/>
        </p:nvSpPr>
        <p:spPr>
          <a:xfrm>
            <a:off x="-4206240" y="1554616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SEATTLE</a:t>
            </a:r>
            <a:endParaRPr lang="en-US" sz="800" dirty="0"/>
          </a:p>
        </p:txBody>
      </p:sp>
      <p:sp>
        <p:nvSpPr>
          <p:cNvPr id="204" name="TextBox 203"/>
          <p:cNvSpPr txBox="1"/>
          <p:nvPr/>
        </p:nvSpPr>
        <p:spPr>
          <a:xfrm>
            <a:off x="-3992880" y="2359078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???</a:t>
            </a:r>
            <a:endParaRPr lang="en-US" sz="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-4185920" y="4311705"/>
            <a:ext cx="58928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SAN DIEGO</a:t>
            </a:r>
            <a:endParaRPr lang="en-US" sz="800" dirty="0"/>
          </a:p>
        </p:txBody>
      </p:sp>
      <p:sp>
        <p:nvSpPr>
          <p:cNvPr id="206" name="TextBox 205"/>
          <p:cNvSpPr txBox="1"/>
          <p:nvPr/>
        </p:nvSpPr>
        <p:spPr>
          <a:xfrm>
            <a:off x="-4663440" y="3678005"/>
            <a:ext cx="58928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LOS ANGELES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-4858166" y="3229626"/>
            <a:ext cx="101600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SAN FRANCISCO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-4419600" y="2673350"/>
            <a:ext cx="101600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SACRAMENTO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-2153920" y="1733203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BISMARK</a:t>
            </a:r>
            <a:endParaRPr lang="en-US" sz="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-1127760" y="1725125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DULUTH</a:t>
            </a:r>
            <a:endParaRPr lang="en-US" sz="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-1422400" y="4243436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DALLAS</a:t>
            </a:r>
            <a:endParaRPr lang="en-US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-2875280" y="3712913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SANTA FE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-2580640" y="2947767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DENVER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-3322320" y="2247841"/>
            <a:ext cx="58928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SALT LAKE CITY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-71120" y="4232633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ATLANTA</a:t>
            </a:r>
            <a:endParaRPr lang="en-US" sz="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-629920" y="3946120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MEMPHIS</a:t>
            </a:r>
            <a:endParaRPr lang="en-US" sz="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-833120" y="3245170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 LOUIS</a:t>
            </a:r>
            <a:endParaRPr lang="en-US" sz="800" dirty="0"/>
          </a:p>
        </p:txBody>
      </p:sp>
      <p:sp>
        <p:nvSpPr>
          <p:cNvPr id="219" name="TextBox 218"/>
          <p:cNvSpPr txBox="1"/>
          <p:nvPr/>
        </p:nvSpPr>
        <p:spPr>
          <a:xfrm>
            <a:off x="-1859280" y="2726599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OMAHA</a:t>
            </a:r>
            <a:endParaRPr lang="en-US" sz="800" dirty="0"/>
          </a:p>
        </p:txBody>
      </p:sp>
      <p:sp>
        <p:nvSpPr>
          <p:cNvPr id="220" name="TextBox 219"/>
          <p:cNvSpPr txBox="1"/>
          <p:nvPr/>
        </p:nvSpPr>
        <p:spPr>
          <a:xfrm>
            <a:off x="-1686560" y="3183615"/>
            <a:ext cx="58928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KANSAS CITY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-1859280" y="3725246"/>
            <a:ext cx="58928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OKLAHOMA CITY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-152400" y="2466800"/>
            <a:ext cx="58928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CINCINNATI</a:t>
            </a:r>
            <a:endParaRPr 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-3200400" y="1733203"/>
            <a:ext cx="6908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HELENA</a:t>
            </a:r>
            <a:endParaRPr lang="en-US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-538480" y="2032397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CHICAGO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-3210560" y="4053842"/>
            <a:ext cx="5892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PHOENIX</a:t>
            </a:r>
            <a:endParaRPr lang="en-US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909639" y="2486367"/>
            <a:ext cx="652266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NEW YORK</a:t>
            </a:r>
            <a:endParaRPr 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-4592320" y="1944561"/>
            <a:ext cx="6400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PORTLAND</a:t>
            </a:r>
            <a:endParaRPr lang="en-US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-1422400" y="2257441"/>
            <a:ext cx="6400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???</a:t>
            </a:r>
            <a:endParaRPr 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43840" y="1883916"/>
            <a:ext cx="640080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???</a:t>
            </a:r>
            <a:endParaRPr lang="en-US" sz="800" dirty="0"/>
          </a:p>
        </p:txBody>
      </p:sp>
      <p:sp>
        <p:nvSpPr>
          <p:cNvPr id="230" name="TextBox 229"/>
          <p:cNvSpPr txBox="1"/>
          <p:nvPr/>
        </p:nvSpPr>
        <p:spPr>
          <a:xfrm>
            <a:off x="788698" y="4647622"/>
            <a:ext cx="846015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JACKSONVILLE</a:t>
            </a:r>
            <a:endParaRPr lang="en-US" sz="800" dirty="0"/>
          </a:p>
        </p:txBody>
      </p:sp>
      <p:sp>
        <p:nvSpPr>
          <p:cNvPr id="231" name="TextBox 230"/>
          <p:cNvSpPr txBox="1"/>
          <p:nvPr/>
        </p:nvSpPr>
        <p:spPr>
          <a:xfrm>
            <a:off x="939162" y="4050218"/>
            <a:ext cx="846015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CHARLESTON</a:t>
            </a:r>
            <a:endParaRPr lang="en-US" sz="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64160" y="3712913"/>
            <a:ext cx="846015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???</a:t>
            </a:r>
            <a:endParaRPr lang="en-US" sz="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883920" y="2732931"/>
            <a:ext cx="846015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???</a:t>
            </a:r>
            <a:endParaRPr lang="en-US" sz="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943923" y="2220851"/>
            <a:ext cx="846015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???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375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119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Mol</dc:creator>
  <cp:lastModifiedBy>Alexander Mol</cp:lastModifiedBy>
  <cp:revision>13</cp:revision>
  <dcterms:created xsi:type="dcterms:W3CDTF">2017-08-29T08:00:25Z</dcterms:created>
  <dcterms:modified xsi:type="dcterms:W3CDTF">2017-08-29T11:56:53Z</dcterms:modified>
</cp:coreProperties>
</file>