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A8B95-43F3-278D-101C-CCD05A2D0637}" v="206" dt="2020-12-09T14:23:19.403"/>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6"/>
    <p:restoredTop sz="94657"/>
  </p:normalViewPr>
  <p:slideViewPr>
    <p:cSldViewPr snapToGrid="0" snapToObjects="1">
      <p:cViewPr varScale="1">
        <p:scale>
          <a:sx n="15" d="100"/>
          <a:sy n="15" d="100"/>
        </p:scale>
        <p:origin x="1758" y="11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Hershey" userId="c68cb37959f34d75" providerId="LiveId" clId="{490992E0-5D96-4DBC-8A45-0ADFC879010D}"/>
    <pc:docChg chg="modSld">
      <pc:chgData name="Ben Hershey" userId="c68cb37959f34d75" providerId="LiveId" clId="{490992E0-5D96-4DBC-8A45-0ADFC879010D}" dt="2020-12-10T02:19:35.161" v="0" actId="20577"/>
      <pc:docMkLst>
        <pc:docMk/>
      </pc:docMkLst>
      <pc:sldChg chg="modSp mod">
        <pc:chgData name="Ben Hershey" userId="c68cb37959f34d75" providerId="LiveId" clId="{490992E0-5D96-4DBC-8A45-0ADFC879010D}" dt="2020-12-10T02:19:35.161" v="0" actId="20577"/>
        <pc:sldMkLst>
          <pc:docMk/>
          <pc:sldMk cId="0" sldId="256"/>
        </pc:sldMkLst>
        <pc:spChg chg="mod">
          <ac:chgData name="Ben Hershey" userId="c68cb37959f34d75" providerId="LiveId" clId="{490992E0-5D96-4DBC-8A45-0ADFC879010D}" dt="2020-12-10T02:19:35.161" v="0" actId="20577"/>
          <ac:spMkLst>
            <pc:docMk/>
            <pc:sldMk cId="0" sldId="256"/>
            <ac:spMk id="4" creationId="{49955954-7F42-4497-90F9-232BC62ED7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239569"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175925"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637856"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242236"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136287"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152289"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5873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197522" y="1897725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endParaRPr lang="en-US" sz="4800" dirty="0">
              <a:solidFill>
                <a:schemeClr val="dk1"/>
              </a:solidFill>
              <a:latin typeface="+mn-lt"/>
              <a:ea typeface="Cambria"/>
              <a:cs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strategy</a:t>
            </a:r>
          </a:p>
          <a:p>
            <a:pPr>
              <a:buClr>
                <a:srgbClr val="000000"/>
              </a:buClr>
            </a:pPr>
            <a:r>
              <a:rPr lang="en-US" sz="4800" dirty="0">
                <a:solidFill>
                  <a:schemeClr val="dk1"/>
                </a:solidFill>
                <a:latin typeface="+mn-lt"/>
                <a:ea typeface="Cambria"/>
                <a:cs typeface="Cambria"/>
              </a:rPr>
              <a:t>minima to the problem and converged</a:t>
            </a:r>
          </a:p>
          <a:p>
            <a:pPr>
              <a:buClr>
                <a:srgbClr val="000000"/>
              </a:buClr>
            </a:pPr>
            <a:r>
              <a:rPr lang="en-US" sz="4800" dirty="0">
                <a:solidFill>
                  <a:schemeClr val="dk1"/>
                </a:solidFill>
                <a:latin typeface="+mn-lt"/>
                <a:ea typeface="Cambria"/>
                <a:cs typeface="Cambria"/>
              </a:rPr>
              <a:t> at 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04550"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a:t>Githhub</a:t>
            </a:r>
            <a:r>
              <a:rPr lang="en-US" sz="4800" dirty="0"/>
              <a:t>.com/moorea1/cs525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39598" y="17148136"/>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29008"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366026" y="22135349"/>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649354" y="21318953"/>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73335" y="20883849"/>
            <a:ext cx="9699296" cy="68256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23371886" y="26531839"/>
            <a:ext cx="8079167" cy="6108046"/>
          </a:xfrm>
          <a:prstGeom prst="rect">
            <a:avLst/>
          </a:prstGeom>
        </p:spPr>
      </p:pic>
      <p:pic>
        <p:nvPicPr>
          <p:cNvPr id="10" name="Picture 13" descr="Chart, line chart&#10;&#10;Description automatically generated">
            <a:extLst>
              <a:ext uri="{FF2B5EF4-FFF2-40B4-BE49-F238E27FC236}">
                <a16:creationId xmlns:a16="http://schemas.microsoft.com/office/drawing/2014/main" id="{78B1034D-DD94-4DA9-90DC-89BC7B0F492E}"/>
              </a:ext>
            </a:extLst>
          </p:cNvPr>
          <p:cNvPicPr>
            <a:picLocks noChangeAspect="1"/>
          </p:cNvPicPr>
          <p:nvPr/>
        </p:nvPicPr>
        <p:blipFill>
          <a:blip r:embed="rId11"/>
          <a:stretch>
            <a:fillRect/>
          </a:stretch>
        </p:blipFill>
        <p:spPr>
          <a:xfrm>
            <a:off x="23347551" y="20883849"/>
            <a:ext cx="8127836" cy="5962035"/>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525053" y="7905972"/>
            <a:ext cx="9861342" cy="3170099"/>
          </a:xfrm>
          <a:prstGeom prst="rect">
            <a:avLst/>
          </a:prstGeom>
          <a:noFill/>
        </p:spPr>
        <p:txBody>
          <a:bodyPr wrap="square" rtlCol="0">
            <a:spAutoFit/>
          </a:bodyPr>
          <a:lstStyle/>
          <a:p>
            <a:r>
              <a:rPr lang="en-US" sz="4000" dirty="0"/>
              <a:t>Notice the difference in model results both for different agents in the same scenario, and between learning rates. Double DQN goes from the worse to by far the best model with a slight change to learning rate.</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212763" y="15551319"/>
            <a:ext cx="9377382" cy="2585323"/>
          </a:xfrm>
          <a:prstGeom prst="rect">
            <a:avLst/>
          </a:prstGeom>
          <a:noFill/>
        </p:spPr>
        <p:txBody>
          <a:bodyPr wrap="square" rtlCol="0">
            <a:spAutoFit/>
          </a:bodyPr>
          <a:lstStyle/>
          <a:p>
            <a:r>
              <a:rPr lang="en-US" sz="5400" dirty="0"/>
              <a:t>High- and Low-learning rates for Q-learning yield dramatic differences in testing.</a:t>
            </a:r>
          </a:p>
        </p:txBody>
      </p:sp>
      <p:pic>
        <p:nvPicPr>
          <p:cNvPr id="15" name="Picture 14" descr="Chart, line chart&#10;&#10;Description automatically generated">
            <a:extLst>
              <a:ext uri="{FF2B5EF4-FFF2-40B4-BE49-F238E27FC236}">
                <a16:creationId xmlns:a16="http://schemas.microsoft.com/office/drawing/2014/main" id="{49D01AB3-35F1-4E73-AD65-5F90978C80C6}"/>
              </a:ext>
            </a:extLst>
          </p:cNvPr>
          <p:cNvPicPr>
            <a:picLocks noChangeAspect="1"/>
          </p:cNvPicPr>
          <p:nvPr/>
        </p:nvPicPr>
        <p:blipFill>
          <a:blip r:embed="rId12"/>
          <a:stretch>
            <a:fillRect/>
          </a:stretch>
        </p:blipFill>
        <p:spPr>
          <a:xfrm>
            <a:off x="12369985" y="11257492"/>
            <a:ext cx="10265628" cy="7569881"/>
          </a:xfrm>
          <a:prstGeom prst="rect">
            <a:avLst/>
          </a:prstGeom>
        </p:spPr>
      </p:pic>
      <p:pic>
        <p:nvPicPr>
          <p:cNvPr id="18" name="Picture 17" descr="Chart, line chart&#10;&#10;Description automatically generated">
            <a:extLst>
              <a:ext uri="{FF2B5EF4-FFF2-40B4-BE49-F238E27FC236}">
                <a16:creationId xmlns:a16="http://schemas.microsoft.com/office/drawing/2014/main" id="{B43D8F24-C94C-43C9-B116-EFA589DC3209}"/>
              </a:ext>
            </a:extLst>
          </p:cNvPr>
          <p:cNvPicPr>
            <a:picLocks noChangeAspect="1"/>
          </p:cNvPicPr>
          <p:nvPr/>
        </p:nvPicPr>
        <p:blipFill>
          <a:blip r:embed="rId13"/>
          <a:stretch>
            <a:fillRect/>
          </a:stretch>
        </p:blipFill>
        <p:spPr>
          <a:xfrm>
            <a:off x="22481856" y="7726972"/>
            <a:ext cx="10265628" cy="756988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303</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wpi_ppt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Ben Hershey</cp:lastModifiedBy>
  <cp:revision>114</cp:revision>
  <dcterms:modified xsi:type="dcterms:W3CDTF">2020-12-10T02:19:37Z</dcterms:modified>
</cp:coreProperties>
</file>