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1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we show results during training and testing for our set of 5 DQN-variety models. We additionally vary these results over a high- and low-learning-rate setup to compare the training between each.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68" y="246699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2" y="202258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289" y="21709953"/>
            <a:ext cx="4420625" cy="53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88683D-20E1-4723-8CB1-53BC7745B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60178" y="24852791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7432" y="20482766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35275" y="21768168"/>
            <a:ext cx="5286358" cy="5358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D63A6-4874-44A3-8E2C-B332FF15D961}"/>
              </a:ext>
            </a:extLst>
          </p:cNvPr>
          <p:cNvSpPr txBox="1"/>
          <p:nvPr/>
        </p:nvSpPr>
        <p:spPr>
          <a:xfrm>
            <a:off x="14281705" y="24615258"/>
            <a:ext cx="585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DQN Family on Discrete MountainCar-v0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99E9E9B-41B5-4195-831D-07E01B48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00" y="3651806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0C84321-8F10-4E62-B353-C7C758A9A6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86264" y="8085203"/>
            <a:ext cx="10523465" cy="725936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912F72E-D31B-435D-B09E-912F20CA0D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46246" y="8045138"/>
            <a:ext cx="9844532" cy="7259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5A9A-0FBF-4163-BF67-37E0BA47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470" y="20464889"/>
            <a:ext cx="6732838" cy="46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231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50</cp:revision>
  <dcterms:modified xsi:type="dcterms:W3CDTF">2020-12-08T23:36:47Z</dcterms:modified>
</cp:coreProperties>
</file>