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03F467-9D89-4FC4-AA91-E20C24BCB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029" y="8163600"/>
            <a:ext cx="4334480" cy="6087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2360B1-5E0C-4898-B771-5C4F44CD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2492" y="8058605"/>
            <a:ext cx="4334480" cy="6087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0964B9-AF65-4268-BC8E-44AE76411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2082" y="8120511"/>
            <a:ext cx="4334480" cy="6087325"/>
          </a:xfrm>
          <a:prstGeom prst="rect">
            <a:avLst/>
          </a:prstGeom>
        </p:spPr>
      </p:pic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F0686-0B9F-45A6-B621-72CBB1402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6217" y="20874043"/>
            <a:ext cx="4334480" cy="6087325"/>
          </a:xfrm>
          <a:prstGeom prst="rect">
            <a:avLst/>
          </a:prstGeom>
        </p:spPr>
      </p:pic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548F10-D5AC-4D36-88B9-B1FDAD51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3974" y="21574316"/>
            <a:ext cx="4334480" cy="6087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974" y="2257379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391" y="2225113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022" y="16521728"/>
            <a:ext cx="67056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245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42</cp:revision>
  <dcterms:modified xsi:type="dcterms:W3CDTF">2020-12-08T06:31:23Z</dcterms:modified>
</cp:coreProperties>
</file>