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1955315" y="357949"/>
            <a:ext cx="305682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6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6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 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6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We use two primary model domains, continuous- and discrete-action space designed models: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DQN, Dueling DQN, Double 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AutoNum type="arabicPeriod"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REINFORCE, PPO, MC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8" y="2094968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238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25</cp:revision>
  <dcterms:modified xsi:type="dcterms:W3CDTF">2020-12-06T16:23:53Z</dcterms:modified>
</cp:coreProperties>
</file>