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BB19E-EE9B-48F6-AADA-1BCD1C462E4B}" v="21" dt="2020-12-08T06:30:55.529"/>
    <p1510:client id="{966A8B95-43F3-278D-101C-CCD05A2D0637}" v="206" dt="2020-12-09T14:23:19.403"/>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p:restoredTop sz="94630"/>
  </p:normalViewPr>
  <p:slideViewPr>
    <p:cSldViewPr snapToGrid="0" snapToObjects="1">
      <p:cViewPr varScale="1">
        <p:scale>
          <a:sx n="22" d="100"/>
          <a:sy n="22" d="100"/>
        </p:scale>
        <p:origin x="318"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370197"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273896"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768484"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307550"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322121"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217603"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9937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328150" y="1893661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solutions to</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the problem and converged at</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69864"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dirty="0"/>
              <a:t>Gihhub.com/moorea1/cs525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50374"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94322"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431340" y="22429553"/>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714668" y="21768168"/>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78553" y="26836193"/>
            <a:ext cx="8015947" cy="56410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14246941" y="21182370"/>
            <a:ext cx="7344697" cy="5552769"/>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936632" y="21182371"/>
            <a:ext cx="7388942" cy="5420032"/>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751250" y="8022754"/>
            <a:ext cx="9040063" cy="3170099"/>
          </a:xfrm>
          <a:prstGeom prst="rect">
            <a:avLst/>
          </a:prstGeom>
          <a:noFill/>
        </p:spPr>
        <p:txBody>
          <a:bodyPr wrap="square" rtlCol="0">
            <a:spAutoFit/>
          </a:bodyPr>
          <a:lstStyle/>
          <a:p>
            <a:r>
              <a:rPr lang="en-US" sz="4000" dirty="0"/>
              <a:t>Notice the drastically different model results both for different agents in the same scenario, and between learning rates. Double DQN goes from by far the worse to by far the best model.</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343391" y="15558543"/>
            <a:ext cx="9377382" cy="2585323"/>
          </a:xfrm>
          <a:prstGeom prst="rect">
            <a:avLst/>
          </a:prstGeom>
          <a:noFill/>
        </p:spPr>
        <p:txBody>
          <a:bodyPr wrap="square" rtlCol="0">
            <a:spAutoFit/>
          </a:bodyPr>
          <a:lstStyle/>
          <a:p>
            <a:r>
              <a:rPr lang="en-US" sz="5400" dirty="0"/>
              <a:t>Testing results for High- and Low-learning rates for Q</a:t>
            </a:r>
          </a:p>
          <a:p>
            <a:r>
              <a:rPr lang="en-US" sz="5400" dirty="0"/>
              <a:t>(.0001, .027)</a:t>
            </a:r>
          </a:p>
        </p:txBody>
      </p:sp>
      <p:pic>
        <p:nvPicPr>
          <p:cNvPr id="14" name="Picture 13" descr="Chart, line chart&#10;&#10;Description automatically generated">
            <a:extLst>
              <a:ext uri="{FF2B5EF4-FFF2-40B4-BE49-F238E27FC236}">
                <a16:creationId xmlns:a16="http://schemas.microsoft.com/office/drawing/2014/main" id="{89F6EC76-D0DE-4331-953C-0637349ACA4E}"/>
              </a:ext>
            </a:extLst>
          </p:cNvPr>
          <p:cNvPicPr>
            <a:picLocks noChangeAspect="1"/>
          </p:cNvPicPr>
          <p:nvPr/>
        </p:nvPicPr>
        <p:blipFill>
          <a:blip r:embed="rId12"/>
          <a:stretch>
            <a:fillRect/>
          </a:stretch>
        </p:blipFill>
        <p:spPr>
          <a:xfrm>
            <a:off x="12796630" y="11601081"/>
            <a:ext cx="9332389" cy="6881710"/>
          </a:xfrm>
          <a:prstGeom prst="rect">
            <a:avLst/>
          </a:prstGeom>
        </p:spPr>
      </p:pic>
      <p:pic>
        <p:nvPicPr>
          <p:cNvPr id="17" name="Picture 16" descr="Chart, line chart&#10;&#10;Description automatically generated">
            <a:extLst>
              <a:ext uri="{FF2B5EF4-FFF2-40B4-BE49-F238E27FC236}">
                <a16:creationId xmlns:a16="http://schemas.microsoft.com/office/drawing/2014/main" id="{D2AF6215-57D7-49AB-8E3A-534E6E101563}"/>
              </a:ext>
            </a:extLst>
          </p:cNvPr>
          <p:cNvPicPr>
            <a:picLocks noChangeAspect="1"/>
          </p:cNvPicPr>
          <p:nvPr/>
        </p:nvPicPr>
        <p:blipFill>
          <a:blip r:embed="rId13"/>
          <a:stretch>
            <a:fillRect/>
          </a:stretch>
        </p:blipFill>
        <p:spPr>
          <a:xfrm>
            <a:off x="22395192" y="7559491"/>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301</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 moore</cp:lastModifiedBy>
  <cp:revision>106</cp:revision>
  <dcterms:modified xsi:type="dcterms:W3CDTF">2020-12-09T18:37:34Z</dcterms:modified>
</cp:coreProperties>
</file>